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56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9863-9E87-99F3-682C-91F723B7D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8F988-DC94-6548-B5AA-8A54D33AC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CCAD1-4243-6785-DDCF-648D2D00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85142-2C7B-F6AE-B31D-85A67D25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B6B3A-CDF3-D02A-4D2D-507F00EB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CF75-ED70-EF66-D6B8-FF10470E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E5ACD-F1DE-D7F7-F6DA-ECC8FCA5B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F498B-8EB2-CCBE-9256-1B455336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AAF11-4DBD-CE46-1CE6-534555E3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CE35F-4B87-2D34-A3FB-38E8F102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7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4FEB3-B622-44C4-876B-A01DEA5F7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5D7D1-F87F-5189-EBC9-4E6B0AC47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E1B82-2593-8DA6-0BD3-0D6E573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B4BC6-58A0-CE78-A33A-09DAA6A5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48020-066F-AB36-9668-50F211BA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B3FD-C2A0-63FF-B364-D440D078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F6550-1AAE-528A-059D-26C249BCA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4AB95-0F98-647D-A03E-61D5F6A1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3756A-339C-1C45-21D4-3D521CED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07E69-3594-09D6-9EFC-4E6FDBA3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7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4C58-686C-ED7C-B2B2-61010EA08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1739C-E34D-360F-7049-10742356E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898E-B87A-4214-0269-655C9473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BD700-8D47-E724-EAB2-E1E974F2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C8167-6B5C-C192-DE46-4072EE9C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6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D49E-99F1-904B-4732-99D339CF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B8950-E9FF-715F-B4F1-73054CDF1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B2B43-2B81-5CBD-7059-C97A07DE6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AB7D2-BDDA-A69F-DD47-F9F6D33A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F975E-7A3B-46A4-E509-F22B04CD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119FD-8012-172E-39E9-AB129D40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A8F8-AA09-76D2-4599-7C7D340E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22324-90E4-02B2-9F75-BCEF62629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A4E19-43DA-65A2-2AC0-F93082678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388F4-2284-9D69-B976-FE2CCEFAA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3B4D0-49C2-CB59-93C1-4436E80FA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C6615C-4EB2-E725-D5FE-1725BDED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7D57AA-999A-A925-317F-A121CAC4F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0536B-45CF-7019-539B-7AB30A04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3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4ACD-E352-3990-F45B-2D031529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4CC0F-A129-EFFE-C857-ED73EC5E2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4A177-2235-6EED-A393-4443E941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36AF7-D4E4-2145-C9F2-F313960A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4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5AE6F-F4FE-4445-D835-57F290910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4938E7-256E-41CB-72EB-933A08F0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5CA45-8E7F-D7E2-9808-6F018776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9F87-4678-943A-F104-9199A113C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BE54-1376-DA2C-6FC7-3130BB361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340A9-F871-CA27-3FE2-E9C0A23A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84C41-EE99-A785-A91D-E382AB94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C06FF-B5C3-6D84-0B2C-91CAC604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DBEFC-6AB1-177A-055F-597B3612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2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3C75-84B4-CEB5-90A7-E0318EE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96CACA-EB93-82D7-8BD7-8E2716B72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B57F8-8568-57E4-F84F-4DD306D81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059B1-D620-B8B2-0AA3-AA645FF5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DA6E0-1B87-1BD5-4502-94207406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90D93-65CC-E9B7-6ECE-89C8D707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5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C88D27-2ACB-CEFB-E986-1F75CF52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FF3E-F961-A030-EA0E-178FA13A2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32274-AD4F-13B9-6803-1A7D71D2B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E16C9-1405-4558-86A7-E49EDD6778B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CD16E-CB29-AE99-B91E-AE9146BE6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E98B6-031B-93D9-21EC-DC3DD4896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FB9F-FF51-2056-D9D8-10F47B83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44809-2E09-E50D-37B9-749FB4AE3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second-week meeting about some allocated agendas and their execution.</a:t>
            </a:r>
          </a:p>
        </p:txBody>
      </p:sp>
    </p:spTree>
    <p:extLst>
      <p:ext uri="{BB962C8B-B14F-4D97-AF65-F5344CB8AC3E}">
        <p14:creationId xmlns:p14="http://schemas.microsoft.com/office/powerpoint/2010/main" val="361384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8D0B6-7F30-B4AE-4110-C52E7700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7F651-B9E4-BCDD-D01F-BA68CD0FF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Accessing the problems of week 1 and solving it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Understanding the UCF Dataset and its features and relation between the features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Addition dataset exploration, summarization, visualization, clustering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NumPy, Scikit-Learn, pandas, matplotlib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A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ccessing to the MySQL server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Revision to SQL queries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6863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D1AE-91F6-0BB2-62F0-272F7F41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Completed Agendas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8A15-FA02-D9BF-520E-FDD7AB879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python libraries were reviewed and learned such as </a:t>
            </a:r>
            <a:r>
              <a:rPr lang="en-US" dirty="0" err="1"/>
              <a:t>Numpy</a:t>
            </a:r>
            <a:r>
              <a:rPr lang="en-US" dirty="0"/>
              <a:t>, Pandas, Scikit-Learn, and Matplotlib, and implemented in the UCF dataset</a:t>
            </a:r>
          </a:p>
          <a:p>
            <a:r>
              <a:rPr lang="en-US" dirty="0"/>
              <a:t>Solved the problem of one of the students through zoom</a:t>
            </a:r>
          </a:p>
          <a:p>
            <a:r>
              <a:rPr lang="en-US" dirty="0"/>
              <a:t>The Ubuntu problem is solved</a:t>
            </a:r>
          </a:p>
          <a:p>
            <a:r>
              <a:rPr lang="en-US" dirty="0"/>
              <a:t>The features and properties of the dataset are learned, and the meaningful dataset is randomly generated</a:t>
            </a:r>
          </a:p>
          <a:p>
            <a:r>
              <a:rPr lang="en-US" dirty="0"/>
              <a:t>Reviewed some of the SQL Queries from the past projects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66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70AB-F9FC-D1CE-33C8-7553AB82C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39862"/>
          </a:xfrm>
        </p:spPr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EC66E-B2CC-40AC-1042-767A31AF9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28925"/>
            <a:ext cx="9144000" cy="31242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Tested and found out the number of unique items in each dataset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Two samples are taken based on “Target” and “</a:t>
            </a:r>
            <a:r>
              <a:rPr lang="en-US" dirty="0" err="1"/>
              <a:t>CardExternalStatus</a:t>
            </a:r>
            <a:r>
              <a:rPr lang="en-US" dirty="0"/>
              <a:t>” 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count of the total elements in a few important features such as “Target”, “</a:t>
            </a:r>
            <a:r>
              <a:rPr lang="en-US" dirty="0" err="1"/>
              <a:t>CardExternalStatus</a:t>
            </a:r>
            <a:r>
              <a:rPr lang="en-US" dirty="0"/>
              <a:t>”, “</a:t>
            </a:r>
            <a:r>
              <a:rPr lang="en-US" dirty="0" err="1"/>
              <a:t>CardInternalStatus</a:t>
            </a:r>
            <a:r>
              <a:rPr lang="en-US" dirty="0"/>
              <a:t>”, and “</a:t>
            </a:r>
            <a:r>
              <a:rPr lang="en-US" dirty="0" err="1"/>
              <a:t>CardType</a:t>
            </a:r>
            <a:r>
              <a:rPr lang="en-US" dirty="0"/>
              <a:t>”, etc. was done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6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E57A-97EA-445C-EA28-0B5EC127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Operation Carried in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68D5E-7175-CBF4-0141-447693BE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Data Pre-p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rocessing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Splitting Data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Da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ta Summarization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Reviewed few SQL queries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0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31DB-0BCE-BFB3-E410-F5AF9F9D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07C7A-A8E5-D4B1-CD1B-0B887C8D7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second week and the preparation for the dataset is going on.</a:t>
            </a:r>
          </a:p>
        </p:txBody>
      </p:sp>
    </p:spTree>
    <p:extLst>
      <p:ext uri="{BB962C8B-B14F-4D97-AF65-F5344CB8AC3E}">
        <p14:creationId xmlns:p14="http://schemas.microsoft.com/office/powerpoint/2010/main" val="46104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219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Office Theme</vt:lpstr>
      <vt:lpstr>Introduction</vt:lpstr>
      <vt:lpstr>Agendas</vt:lpstr>
      <vt:lpstr>Completed Agendas</vt:lpstr>
      <vt:lpstr>Data Set</vt:lpstr>
      <vt:lpstr>Operation Carried in Data Set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Atit Acharya</dc:creator>
  <cp:lastModifiedBy>Atit Acharya</cp:lastModifiedBy>
  <cp:revision>4</cp:revision>
  <dcterms:created xsi:type="dcterms:W3CDTF">2023-01-13T04:28:32Z</dcterms:created>
  <dcterms:modified xsi:type="dcterms:W3CDTF">2023-01-20T20:58:15Z</dcterms:modified>
</cp:coreProperties>
</file>