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9863-9E87-99F3-682C-91F723B7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8F988-DC94-6548-B5AA-8A54D33A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CAD1-4243-6785-DDCF-648D2D00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5142-2C7B-F6AE-B31D-85A67D25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6B3A-CDF3-D02A-4D2D-507F00EB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CF75-ED70-EF66-D6B8-FF10470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E5ACD-F1DE-D7F7-F6DA-ECC8FCA5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498B-8EB2-CCBE-9256-1B455336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AF11-4DBD-CE46-1CE6-534555E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E35F-4B87-2D34-A3FB-38E8F102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FEB3-B622-44C4-876B-A01DEA5F7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D7D1-F87F-5189-EBC9-4E6B0AC47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B82-2593-8DA6-0BD3-0D6E573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4BC6-58A0-CE78-A33A-09DAA6A5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8020-066F-AB36-9668-50F211B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3FD-C2A0-63FF-B364-D440D078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6550-1AAE-528A-059D-26C249BC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AB95-0F98-647D-A03E-61D5F6A1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756A-339C-1C45-21D4-3D521CE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7E69-3594-09D6-9EFC-4E6FDBA3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4C58-686C-ED7C-B2B2-61010EA0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1739C-E34D-360F-7049-10742356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898E-B87A-4214-0269-655C9473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D700-8D47-E724-EAB2-E1E974F2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8167-6B5C-C192-DE46-4072EE9C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49E-99F1-904B-4732-99D339CF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8950-E9FF-715F-B4F1-73054CDF1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2B43-2B81-5CBD-7059-C97A07DE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AB7D2-BDDA-A69F-DD47-F9F6D33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F975E-7A3B-46A4-E509-F22B04CD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19FD-8012-172E-39E9-AB129D40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8F8-AA09-76D2-4599-7C7D340E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2324-90E4-02B2-9F75-BCEF6262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A4E19-43DA-65A2-2AC0-F9308267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88F4-2284-9D69-B976-FE2CCEFAA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3B4D0-49C2-CB59-93C1-4436E80FA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6615C-4EB2-E725-D5FE-1725BDED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D57AA-999A-A925-317F-A121CAC4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0536B-45CF-7019-539B-7AB30A04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4ACD-E352-3990-F45B-2D031529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4CC0F-A129-EFFE-C857-ED73EC5E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4A177-2235-6EED-A393-4443E941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6AF7-D4E4-2145-C9F2-F313960A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5AE6F-F4FE-4445-D835-57F29091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938E7-256E-41CB-72EB-933A08F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5CA45-8E7F-D7E2-9808-6F018776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9F87-4678-943A-F104-9199A113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BE54-1376-DA2C-6FC7-3130BB3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40A9-F871-CA27-3FE2-E9C0A23A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84C41-EE99-A785-A91D-E382AB9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C06FF-B5C3-6D84-0B2C-91CAC60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DBEFC-6AB1-177A-055F-597B3612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C75-84B4-CEB5-90A7-E0318EE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6CACA-EB93-82D7-8BD7-8E2716B72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57F8-8568-57E4-F84F-4DD306D81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59B1-D620-B8B2-0AA3-AA645FF5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A6E0-1B87-1BD5-4502-94207406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0D93-65CC-E9B7-6ECE-89C8D707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88D27-2ACB-CEFB-E986-1F75CF52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FF3E-F961-A030-EA0E-178FA13A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2274-AD4F-13B9-6803-1A7D71D2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16C9-1405-4558-86A7-E49EDD6778B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D16E-CB29-AE99-B91E-AE9146BE6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98B6-031B-93D9-21EC-DC3DD4896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FB9F-FF51-2056-D9D8-10F47B83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4809-2E09-E50D-37B9-749FB4AE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4</a:t>
            </a:r>
            <a:r>
              <a:rPr lang="en-US" baseline="30000" dirty="0"/>
              <a:t>th</a:t>
            </a:r>
            <a:r>
              <a:rPr lang="en-US" dirty="0"/>
              <a:t> week of the meeting about some allocated agendas and their execution.</a:t>
            </a:r>
          </a:p>
        </p:txBody>
      </p:sp>
    </p:spTree>
    <p:extLst>
      <p:ext uri="{BB962C8B-B14F-4D97-AF65-F5344CB8AC3E}">
        <p14:creationId xmlns:p14="http://schemas.microsoft.com/office/powerpoint/2010/main" val="361384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D0B6-7F30-B4AE-4110-C52E7700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F651-B9E4-BCDD-D01F-BA68CD0F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Addition dataset exploration, summarization, classification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Getting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100 samples from 1120 values having target feature = 1 and random selection from 1120 values having target feature = 0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Random Forest Classifier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86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D1AE-91F6-0BB2-62F0-272F7F41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8A15-FA02-D9BF-520E-FDD7AB87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samples from target features were taken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Researched random forest classifier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57A-97EA-445C-EA28-0B5EC127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 Carried 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8D5E-7175-CBF4-0141-447693BE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Pre-p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rocessing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Splitting Data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ta Summarization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Taken random sampling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1DB-0BCE-BFB3-E410-F5AF9F9D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7C7A-A8E5-D4B1-CD1B-0B887C8D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4</a:t>
            </a:r>
            <a:r>
              <a:rPr lang="en-US" baseline="30000" dirty="0"/>
              <a:t>th</a:t>
            </a:r>
            <a:r>
              <a:rPr lang="en-US" dirty="0"/>
              <a:t> week, and the processing of the random classifier is going on.</a:t>
            </a:r>
          </a:p>
        </p:txBody>
      </p:sp>
    </p:spTree>
    <p:extLst>
      <p:ext uri="{BB962C8B-B14F-4D97-AF65-F5344CB8AC3E}">
        <p14:creationId xmlns:p14="http://schemas.microsoft.com/office/powerpoint/2010/main" val="4610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Introduction</vt:lpstr>
      <vt:lpstr>Agendas</vt:lpstr>
      <vt:lpstr>Completed Agendas</vt:lpstr>
      <vt:lpstr>Operation Carried in Data 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Atit Acharya</dc:creator>
  <cp:lastModifiedBy>Atit Acharya</cp:lastModifiedBy>
  <cp:revision>7</cp:revision>
  <dcterms:created xsi:type="dcterms:W3CDTF">2023-01-13T04:28:32Z</dcterms:created>
  <dcterms:modified xsi:type="dcterms:W3CDTF">2023-02-10T00:35:06Z</dcterms:modified>
</cp:coreProperties>
</file>