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5" r:id="rId6"/>
    <p:sldId id="264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863-9E87-99F3-682C-91F723B7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F988-DC94-6548-B5AA-8A54D33A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CAD1-4243-6785-DDCF-648D2D00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5142-2C7B-F6AE-B31D-85A67D2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6B3A-CDF3-D02A-4D2D-507F00EB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CF75-ED70-EF66-D6B8-FF10470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5ACD-F1DE-D7F7-F6DA-ECC8FCA5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498B-8EB2-CCBE-9256-1B455336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AF11-4DBD-CE46-1CE6-534555E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35F-4B87-2D34-A3FB-38E8F10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FEB3-B622-44C4-876B-A01DEA5F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D7D1-F87F-5189-EBC9-4E6B0AC4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B82-2593-8DA6-0BD3-0D6E573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4BC6-58A0-CE78-A33A-09DAA6A5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8020-066F-AB36-9668-50F211B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3FD-C2A0-63FF-B364-D440D07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6550-1AAE-528A-059D-26C249BC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AB95-0F98-647D-A03E-61D5F6A1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756A-339C-1C45-21D4-3D521CED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7E69-3594-09D6-9EFC-4E6FDBA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C58-686C-ED7C-B2B2-61010EA0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739C-E34D-360F-7049-10742356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898E-B87A-4214-0269-655C947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BD700-8D47-E724-EAB2-E1E974F2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C8167-6B5C-C192-DE46-4072EE9C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49E-99F1-904B-4732-99D339CF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8950-E9FF-715F-B4F1-73054CDF1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2B43-2B81-5CBD-7059-C97A07DE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B7D2-BDDA-A69F-DD47-F9F6D33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975E-7A3B-46A4-E509-F22B04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19FD-8012-172E-39E9-AB129D40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F8-AA09-76D2-4599-7C7D340E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2324-90E4-02B2-9F75-BCEF6262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A4E19-43DA-65A2-2AC0-F9308267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88F4-2284-9D69-B976-FE2CCEFAA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3B4D0-49C2-CB59-93C1-4436E80F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615C-4EB2-E725-D5FE-1725BDED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57AA-999A-A925-317F-A121CAC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536B-45CF-7019-539B-7AB30A0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4ACD-E352-3990-F45B-2D031529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4CC0F-A129-EFFE-C857-ED73EC5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A177-2235-6EED-A393-4443E94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6AF7-D4E4-2145-C9F2-F313960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AE6F-F4FE-4445-D835-57F29091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938E7-256E-41CB-72EB-933A08F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CA45-8E7F-D7E2-9808-6F01877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9F87-4678-943A-F104-9199A11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BE54-1376-DA2C-6FC7-3130BB3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A9-F871-CA27-3FE2-E9C0A23A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84C41-EE99-A785-A91D-E382AB9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06FF-B5C3-6D84-0B2C-91CAC60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BEFC-6AB1-177A-055F-597B361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C75-84B4-CEB5-90A7-E0318EE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6CACA-EB93-82D7-8BD7-8E2716B72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B57F8-8568-57E4-F84F-4DD306D8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59B1-D620-B8B2-0AA3-AA645FF5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A6E0-1B87-1BD5-4502-94207406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0D93-65CC-E9B7-6ECE-89C8D707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88D27-2ACB-CEFB-E986-1F75CF52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FF3E-F961-A030-EA0E-178FA13A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2274-AD4F-13B9-6803-1A7D71D2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16C9-1405-4558-86A7-E49EDD6778B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D16E-CB29-AE99-B91E-AE9146BE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98B6-031B-93D9-21EC-DC3DD489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5DE-21D4-4483-B228-A24B9AA0C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FB9F-FF51-2056-D9D8-10F47B83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4809-2E09-E50D-37B9-749FB4AE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fifth week of the meeting about some allocated agendas and their execution.</a:t>
            </a:r>
          </a:p>
        </p:txBody>
      </p:sp>
    </p:spTree>
    <p:extLst>
      <p:ext uri="{BB962C8B-B14F-4D97-AF65-F5344CB8AC3E}">
        <p14:creationId xmlns:p14="http://schemas.microsoft.com/office/powerpoint/2010/main" val="36138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D0B6-7F30-B4AE-4110-C52E770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F651-B9E4-BCDD-D01F-BA68CD0F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Remove irrelevant features related to delinquency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2. List the time and result of execution of the random classifier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3. Capture the result, precision, f1-score, and accuracy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4. Find the feature contribution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5. Review the literature review 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686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57A-97EA-445C-EA28-0B5EC127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Carried in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8D5E-7175-CBF4-0141-447693BE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Data Pre-p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rocessing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Splitting Data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ta Summarization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Clas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sification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Finding Feature contribution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71C2-168C-DFC4-2EFD-1504E09D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Shap_values</a:t>
            </a:r>
            <a:r>
              <a:rPr lang="en-US" dirty="0"/>
              <a:t> Plot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6518F2B-CC6F-ACA7-07D6-B24DF876E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44" y="1076325"/>
            <a:ext cx="4887509" cy="5676901"/>
          </a:xfrm>
        </p:spPr>
      </p:pic>
    </p:spTree>
    <p:extLst>
      <p:ext uri="{BB962C8B-B14F-4D97-AF65-F5344CB8AC3E}">
        <p14:creationId xmlns:p14="http://schemas.microsoft.com/office/powerpoint/2010/main" val="29429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7575-62F6-5799-B9D0-E0ED7AF3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Shap</a:t>
            </a:r>
            <a:r>
              <a:rPr lang="en-US" dirty="0"/>
              <a:t> Force Plot</a:t>
            </a: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057791B-E3C1-BF2D-43BB-EBABE477F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1971675"/>
            <a:ext cx="10348857" cy="4521199"/>
          </a:xfrm>
        </p:spPr>
      </p:pic>
    </p:spTree>
    <p:extLst>
      <p:ext uri="{BB962C8B-B14F-4D97-AF65-F5344CB8AC3E}">
        <p14:creationId xmlns:p14="http://schemas.microsoft.com/office/powerpoint/2010/main" val="308291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DC7D-2374-BD7A-881C-57AD489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Accuracy Score for 4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DC8868-F6A8-C8D7-4E8D-4D7420A7E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54954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82364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903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0.9955357142857143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1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0.9895833333333334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0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0.9895833333333334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0.9880952380952381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4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79A-ADA1-E058-DD30-D94682BE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Precision Score of four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0ACA-2B81-C6C8-7329-151D0EC7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Dataset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5AD599-9342-C111-BB71-0715A08B9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15273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082364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9037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1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0.9855907780979827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61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0.9885714285714285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0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0.9772727272727273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0.9855491329479769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4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95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ACC2-1202-6E48-F073-2BDFE68C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221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F1 Score of four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6689-2292-9FD2-0B43-6AEC06A2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Dataset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Accuracy score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Dataset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Dataset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Dataset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9719B3-ED12-3557-C122-E02E7B99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28972"/>
              </p:ext>
            </p:extLst>
          </p:nvPr>
        </p:nvGraphicFramePr>
        <p:xfrm>
          <a:off x="2032000" y="275701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96306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43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7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0.9896907216494846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3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0.9911504424778761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0.9867060561299852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3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0.9900142653352354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0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3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31DB-0BCE-BFB3-E410-F5AF9F9D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7C7A-A8E5-D4B1-CD1B-0B887C8D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the fifth </a:t>
            </a:r>
            <a:r>
              <a:rPr lang="en-US" dirty="0"/>
              <a:t>week, and the processing of the random classifier is going on.</a:t>
            </a:r>
          </a:p>
        </p:txBody>
      </p:sp>
    </p:spTree>
    <p:extLst>
      <p:ext uri="{BB962C8B-B14F-4D97-AF65-F5344CB8AC3E}">
        <p14:creationId xmlns:p14="http://schemas.microsoft.com/office/powerpoint/2010/main" val="4610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Introduction</vt:lpstr>
      <vt:lpstr>Agendas</vt:lpstr>
      <vt:lpstr>Operation Carried in Data Set</vt:lpstr>
      <vt:lpstr> Shap_values Plot</vt:lpstr>
      <vt:lpstr>Shap Force Plot</vt:lpstr>
      <vt:lpstr>Accuracy Score for 4 dataset</vt:lpstr>
      <vt:lpstr>      Precision Score of four datasets</vt:lpstr>
      <vt:lpstr>           F1 Score of four datasets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Atit Acharya</dc:creator>
  <cp:lastModifiedBy>Atit Acharya</cp:lastModifiedBy>
  <cp:revision>11</cp:revision>
  <dcterms:created xsi:type="dcterms:W3CDTF">2023-01-13T04:28:32Z</dcterms:created>
  <dcterms:modified xsi:type="dcterms:W3CDTF">2023-02-17T08:30:58Z</dcterms:modified>
</cp:coreProperties>
</file>