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0" r:id="rId4"/>
    <p:sldId id="272" r:id="rId5"/>
    <p:sldId id="271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4FD6C-E1C6-4E18-AD21-1204373321C8}" v="125" dt="2023-02-24T21:28:55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t Acharya" userId="9178ee53-82a6-4c87-a034-95ae47fa6ac6" providerId="ADAL" clId="{DF94FD6C-E1C6-4E18-AD21-1204373321C8}"/>
    <pc:docChg chg="undo redo custSel addSld delSld modSld sldOrd">
      <pc:chgData name="Atit Acharya" userId="9178ee53-82a6-4c87-a034-95ae47fa6ac6" providerId="ADAL" clId="{DF94FD6C-E1C6-4E18-AD21-1204373321C8}" dt="2023-02-27T18:05:29.162" v="1663" actId="14734"/>
      <pc:docMkLst>
        <pc:docMk/>
      </pc:docMkLst>
      <pc:sldChg chg="modSp mod">
        <pc:chgData name="Atit Acharya" userId="9178ee53-82a6-4c87-a034-95ae47fa6ac6" providerId="ADAL" clId="{DF94FD6C-E1C6-4E18-AD21-1204373321C8}" dt="2023-02-24T07:40:56.937" v="1275" actId="20577"/>
        <pc:sldMkLst>
          <pc:docMk/>
          <pc:sldMk cId="2168637887" sldId="259"/>
        </pc:sldMkLst>
        <pc:spChg chg="mod">
          <ac:chgData name="Atit Acharya" userId="9178ee53-82a6-4c87-a034-95ae47fa6ac6" providerId="ADAL" clId="{DF94FD6C-E1C6-4E18-AD21-1204373321C8}" dt="2023-02-24T07:40:56.937" v="1275" actId="20577"/>
          <ac:spMkLst>
            <pc:docMk/>
            <pc:sldMk cId="2168637887" sldId="259"/>
            <ac:spMk id="3" creationId="{ECA7F651-B9E4-BCDD-D01F-BA68CD0FF5E7}"/>
          </ac:spMkLst>
        </pc:spChg>
      </pc:sldChg>
      <pc:sldChg chg="modSp new mod">
        <pc:chgData name="Atit Acharya" userId="9178ee53-82a6-4c87-a034-95ae47fa6ac6" providerId="ADAL" clId="{DF94FD6C-E1C6-4E18-AD21-1204373321C8}" dt="2023-02-24T07:40:03.711" v="1246" actId="20577"/>
        <pc:sldMkLst>
          <pc:docMk/>
          <pc:sldMk cId="1925748882" sldId="260"/>
        </pc:sldMkLst>
        <pc:spChg chg="mod">
          <ac:chgData name="Atit Acharya" userId="9178ee53-82a6-4c87-a034-95ae47fa6ac6" providerId="ADAL" clId="{DF94FD6C-E1C6-4E18-AD21-1204373321C8}" dt="2023-02-24T01:19:24.555" v="128" actId="20577"/>
          <ac:spMkLst>
            <pc:docMk/>
            <pc:sldMk cId="1925748882" sldId="260"/>
            <ac:spMk id="2" creationId="{8F9C952D-A173-E99E-7DA2-DF9E0C0FA762}"/>
          </ac:spMkLst>
        </pc:spChg>
        <pc:spChg chg="mod">
          <ac:chgData name="Atit Acharya" userId="9178ee53-82a6-4c87-a034-95ae47fa6ac6" providerId="ADAL" clId="{DF94FD6C-E1C6-4E18-AD21-1204373321C8}" dt="2023-02-24T07:40:03.711" v="1246" actId="20577"/>
          <ac:spMkLst>
            <pc:docMk/>
            <pc:sldMk cId="1925748882" sldId="260"/>
            <ac:spMk id="3" creationId="{C9077732-CFA3-103F-F1AB-E288B9286A52}"/>
          </ac:spMkLst>
        </pc:spChg>
      </pc:sldChg>
      <pc:sldChg chg="addSp delSp modSp new mod">
        <pc:chgData name="Atit Acharya" userId="9178ee53-82a6-4c87-a034-95ae47fa6ac6" providerId="ADAL" clId="{DF94FD6C-E1C6-4E18-AD21-1204373321C8}" dt="2023-02-27T18:05:29.162" v="1663" actId="14734"/>
        <pc:sldMkLst>
          <pc:docMk/>
          <pc:sldMk cId="589841824" sldId="261"/>
        </pc:sldMkLst>
        <pc:spChg chg="mod">
          <ac:chgData name="Atit Acharya" userId="9178ee53-82a6-4c87-a034-95ae47fa6ac6" providerId="ADAL" clId="{DF94FD6C-E1C6-4E18-AD21-1204373321C8}" dt="2023-02-24T02:20:38.304" v="531" actId="20577"/>
          <ac:spMkLst>
            <pc:docMk/>
            <pc:sldMk cId="589841824" sldId="261"/>
            <ac:spMk id="2" creationId="{5D4ECA3F-B3D2-45B5-BDBD-333D7A9BC311}"/>
          </ac:spMkLst>
        </pc:spChg>
        <pc:spChg chg="del">
          <ac:chgData name="Atit Acharya" userId="9178ee53-82a6-4c87-a034-95ae47fa6ac6" providerId="ADAL" clId="{DF94FD6C-E1C6-4E18-AD21-1204373321C8}" dt="2023-02-24T01:44:01.998" v="304" actId="3680"/>
          <ac:spMkLst>
            <pc:docMk/>
            <pc:sldMk cId="589841824" sldId="261"/>
            <ac:spMk id="3" creationId="{502BDE1A-2556-C9AF-3B79-DE234F3C7D87}"/>
          </ac:spMkLst>
        </pc:spChg>
        <pc:graphicFrameChg chg="add mod ord modGraphic">
          <ac:chgData name="Atit Acharya" userId="9178ee53-82a6-4c87-a034-95ae47fa6ac6" providerId="ADAL" clId="{DF94FD6C-E1C6-4E18-AD21-1204373321C8}" dt="2023-02-27T18:05:29.162" v="1663" actId="14734"/>
          <ac:graphicFrameMkLst>
            <pc:docMk/>
            <pc:sldMk cId="589841824" sldId="261"/>
            <ac:graphicFrameMk id="4" creationId="{6E00C56C-6B03-DB2D-9899-E6F529C3BB97}"/>
          </ac:graphicFrameMkLst>
        </pc:graphicFrameChg>
      </pc:sldChg>
      <pc:sldChg chg="del">
        <pc:chgData name="Atit Acharya" userId="9178ee53-82a6-4c87-a034-95ae47fa6ac6" providerId="ADAL" clId="{DF94FD6C-E1C6-4E18-AD21-1204373321C8}" dt="2023-02-24T01:18:40.031" v="11" actId="47"/>
        <pc:sldMkLst>
          <pc:docMk/>
          <pc:sldMk cId="4171307928" sldId="261"/>
        </pc:sldMkLst>
      </pc:sldChg>
      <pc:sldChg chg="del">
        <pc:chgData name="Atit Acharya" userId="9178ee53-82a6-4c87-a034-95ae47fa6ac6" providerId="ADAL" clId="{DF94FD6C-E1C6-4E18-AD21-1204373321C8}" dt="2023-02-24T01:18:39.539" v="9" actId="47"/>
        <pc:sldMkLst>
          <pc:docMk/>
          <pc:sldMk cId="461048533" sldId="262"/>
        </pc:sldMkLst>
      </pc:sldChg>
      <pc:sldChg chg="modSp add mod">
        <pc:chgData name="Atit Acharya" userId="9178ee53-82a6-4c87-a034-95ae47fa6ac6" providerId="ADAL" clId="{DF94FD6C-E1C6-4E18-AD21-1204373321C8}" dt="2023-02-24T05:02:47.039" v="729" actId="20577"/>
        <pc:sldMkLst>
          <pc:docMk/>
          <pc:sldMk cId="1982819204" sldId="262"/>
        </pc:sldMkLst>
        <pc:spChg chg="mod">
          <ac:chgData name="Atit Acharya" userId="9178ee53-82a6-4c87-a034-95ae47fa6ac6" providerId="ADAL" clId="{DF94FD6C-E1C6-4E18-AD21-1204373321C8}" dt="2023-02-24T01:48:20.384" v="449" actId="20577"/>
          <ac:spMkLst>
            <pc:docMk/>
            <pc:sldMk cId="1982819204" sldId="262"/>
            <ac:spMk id="2" creationId="{5D4ECA3F-B3D2-45B5-BDBD-333D7A9BC311}"/>
          </ac:spMkLst>
        </pc:spChg>
        <pc:graphicFrameChg chg="mod modGraphic">
          <ac:chgData name="Atit Acharya" userId="9178ee53-82a6-4c87-a034-95ae47fa6ac6" providerId="ADAL" clId="{DF94FD6C-E1C6-4E18-AD21-1204373321C8}" dt="2023-02-24T05:02:47.039" v="729" actId="20577"/>
          <ac:graphicFrameMkLst>
            <pc:docMk/>
            <pc:sldMk cId="1982819204" sldId="262"/>
            <ac:graphicFrameMk id="4" creationId="{6E00C56C-6B03-DB2D-9899-E6F529C3BB97}"/>
          </ac:graphicFrameMkLst>
        </pc:graphicFrameChg>
      </pc:sldChg>
      <pc:sldChg chg="modSp add del mod">
        <pc:chgData name="Atit Acharya" userId="9178ee53-82a6-4c87-a034-95ae47fa6ac6" providerId="ADAL" clId="{DF94FD6C-E1C6-4E18-AD21-1204373321C8}" dt="2023-02-24T01:41:43.684" v="303" actId="47"/>
        <pc:sldMkLst>
          <pc:docMk/>
          <pc:sldMk cId="3752865357" sldId="262"/>
        </pc:sldMkLst>
        <pc:spChg chg="mod">
          <ac:chgData name="Atit Acharya" userId="9178ee53-82a6-4c87-a034-95ae47fa6ac6" providerId="ADAL" clId="{DF94FD6C-E1C6-4E18-AD21-1204373321C8}" dt="2023-02-24T01:40:50.814" v="286" actId="20577"/>
          <ac:spMkLst>
            <pc:docMk/>
            <pc:sldMk cId="3752865357" sldId="262"/>
            <ac:spMk id="2" creationId="{5D4ECA3F-B3D2-45B5-BDBD-333D7A9BC311}"/>
          </ac:spMkLst>
        </pc:spChg>
      </pc:sldChg>
      <pc:sldChg chg="modSp add del mod">
        <pc:chgData name="Atit Acharya" userId="9178ee53-82a6-4c87-a034-95ae47fa6ac6" providerId="ADAL" clId="{DF94FD6C-E1C6-4E18-AD21-1204373321C8}" dt="2023-02-24T01:41:42.141" v="302" actId="47"/>
        <pc:sldMkLst>
          <pc:docMk/>
          <pc:sldMk cId="1397142862" sldId="263"/>
        </pc:sldMkLst>
        <pc:spChg chg="mod">
          <ac:chgData name="Atit Acharya" userId="9178ee53-82a6-4c87-a034-95ae47fa6ac6" providerId="ADAL" clId="{DF94FD6C-E1C6-4E18-AD21-1204373321C8}" dt="2023-02-24T01:41:14.671" v="300" actId="20577"/>
          <ac:spMkLst>
            <pc:docMk/>
            <pc:sldMk cId="1397142862" sldId="263"/>
            <ac:spMk id="2" creationId="{5D4ECA3F-B3D2-45B5-BDBD-333D7A9BC311}"/>
          </ac:spMkLst>
        </pc:spChg>
      </pc:sldChg>
      <pc:sldChg chg="addSp delSp modSp new mod">
        <pc:chgData name="Atit Acharya" userId="9178ee53-82a6-4c87-a034-95ae47fa6ac6" providerId="ADAL" clId="{DF94FD6C-E1C6-4E18-AD21-1204373321C8}" dt="2023-02-24T07:38:17.786" v="1216" actId="255"/>
        <pc:sldMkLst>
          <pc:docMk/>
          <pc:sldMk cId="2544515971" sldId="263"/>
        </pc:sldMkLst>
        <pc:spChg chg="mod">
          <ac:chgData name="Atit Acharya" userId="9178ee53-82a6-4c87-a034-95ae47fa6ac6" providerId="ADAL" clId="{DF94FD6C-E1C6-4E18-AD21-1204373321C8}" dt="2023-02-24T07:08:44.236" v="1106" actId="20577"/>
          <ac:spMkLst>
            <pc:docMk/>
            <pc:sldMk cId="2544515971" sldId="263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38:17.786" v="1216" actId="255"/>
          <ac:spMkLst>
            <pc:docMk/>
            <pc:sldMk cId="2544515971" sldId="263"/>
            <ac:spMk id="3" creationId="{F33A6C60-9515-47D7-1BBE-AB5D8A005CB6}"/>
          </ac:spMkLst>
        </pc:spChg>
        <pc:spChg chg="add del">
          <ac:chgData name="Atit Acharya" userId="9178ee53-82a6-4c87-a034-95ae47fa6ac6" providerId="ADAL" clId="{DF94FD6C-E1C6-4E18-AD21-1204373321C8}" dt="2023-02-24T06:27:44.579" v="862"/>
          <ac:spMkLst>
            <pc:docMk/>
            <pc:sldMk cId="2544515971" sldId="263"/>
            <ac:spMk id="4" creationId="{C3776892-6199-5C9E-C203-2A55C5539D52}"/>
          </ac:spMkLst>
        </pc:spChg>
        <pc:spChg chg="add del">
          <ac:chgData name="Atit Acharya" userId="9178ee53-82a6-4c87-a034-95ae47fa6ac6" providerId="ADAL" clId="{DF94FD6C-E1C6-4E18-AD21-1204373321C8}" dt="2023-02-24T06:28:17.565" v="868"/>
          <ac:spMkLst>
            <pc:docMk/>
            <pc:sldMk cId="2544515971" sldId="263"/>
            <ac:spMk id="5" creationId="{9D75ACFF-1E4D-92DA-3D31-5E518C6A86BC}"/>
          </ac:spMkLst>
        </pc:spChg>
        <pc:spChg chg="add del">
          <ac:chgData name="Atit Acharya" userId="9178ee53-82a6-4c87-a034-95ae47fa6ac6" providerId="ADAL" clId="{DF94FD6C-E1C6-4E18-AD21-1204373321C8}" dt="2023-02-24T06:40:06.635" v="1055"/>
          <ac:spMkLst>
            <pc:docMk/>
            <pc:sldMk cId="2544515971" sldId="263"/>
            <ac:spMk id="6" creationId="{2CE4FD77-16DA-946E-98B6-D2CEB0E34ABD}"/>
          </ac:spMkLst>
        </pc:spChg>
      </pc:sldChg>
      <pc:sldChg chg="add del">
        <pc:chgData name="Atit Acharya" userId="9178ee53-82a6-4c87-a034-95ae47fa6ac6" providerId="ADAL" clId="{DF94FD6C-E1C6-4E18-AD21-1204373321C8}" dt="2023-02-24T01:41:40.788" v="301" actId="47"/>
        <pc:sldMkLst>
          <pc:docMk/>
          <pc:sldMk cId="2346000196" sldId="264"/>
        </pc:sldMkLst>
      </pc:sldChg>
      <pc:sldChg chg="modSp add mod">
        <pc:chgData name="Atit Acharya" userId="9178ee53-82a6-4c87-a034-95ae47fa6ac6" providerId="ADAL" clId="{DF94FD6C-E1C6-4E18-AD21-1204373321C8}" dt="2023-02-24T07:38:32.669" v="1218" actId="255"/>
        <pc:sldMkLst>
          <pc:docMk/>
          <pc:sldMk cId="3241356990" sldId="264"/>
        </pc:sldMkLst>
        <pc:spChg chg="mod">
          <ac:chgData name="Atit Acharya" userId="9178ee53-82a6-4c87-a034-95ae47fa6ac6" providerId="ADAL" clId="{DF94FD6C-E1C6-4E18-AD21-1204373321C8}" dt="2023-02-24T06:35:54.858" v="1033" actId="20577"/>
          <ac:spMkLst>
            <pc:docMk/>
            <pc:sldMk cId="3241356990" sldId="264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38:32.669" v="1218" actId="255"/>
          <ac:spMkLst>
            <pc:docMk/>
            <pc:sldMk cId="3241356990" sldId="264"/>
            <ac:spMk id="3" creationId="{F33A6C60-9515-47D7-1BBE-AB5D8A005CB6}"/>
          </ac:spMkLst>
        </pc:spChg>
      </pc:sldChg>
      <pc:sldChg chg="addSp delSp modSp add mod">
        <pc:chgData name="Atit Acharya" userId="9178ee53-82a6-4c87-a034-95ae47fa6ac6" providerId="ADAL" clId="{DF94FD6C-E1C6-4E18-AD21-1204373321C8}" dt="2023-02-24T07:38:05.104" v="1214" actId="14100"/>
        <pc:sldMkLst>
          <pc:docMk/>
          <pc:sldMk cId="1282519737" sldId="265"/>
        </pc:sldMkLst>
        <pc:spChg chg="mod">
          <ac:chgData name="Atit Acharya" userId="9178ee53-82a6-4c87-a034-95ae47fa6ac6" providerId="ADAL" clId="{DF94FD6C-E1C6-4E18-AD21-1204373321C8}" dt="2023-02-24T07:08:24.287" v="1103" actId="20577"/>
          <ac:spMkLst>
            <pc:docMk/>
            <pc:sldMk cId="1282519737" sldId="265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38:05.104" v="1214" actId="14100"/>
          <ac:spMkLst>
            <pc:docMk/>
            <pc:sldMk cId="1282519737" sldId="265"/>
            <ac:spMk id="3" creationId="{F33A6C60-9515-47D7-1BBE-AB5D8A005CB6}"/>
          </ac:spMkLst>
        </pc:spChg>
        <pc:spChg chg="add del">
          <ac:chgData name="Atit Acharya" userId="9178ee53-82a6-4c87-a034-95ae47fa6ac6" providerId="ADAL" clId="{DF94FD6C-E1C6-4E18-AD21-1204373321C8}" dt="2023-02-24T07:09:26.032" v="1149"/>
          <ac:spMkLst>
            <pc:docMk/>
            <pc:sldMk cId="1282519737" sldId="265"/>
            <ac:spMk id="4" creationId="{5AFE67A5-FEC0-CBF1-5CF6-460AFEA2BD0B}"/>
          </ac:spMkLst>
        </pc:spChg>
      </pc:sldChg>
      <pc:sldChg chg="modSp add mod">
        <pc:chgData name="Atit Acharya" userId="9178ee53-82a6-4c87-a034-95ae47fa6ac6" providerId="ADAL" clId="{DF94FD6C-E1C6-4E18-AD21-1204373321C8}" dt="2023-02-24T07:38:51.104" v="1219" actId="255"/>
        <pc:sldMkLst>
          <pc:docMk/>
          <pc:sldMk cId="2239369080" sldId="266"/>
        </pc:sldMkLst>
        <pc:spChg chg="mod">
          <ac:chgData name="Atit Acharya" userId="9178ee53-82a6-4c87-a034-95ae47fa6ac6" providerId="ADAL" clId="{DF94FD6C-E1C6-4E18-AD21-1204373321C8}" dt="2023-02-24T07:09:10.599" v="1147" actId="20577"/>
          <ac:spMkLst>
            <pc:docMk/>
            <pc:sldMk cId="2239369080" sldId="266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38:51.104" v="1219" actId="255"/>
          <ac:spMkLst>
            <pc:docMk/>
            <pc:sldMk cId="2239369080" sldId="266"/>
            <ac:spMk id="3" creationId="{F33A6C60-9515-47D7-1BBE-AB5D8A005CB6}"/>
          </ac:spMkLst>
        </pc:spChg>
      </pc:sldChg>
      <pc:sldChg chg="modSp add mod">
        <pc:chgData name="Atit Acharya" userId="9178ee53-82a6-4c87-a034-95ae47fa6ac6" providerId="ADAL" clId="{DF94FD6C-E1C6-4E18-AD21-1204373321C8}" dt="2023-02-24T07:39:22.702" v="1222" actId="255"/>
        <pc:sldMkLst>
          <pc:docMk/>
          <pc:sldMk cId="3216574187" sldId="267"/>
        </pc:sldMkLst>
        <pc:spChg chg="mod">
          <ac:chgData name="Atit Acharya" userId="9178ee53-82a6-4c87-a034-95ae47fa6ac6" providerId="ADAL" clId="{DF94FD6C-E1C6-4E18-AD21-1204373321C8}" dt="2023-02-24T07:21:22.731" v="1190" actId="14100"/>
          <ac:spMkLst>
            <pc:docMk/>
            <pc:sldMk cId="3216574187" sldId="267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39:22.702" v="1222" actId="255"/>
          <ac:spMkLst>
            <pc:docMk/>
            <pc:sldMk cId="3216574187" sldId="267"/>
            <ac:spMk id="3" creationId="{F33A6C60-9515-47D7-1BBE-AB5D8A005CB6}"/>
          </ac:spMkLst>
        </pc:spChg>
      </pc:sldChg>
      <pc:sldChg chg="del">
        <pc:chgData name="Atit Acharya" userId="9178ee53-82a6-4c87-a034-95ae47fa6ac6" providerId="ADAL" clId="{DF94FD6C-E1C6-4E18-AD21-1204373321C8}" dt="2023-02-24T01:18:27.124" v="0" actId="47"/>
        <pc:sldMkLst>
          <pc:docMk/>
          <pc:sldMk cId="1753383784" sldId="268"/>
        </pc:sldMkLst>
      </pc:sldChg>
      <pc:sldChg chg="modSp add mod ord">
        <pc:chgData name="Atit Acharya" userId="9178ee53-82a6-4c87-a034-95ae47fa6ac6" providerId="ADAL" clId="{DF94FD6C-E1C6-4E18-AD21-1204373321C8}" dt="2023-02-24T07:46:10.110" v="1322"/>
        <pc:sldMkLst>
          <pc:docMk/>
          <pc:sldMk cId="3661466198" sldId="268"/>
        </pc:sldMkLst>
        <pc:spChg chg="mod">
          <ac:chgData name="Atit Acharya" userId="9178ee53-82a6-4c87-a034-95ae47fa6ac6" providerId="ADAL" clId="{DF94FD6C-E1C6-4E18-AD21-1204373321C8}" dt="2023-02-24T07:21:28.927" v="1195" actId="20577"/>
          <ac:spMkLst>
            <pc:docMk/>
            <pc:sldMk cId="3661466198" sldId="268"/>
            <ac:spMk id="2" creationId="{4722EC14-8D34-27F8-C6F1-59DEFF2AB089}"/>
          </ac:spMkLst>
        </pc:spChg>
        <pc:spChg chg="mod">
          <ac:chgData name="Atit Acharya" userId="9178ee53-82a6-4c87-a034-95ae47fa6ac6" providerId="ADAL" clId="{DF94FD6C-E1C6-4E18-AD21-1204373321C8}" dt="2023-02-24T07:46:10.110" v="1322"/>
          <ac:spMkLst>
            <pc:docMk/>
            <pc:sldMk cId="3661466198" sldId="268"/>
            <ac:spMk id="3" creationId="{F33A6C60-9515-47D7-1BBE-AB5D8A005CB6}"/>
          </ac:spMkLst>
        </pc:spChg>
      </pc:sldChg>
      <pc:sldChg chg="new del">
        <pc:chgData name="Atit Acharya" userId="9178ee53-82a6-4c87-a034-95ae47fa6ac6" providerId="ADAL" clId="{DF94FD6C-E1C6-4E18-AD21-1204373321C8}" dt="2023-02-24T07:41:27.106" v="1278" actId="47"/>
        <pc:sldMkLst>
          <pc:docMk/>
          <pc:sldMk cId="426926574" sldId="269"/>
        </pc:sldMkLst>
      </pc:sldChg>
      <pc:sldChg chg="modSp add mod ord">
        <pc:chgData name="Atit Acharya" userId="9178ee53-82a6-4c87-a034-95ae47fa6ac6" providerId="ADAL" clId="{DF94FD6C-E1C6-4E18-AD21-1204373321C8}" dt="2023-02-24T07:42:06.941" v="1311"/>
        <pc:sldMkLst>
          <pc:docMk/>
          <pc:sldMk cId="4171307928" sldId="270"/>
        </pc:sldMkLst>
        <pc:spChg chg="mod">
          <ac:chgData name="Atit Acharya" userId="9178ee53-82a6-4c87-a034-95ae47fa6ac6" providerId="ADAL" clId="{DF94FD6C-E1C6-4E18-AD21-1204373321C8}" dt="2023-02-24T07:41:40.076" v="1308" actId="20577"/>
          <ac:spMkLst>
            <pc:docMk/>
            <pc:sldMk cId="4171307928" sldId="270"/>
            <ac:spMk id="3" creationId="{DC668D5E-7175-CBF4-0141-447693BE0061}"/>
          </ac:spMkLst>
        </pc:spChg>
      </pc:sldChg>
      <pc:sldChg chg="add">
        <pc:chgData name="Atit Acharya" userId="9178ee53-82a6-4c87-a034-95ae47fa6ac6" providerId="ADAL" clId="{DF94FD6C-E1C6-4E18-AD21-1204373321C8}" dt="2023-02-24T07:42:01.763" v="1309"/>
        <pc:sldMkLst>
          <pc:docMk/>
          <pc:sldMk cId="1753383784" sldId="271"/>
        </pc:sldMkLst>
      </pc:sldChg>
      <pc:sldChg chg="del ord">
        <pc:chgData name="Atit Acharya" userId="9178ee53-82a6-4c87-a034-95ae47fa6ac6" providerId="ADAL" clId="{DF94FD6C-E1C6-4E18-AD21-1204373321C8}" dt="2023-02-24T07:42:35.919" v="1313"/>
        <pc:sldMkLst>
          <pc:docMk/>
          <pc:sldMk cId="1281710292" sldId="272"/>
        </pc:sldMkLst>
      </pc:sldChg>
      <pc:sldChg chg="del">
        <pc:chgData name="Atit Acharya" userId="9178ee53-82a6-4c87-a034-95ae47fa6ac6" providerId="ADAL" clId="{DF94FD6C-E1C6-4E18-AD21-1204373321C8}" dt="2023-02-24T01:18:38.472" v="5" actId="47"/>
        <pc:sldMkLst>
          <pc:docMk/>
          <pc:sldMk cId="795400513" sldId="279"/>
        </pc:sldMkLst>
      </pc:sldChg>
      <pc:sldChg chg="del">
        <pc:chgData name="Atit Acharya" userId="9178ee53-82a6-4c87-a034-95ae47fa6ac6" providerId="ADAL" clId="{DF94FD6C-E1C6-4E18-AD21-1204373321C8}" dt="2023-02-24T01:18:38.801" v="6" actId="47"/>
        <pc:sldMkLst>
          <pc:docMk/>
          <pc:sldMk cId="2999474351" sldId="280"/>
        </pc:sldMkLst>
      </pc:sldChg>
      <pc:sldChg chg="del">
        <pc:chgData name="Atit Acharya" userId="9178ee53-82a6-4c87-a034-95ae47fa6ac6" providerId="ADAL" clId="{DF94FD6C-E1C6-4E18-AD21-1204373321C8}" dt="2023-02-24T01:18:39.084" v="7" actId="47"/>
        <pc:sldMkLst>
          <pc:docMk/>
          <pc:sldMk cId="2660241327" sldId="283"/>
        </pc:sldMkLst>
      </pc:sldChg>
      <pc:sldChg chg="del">
        <pc:chgData name="Atit Acharya" userId="9178ee53-82a6-4c87-a034-95ae47fa6ac6" providerId="ADAL" clId="{DF94FD6C-E1C6-4E18-AD21-1204373321C8}" dt="2023-02-24T01:18:39.315" v="8" actId="47"/>
        <pc:sldMkLst>
          <pc:docMk/>
          <pc:sldMk cId="1769186319" sldId="284"/>
        </pc:sldMkLst>
      </pc:sldChg>
      <pc:sldChg chg="del">
        <pc:chgData name="Atit Acharya" userId="9178ee53-82a6-4c87-a034-95ae47fa6ac6" providerId="ADAL" clId="{DF94FD6C-E1C6-4E18-AD21-1204373321C8}" dt="2023-02-24T01:18:33.444" v="1" actId="47"/>
        <pc:sldMkLst>
          <pc:docMk/>
          <pc:sldMk cId="2617031875" sldId="285"/>
        </pc:sldMkLst>
      </pc:sldChg>
      <pc:sldChg chg="addSp delSp modSp add del mod">
        <pc:chgData name="Atit Acharya" userId="9178ee53-82a6-4c87-a034-95ae47fa6ac6" providerId="ADAL" clId="{DF94FD6C-E1C6-4E18-AD21-1204373321C8}" dt="2023-02-24T07:44:02.328" v="1321" actId="2165"/>
        <pc:sldMkLst>
          <pc:docMk/>
          <pc:sldMk cId="1659741984" sldId="286"/>
        </pc:sldMkLst>
        <pc:spChg chg="add del mod">
          <ac:chgData name="Atit Acharya" userId="9178ee53-82a6-4c87-a034-95ae47fa6ac6" providerId="ADAL" clId="{DF94FD6C-E1C6-4E18-AD21-1204373321C8}" dt="2023-02-24T07:43:32.846" v="1319" actId="478"/>
          <ac:spMkLst>
            <pc:docMk/>
            <pc:sldMk cId="1659741984" sldId="286"/>
            <ac:spMk id="4" creationId="{32E735A4-5856-082C-E62F-209C2FEC20D4}"/>
          </ac:spMkLst>
        </pc:spChg>
        <pc:graphicFrameChg chg="add del mod modGraphic">
          <ac:chgData name="Atit Acharya" userId="9178ee53-82a6-4c87-a034-95ae47fa6ac6" providerId="ADAL" clId="{DF94FD6C-E1C6-4E18-AD21-1204373321C8}" dt="2023-02-24T07:44:02.328" v="1321" actId="2165"/>
          <ac:graphicFrameMkLst>
            <pc:docMk/>
            <pc:sldMk cId="1659741984" sldId="286"/>
            <ac:graphicFrameMk id="6" creationId="{196558BF-FB39-491C-9098-18F5552C039F}"/>
          </ac:graphicFrameMkLst>
        </pc:graphicFrameChg>
      </pc:sldChg>
      <pc:sldChg chg="del">
        <pc:chgData name="Atit Acharya" userId="9178ee53-82a6-4c87-a034-95ae47fa6ac6" providerId="ADAL" clId="{DF94FD6C-E1C6-4E18-AD21-1204373321C8}" dt="2023-02-24T01:18:36.725" v="3" actId="47"/>
        <pc:sldMkLst>
          <pc:docMk/>
          <pc:sldMk cId="608961464" sldId="287"/>
        </pc:sldMkLst>
      </pc:sldChg>
      <pc:sldChg chg="addSp delSp modSp new mod">
        <pc:chgData name="Atit Acharya" userId="9178ee53-82a6-4c87-a034-95ae47fa6ac6" providerId="ADAL" clId="{DF94FD6C-E1C6-4E18-AD21-1204373321C8}" dt="2023-02-24T21:30:47.604" v="1591" actId="20577"/>
        <pc:sldMkLst>
          <pc:docMk/>
          <pc:sldMk cId="2526994570" sldId="287"/>
        </pc:sldMkLst>
        <pc:spChg chg="mod">
          <ac:chgData name="Atit Acharya" userId="9178ee53-82a6-4c87-a034-95ae47fa6ac6" providerId="ADAL" clId="{DF94FD6C-E1C6-4E18-AD21-1204373321C8}" dt="2023-02-24T21:29:17.713" v="1554" actId="20577"/>
          <ac:spMkLst>
            <pc:docMk/>
            <pc:sldMk cId="2526994570" sldId="287"/>
            <ac:spMk id="2" creationId="{A0220E26-9ADD-F866-904F-F5DD3B3F436A}"/>
          </ac:spMkLst>
        </pc:spChg>
        <pc:spChg chg="del">
          <ac:chgData name="Atit Acharya" userId="9178ee53-82a6-4c87-a034-95ae47fa6ac6" providerId="ADAL" clId="{DF94FD6C-E1C6-4E18-AD21-1204373321C8}" dt="2023-02-24T21:26:43.472" v="1414" actId="3680"/>
          <ac:spMkLst>
            <pc:docMk/>
            <pc:sldMk cId="2526994570" sldId="287"/>
            <ac:spMk id="3" creationId="{E5293036-BB9D-970B-4B70-C58B4AA11FC5}"/>
          </ac:spMkLst>
        </pc:spChg>
        <pc:graphicFrameChg chg="add mod ord modGraphic">
          <ac:chgData name="Atit Acharya" userId="9178ee53-82a6-4c87-a034-95ae47fa6ac6" providerId="ADAL" clId="{DF94FD6C-E1C6-4E18-AD21-1204373321C8}" dt="2023-02-24T21:30:47.604" v="1591" actId="20577"/>
          <ac:graphicFrameMkLst>
            <pc:docMk/>
            <pc:sldMk cId="2526994570" sldId="287"/>
            <ac:graphicFrameMk id="4" creationId="{5F1313EC-A1DD-A6EC-8BDF-0A808F626DD8}"/>
          </ac:graphicFrameMkLst>
        </pc:graphicFrameChg>
      </pc:sldChg>
      <pc:sldChg chg="del">
        <pc:chgData name="Atit Acharya" userId="9178ee53-82a6-4c87-a034-95ae47fa6ac6" providerId="ADAL" clId="{DF94FD6C-E1C6-4E18-AD21-1204373321C8}" dt="2023-02-24T01:18:38.111" v="4" actId="47"/>
        <pc:sldMkLst>
          <pc:docMk/>
          <pc:sldMk cId="1918154584" sldId="288"/>
        </pc:sldMkLst>
      </pc:sldChg>
      <pc:sldChg chg="modSp add mod">
        <pc:chgData name="Atit Acharya" userId="9178ee53-82a6-4c87-a034-95ae47fa6ac6" providerId="ADAL" clId="{DF94FD6C-E1C6-4E18-AD21-1204373321C8}" dt="2023-02-27T17:24:36.017" v="1641" actId="20577"/>
        <pc:sldMkLst>
          <pc:docMk/>
          <pc:sldMk cId="2322597459" sldId="288"/>
        </pc:sldMkLst>
        <pc:spChg chg="mod">
          <ac:chgData name="Atit Acharya" userId="9178ee53-82a6-4c87-a034-95ae47fa6ac6" providerId="ADAL" clId="{DF94FD6C-E1C6-4E18-AD21-1204373321C8}" dt="2023-02-24T21:31:17.506" v="1614" actId="20577"/>
          <ac:spMkLst>
            <pc:docMk/>
            <pc:sldMk cId="2322597459" sldId="288"/>
            <ac:spMk id="2" creationId="{A0220E26-9ADD-F866-904F-F5DD3B3F436A}"/>
          </ac:spMkLst>
        </pc:spChg>
        <pc:graphicFrameChg chg="modGraphic">
          <ac:chgData name="Atit Acharya" userId="9178ee53-82a6-4c87-a034-95ae47fa6ac6" providerId="ADAL" clId="{DF94FD6C-E1C6-4E18-AD21-1204373321C8}" dt="2023-02-27T17:24:36.017" v="1641" actId="20577"/>
          <ac:graphicFrameMkLst>
            <pc:docMk/>
            <pc:sldMk cId="2322597459" sldId="288"/>
            <ac:graphicFrameMk id="4" creationId="{5F1313EC-A1DD-A6EC-8BDF-0A808F626DD8}"/>
          </ac:graphicFrameMkLst>
        </pc:graphicFrameChg>
      </pc:sldChg>
    </pc:docChg>
  </pc:docChgLst>
  <pc:docChgLst>
    <pc:chgData name="Atit Acharya" userId="9178ee53-82a6-4c87-a034-95ae47fa6ac6" providerId="ADAL" clId="{581D6E82-7B61-491B-9A3C-B6A3B592ED61}"/>
    <pc:docChg chg="custSel addSld delSld modSld">
      <pc:chgData name="Atit Acharya" userId="9178ee53-82a6-4c87-a034-95ae47fa6ac6" providerId="ADAL" clId="{581D6E82-7B61-491B-9A3C-B6A3B592ED61}" dt="2023-02-22T10:22:04.382" v="490"/>
      <pc:docMkLst>
        <pc:docMk/>
      </pc:docMkLst>
      <pc:sldChg chg="del">
        <pc:chgData name="Atit Acharya" userId="9178ee53-82a6-4c87-a034-95ae47fa6ac6" providerId="ADAL" clId="{581D6E82-7B61-491B-9A3C-B6A3B592ED61}" dt="2023-02-22T09:50:54.264" v="329" actId="47"/>
        <pc:sldMkLst>
          <pc:docMk/>
          <pc:sldMk cId="2942932357" sldId="263"/>
        </pc:sldMkLst>
      </pc:sldChg>
      <pc:sldChg chg="del">
        <pc:chgData name="Atit Acharya" userId="9178ee53-82a6-4c87-a034-95ae47fa6ac6" providerId="ADAL" clId="{581D6E82-7B61-491B-9A3C-B6A3B592ED61}" dt="2023-02-22T09:50:56.340" v="330" actId="47"/>
        <pc:sldMkLst>
          <pc:docMk/>
          <pc:sldMk cId="3708038816" sldId="264"/>
        </pc:sldMkLst>
      </pc:sldChg>
      <pc:sldChg chg="del">
        <pc:chgData name="Atit Acharya" userId="9178ee53-82a6-4c87-a034-95ae47fa6ac6" providerId="ADAL" clId="{581D6E82-7B61-491B-9A3C-B6A3B592ED61}" dt="2023-02-22T10:06:31.573" v="463" actId="2696"/>
        <pc:sldMkLst>
          <pc:docMk/>
          <pc:sldMk cId="1023438406" sldId="267"/>
        </pc:sldMkLst>
      </pc:sldChg>
      <pc:sldChg chg="del">
        <pc:chgData name="Atit Acharya" userId="9178ee53-82a6-4c87-a034-95ae47fa6ac6" providerId="ADAL" clId="{581D6E82-7B61-491B-9A3C-B6A3B592ED61}" dt="2023-02-22T09:51:10.670" v="334" actId="47"/>
        <pc:sldMkLst>
          <pc:docMk/>
          <pc:sldMk cId="1309359518" sldId="269"/>
        </pc:sldMkLst>
      </pc:sldChg>
      <pc:sldChg chg="del">
        <pc:chgData name="Atit Acharya" userId="9178ee53-82a6-4c87-a034-95ae47fa6ac6" providerId="ADAL" clId="{581D6E82-7B61-491B-9A3C-B6A3B592ED61}" dt="2023-02-22T09:50:59.635" v="331" actId="47"/>
        <pc:sldMkLst>
          <pc:docMk/>
          <pc:sldMk cId="4134819626" sldId="271"/>
        </pc:sldMkLst>
      </pc:sldChg>
      <pc:sldChg chg="modSp mod">
        <pc:chgData name="Atit Acharya" userId="9178ee53-82a6-4c87-a034-95ae47fa6ac6" providerId="ADAL" clId="{581D6E82-7B61-491B-9A3C-B6A3B592ED61}" dt="2023-02-22T09:38:34.149" v="324" actId="20577"/>
        <pc:sldMkLst>
          <pc:docMk/>
          <pc:sldMk cId="1281710292" sldId="272"/>
        </pc:sldMkLst>
        <pc:spChg chg="mod">
          <ac:chgData name="Atit Acharya" userId="9178ee53-82a6-4c87-a034-95ae47fa6ac6" providerId="ADAL" clId="{581D6E82-7B61-491B-9A3C-B6A3B592ED61}" dt="2023-02-22T09:38:34.149" v="324" actId="20577"/>
          <ac:spMkLst>
            <pc:docMk/>
            <pc:sldMk cId="1281710292" sldId="272"/>
            <ac:spMk id="3" creationId="{B1CEE207-CEF8-4FD9-8F5B-7D1F2848A8CC}"/>
          </ac:spMkLst>
        </pc:spChg>
      </pc:sldChg>
      <pc:sldChg chg="del">
        <pc:chgData name="Atit Acharya" userId="9178ee53-82a6-4c87-a034-95ae47fa6ac6" providerId="ADAL" clId="{581D6E82-7B61-491B-9A3C-B6A3B592ED61}" dt="2023-02-22T09:51:06.720" v="332" actId="47"/>
        <pc:sldMkLst>
          <pc:docMk/>
          <pc:sldMk cId="3814684419" sldId="273"/>
        </pc:sldMkLst>
      </pc:sldChg>
      <pc:sldChg chg="del">
        <pc:chgData name="Atit Acharya" userId="9178ee53-82a6-4c87-a034-95ae47fa6ac6" providerId="ADAL" clId="{581D6E82-7B61-491B-9A3C-B6A3B592ED61}" dt="2023-02-22T10:06:20.734" v="460" actId="2696"/>
        <pc:sldMkLst>
          <pc:docMk/>
          <pc:sldMk cId="930215900" sldId="274"/>
        </pc:sldMkLst>
      </pc:sldChg>
      <pc:sldChg chg="modSp del mod">
        <pc:chgData name="Atit Acharya" userId="9178ee53-82a6-4c87-a034-95ae47fa6ac6" providerId="ADAL" clId="{581D6E82-7B61-491B-9A3C-B6A3B592ED61}" dt="2023-02-22T10:06:24.263" v="461" actId="2696"/>
        <pc:sldMkLst>
          <pc:docMk/>
          <pc:sldMk cId="29106651" sldId="275"/>
        </pc:sldMkLst>
        <pc:spChg chg="mod">
          <ac:chgData name="Atit Acharya" userId="9178ee53-82a6-4c87-a034-95ae47fa6ac6" providerId="ADAL" clId="{581D6E82-7B61-491B-9A3C-B6A3B592ED61}" dt="2023-02-22T10:06:10.141" v="459" actId="6549"/>
          <ac:spMkLst>
            <pc:docMk/>
            <pc:sldMk cId="29106651" sldId="275"/>
            <ac:spMk id="3" creationId="{1B610AA7-90CE-4C30-9626-960E65330CA5}"/>
          </ac:spMkLst>
        </pc:spChg>
      </pc:sldChg>
      <pc:sldChg chg="del">
        <pc:chgData name="Atit Acharya" userId="9178ee53-82a6-4c87-a034-95ae47fa6ac6" providerId="ADAL" clId="{581D6E82-7B61-491B-9A3C-B6A3B592ED61}" dt="2023-02-22T09:51:08.756" v="333" actId="47"/>
        <pc:sldMkLst>
          <pc:docMk/>
          <pc:sldMk cId="2966948914" sldId="277"/>
        </pc:sldMkLst>
      </pc:sldChg>
      <pc:sldChg chg="del">
        <pc:chgData name="Atit Acharya" userId="9178ee53-82a6-4c87-a034-95ae47fa6ac6" providerId="ADAL" clId="{581D6E82-7B61-491B-9A3C-B6A3B592ED61}" dt="2023-02-22T10:06:28.907" v="462" actId="2696"/>
        <pc:sldMkLst>
          <pc:docMk/>
          <pc:sldMk cId="3901791547" sldId="278"/>
        </pc:sldMkLst>
      </pc:sldChg>
      <pc:sldChg chg="modSp mod">
        <pc:chgData name="Atit Acharya" userId="9178ee53-82a6-4c87-a034-95ae47fa6ac6" providerId="ADAL" clId="{581D6E82-7B61-491B-9A3C-B6A3B592ED61}" dt="2023-02-22T10:13:36.331" v="480"/>
        <pc:sldMkLst>
          <pc:docMk/>
          <pc:sldMk cId="795400513" sldId="279"/>
        </pc:sldMkLst>
        <pc:spChg chg="mod">
          <ac:chgData name="Atit Acharya" userId="9178ee53-82a6-4c87-a034-95ae47fa6ac6" providerId="ADAL" clId="{581D6E82-7B61-491B-9A3C-B6A3B592ED61}" dt="2023-02-22T10:13:36.331" v="480"/>
          <ac:spMkLst>
            <pc:docMk/>
            <pc:sldMk cId="795400513" sldId="279"/>
            <ac:spMk id="3" creationId="{B18B8B8D-12D0-4677-8CB7-E8A5A8F9C8D1}"/>
          </ac:spMkLst>
        </pc:spChg>
      </pc:sldChg>
      <pc:sldChg chg="addSp delSp modSp mod">
        <pc:chgData name="Atit Acharya" userId="9178ee53-82a6-4c87-a034-95ae47fa6ac6" providerId="ADAL" clId="{581D6E82-7B61-491B-9A3C-B6A3B592ED61}" dt="2023-02-22T10:08:26.812" v="471"/>
        <pc:sldMkLst>
          <pc:docMk/>
          <pc:sldMk cId="2999474351" sldId="280"/>
        </pc:sldMkLst>
        <pc:spChg chg="mod">
          <ac:chgData name="Atit Acharya" userId="9178ee53-82a6-4c87-a034-95ae47fa6ac6" providerId="ADAL" clId="{581D6E82-7B61-491B-9A3C-B6A3B592ED61}" dt="2023-02-22T10:08:26.812" v="471"/>
          <ac:spMkLst>
            <pc:docMk/>
            <pc:sldMk cId="2999474351" sldId="280"/>
            <ac:spMk id="3" creationId="{B18B8B8D-12D0-4677-8CB7-E8A5A8F9C8D1}"/>
          </ac:spMkLst>
        </pc:spChg>
        <pc:spChg chg="add del">
          <ac:chgData name="Atit Acharya" userId="9178ee53-82a6-4c87-a034-95ae47fa6ac6" providerId="ADAL" clId="{581D6E82-7B61-491B-9A3C-B6A3B592ED61}" dt="2023-02-22T10:07:52.819" v="465"/>
          <ac:spMkLst>
            <pc:docMk/>
            <pc:sldMk cId="2999474351" sldId="280"/>
            <ac:spMk id="4" creationId="{5CE5E3C3-8A49-43F1-8AD6-30D568F334D4}"/>
          </ac:spMkLst>
        </pc:spChg>
        <pc:spChg chg="add del">
          <ac:chgData name="Atit Acharya" userId="9178ee53-82a6-4c87-a034-95ae47fa6ac6" providerId="ADAL" clId="{581D6E82-7B61-491B-9A3C-B6A3B592ED61}" dt="2023-02-22T10:08:19.744" v="469"/>
          <ac:spMkLst>
            <pc:docMk/>
            <pc:sldMk cId="2999474351" sldId="280"/>
            <ac:spMk id="5" creationId="{FCE0D4C7-F290-4972-80C2-ECD37EDDA4EA}"/>
          </ac:spMkLst>
        </pc:spChg>
      </pc:sldChg>
      <pc:sldChg chg="modSp del mod">
        <pc:chgData name="Atit Acharya" userId="9178ee53-82a6-4c87-a034-95ae47fa6ac6" providerId="ADAL" clId="{581D6E82-7B61-491B-9A3C-B6A3B592ED61}" dt="2023-02-22T10:17:25.811" v="485" actId="2696"/>
        <pc:sldMkLst>
          <pc:docMk/>
          <pc:sldMk cId="2989037770" sldId="281"/>
        </pc:sldMkLst>
        <pc:spChg chg="mod">
          <ac:chgData name="Atit Acharya" userId="9178ee53-82a6-4c87-a034-95ae47fa6ac6" providerId="ADAL" clId="{581D6E82-7B61-491B-9A3C-B6A3B592ED61}" dt="2023-02-22T10:09:50.736" v="473"/>
          <ac:spMkLst>
            <pc:docMk/>
            <pc:sldMk cId="2989037770" sldId="281"/>
            <ac:spMk id="3" creationId="{B63AD591-4104-4256-8CE8-B359573697B3}"/>
          </ac:spMkLst>
        </pc:spChg>
      </pc:sldChg>
      <pc:sldChg chg="addSp delSp modSp del mod">
        <pc:chgData name="Atit Acharya" userId="9178ee53-82a6-4c87-a034-95ae47fa6ac6" providerId="ADAL" clId="{581D6E82-7B61-491B-9A3C-B6A3B592ED61}" dt="2023-02-22T10:17:28.897" v="486" actId="2696"/>
        <pc:sldMkLst>
          <pc:docMk/>
          <pc:sldMk cId="2790140822" sldId="282"/>
        </pc:sldMkLst>
        <pc:spChg chg="mod">
          <ac:chgData name="Atit Acharya" userId="9178ee53-82a6-4c87-a034-95ae47fa6ac6" providerId="ADAL" clId="{581D6E82-7B61-491B-9A3C-B6A3B592ED61}" dt="2023-02-22T10:14:22.012" v="483"/>
          <ac:spMkLst>
            <pc:docMk/>
            <pc:sldMk cId="2790140822" sldId="282"/>
            <ac:spMk id="3" creationId="{B63AD591-4104-4256-8CE8-B359573697B3}"/>
          </ac:spMkLst>
        </pc:spChg>
        <pc:spChg chg="add del">
          <ac:chgData name="Atit Acharya" userId="9178ee53-82a6-4c87-a034-95ae47fa6ac6" providerId="ADAL" clId="{581D6E82-7B61-491B-9A3C-B6A3B592ED61}" dt="2023-02-22T10:14:18.994" v="482"/>
          <ac:spMkLst>
            <pc:docMk/>
            <pc:sldMk cId="2790140822" sldId="282"/>
            <ac:spMk id="4" creationId="{DFAF447F-0FD7-4063-8174-882C500E1736}"/>
          </ac:spMkLst>
        </pc:spChg>
      </pc:sldChg>
      <pc:sldChg chg="modSp mod">
        <pc:chgData name="Atit Acharya" userId="9178ee53-82a6-4c87-a034-95ae47fa6ac6" providerId="ADAL" clId="{581D6E82-7B61-491B-9A3C-B6A3B592ED61}" dt="2023-02-22T10:17:51.368" v="488"/>
        <pc:sldMkLst>
          <pc:docMk/>
          <pc:sldMk cId="2660241327" sldId="283"/>
        </pc:sldMkLst>
        <pc:spChg chg="mod">
          <ac:chgData name="Atit Acharya" userId="9178ee53-82a6-4c87-a034-95ae47fa6ac6" providerId="ADAL" clId="{581D6E82-7B61-491B-9A3C-B6A3B592ED61}" dt="2023-02-22T10:17:51.368" v="488"/>
          <ac:spMkLst>
            <pc:docMk/>
            <pc:sldMk cId="2660241327" sldId="283"/>
            <ac:spMk id="3" creationId="{BDFEB5A7-C9A7-4429-9B64-62B135D9D65A}"/>
          </ac:spMkLst>
        </pc:spChg>
      </pc:sldChg>
      <pc:sldChg chg="modSp mod">
        <pc:chgData name="Atit Acharya" userId="9178ee53-82a6-4c87-a034-95ae47fa6ac6" providerId="ADAL" clId="{581D6E82-7B61-491B-9A3C-B6A3B592ED61}" dt="2023-02-22T10:22:04.382" v="490"/>
        <pc:sldMkLst>
          <pc:docMk/>
          <pc:sldMk cId="1769186319" sldId="284"/>
        </pc:sldMkLst>
        <pc:spChg chg="mod">
          <ac:chgData name="Atit Acharya" userId="9178ee53-82a6-4c87-a034-95ae47fa6ac6" providerId="ADAL" clId="{581D6E82-7B61-491B-9A3C-B6A3B592ED61}" dt="2023-02-22T10:22:04.382" v="490"/>
          <ac:spMkLst>
            <pc:docMk/>
            <pc:sldMk cId="1769186319" sldId="284"/>
            <ac:spMk id="3" creationId="{BDFEB5A7-C9A7-4429-9B64-62B135D9D65A}"/>
          </ac:spMkLst>
        </pc:spChg>
      </pc:sldChg>
      <pc:sldChg chg="modSp mod">
        <pc:chgData name="Atit Acharya" userId="9178ee53-82a6-4c87-a034-95ae47fa6ac6" providerId="ADAL" clId="{581D6E82-7B61-491B-9A3C-B6A3B592ED61}" dt="2023-02-22T09:40:28.390" v="328" actId="20577"/>
        <pc:sldMkLst>
          <pc:docMk/>
          <pc:sldMk cId="1659741984" sldId="286"/>
        </pc:sldMkLst>
        <pc:graphicFrameChg chg="modGraphic">
          <ac:chgData name="Atit Acharya" userId="9178ee53-82a6-4c87-a034-95ae47fa6ac6" providerId="ADAL" clId="{581D6E82-7B61-491B-9A3C-B6A3B592ED61}" dt="2023-02-22T09:40:28.390" v="328" actId="20577"/>
          <ac:graphicFrameMkLst>
            <pc:docMk/>
            <pc:sldMk cId="1659741984" sldId="286"/>
            <ac:graphicFrameMk id="6" creationId="{196558BF-FB39-491C-9098-18F5552C039F}"/>
          </ac:graphicFrameMkLst>
        </pc:graphicFrameChg>
      </pc:sldChg>
      <pc:sldChg chg="modSp new mod">
        <pc:chgData name="Atit Acharya" userId="9178ee53-82a6-4c87-a034-95ae47fa6ac6" providerId="ADAL" clId="{581D6E82-7B61-491B-9A3C-B6A3B592ED61}" dt="2023-02-22T10:02:45.378" v="458"/>
        <pc:sldMkLst>
          <pc:docMk/>
          <pc:sldMk cId="608961464" sldId="287"/>
        </pc:sldMkLst>
        <pc:spChg chg="mod">
          <ac:chgData name="Atit Acharya" userId="9178ee53-82a6-4c87-a034-95ae47fa6ac6" providerId="ADAL" clId="{581D6E82-7B61-491B-9A3C-B6A3B592ED61}" dt="2023-02-22T09:52:09.437" v="442" actId="20577"/>
          <ac:spMkLst>
            <pc:docMk/>
            <pc:sldMk cId="608961464" sldId="287"/>
            <ac:spMk id="2" creationId="{272A513A-D298-41C1-B1D0-699179C5450C}"/>
          </ac:spMkLst>
        </pc:spChg>
        <pc:spChg chg="mod">
          <ac:chgData name="Atit Acharya" userId="9178ee53-82a6-4c87-a034-95ae47fa6ac6" providerId="ADAL" clId="{581D6E82-7B61-491B-9A3C-B6A3B592ED61}" dt="2023-02-22T10:02:45.378" v="458"/>
          <ac:spMkLst>
            <pc:docMk/>
            <pc:sldMk cId="608961464" sldId="287"/>
            <ac:spMk id="3" creationId="{31B9DE16-3499-4AD6-8A50-4215D54A8924}"/>
          </ac:spMkLst>
        </pc:spChg>
      </pc:sldChg>
      <pc:sldChg chg="modSp add mod">
        <pc:chgData name="Atit Acharya" userId="9178ee53-82a6-4c87-a034-95ae47fa6ac6" providerId="ADAL" clId="{581D6E82-7B61-491B-9A3C-B6A3B592ED61}" dt="2023-02-22T10:15:17.812" v="484"/>
        <pc:sldMkLst>
          <pc:docMk/>
          <pc:sldMk cId="1918154584" sldId="288"/>
        </pc:sldMkLst>
        <pc:spChg chg="mod">
          <ac:chgData name="Atit Acharya" userId="9178ee53-82a6-4c87-a034-95ae47fa6ac6" providerId="ADAL" clId="{581D6E82-7B61-491B-9A3C-B6A3B592ED61}" dt="2023-02-22T09:52:49.724" v="456" actId="20577"/>
          <ac:spMkLst>
            <pc:docMk/>
            <pc:sldMk cId="1918154584" sldId="288"/>
            <ac:spMk id="2" creationId="{272A513A-D298-41C1-B1D0-699179C5450C}"/>
          </ac:spMkLst>
        </pc:spChg>
        <pc:spChg chg="mod">
          <ac:chgData name="Atit Acharya" userId="9178ee53-82a6-4c87-a034-95ae47fa6ac6" providerId="ADAL" clId="{581D6E82-7B61-491B-9A3C-B6A3B592ED61}" dt="2023-02-22T10:15:17.812" v="484"/>
          <ac:spMkLst>
            <pc:docMk/>
            <pc:sldMk cId="1918154584" sldId="288"/>
            <ac:spMk id="3" creationId="{31B9DE16-3499-4AD6-8A50-4215D54A8924}"/>
          </ac:spMkLst>
        </pc:spChg>
      </pc:sldChg>
    </pc:docChg>
  </pc:docChgLst>
  <pc:docChgLst>
    <pc:chgData name="Atit" userId="9178ee53-82a6-4c87-a034-95ae47fa6ac6" providerId="ADAL" clId="{A9BBE800-9FD1-452B-8239-D34A59FD742E}"/>
    <pc:docChg chg="undo custSel addSld delSld modSld sldOrd">
      <pc:chgData name="Atit" userId="9178ee53-82a6-4c87-a034-95ae47fa6ac6" providerId="ADAL" clId="{A9BBE800-9FD1-452B-8239-D34A59FD742E}" dt="2023-02-22T09:25:10.600" v="1582" actId="20577"/>
      <pc:docMkLst>
        <pc:docMk/>
      </pc:docMkLst>
      <pc:sldChg chg="modSp">
        <pc:chgData name="Atit" userId="9178ee53-82a6-4c87-a034-95ae47fa6ac6" providerId="ADAL" clId="{A9BBE800-9FD1-452B-8239-D34A59FD742E}" dt="2023-02-21T03:45:52.030" v="9"/>
        <pc:sldMkLst>
          <pc:docMk/>
          <pc:sldMk cId="3613849913" sldId="258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613849913" sldId="258"/>
            <ac:spMk id="2" creationId="{3B62FB9F-FF51-2056-D9D8-10F47B83ABDC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613849913" sldId="258"/>
            <ac:spMk id="3" creationId="{5C044809-2E09-E50D-37B9-749FB4AE3C93}"/>
          </ac:spMkLst>
        </pc:spChg>
      </pc:sldChg>
      <pc:sldChg chg="modSp">
        <pc:chgData name="Atit" userId="9178ee53-82a6-4c87-a034-95ae47fa6ac6" providerId="ADAL" clId="{A9BBE800-9FD1-452B-8239-D34A59FD742E}" dt="2023-02-21T03:45:52.030" v="9"/>
        <pc:sldMkLst>
          <pc:docMk/>
          <pc:sldMk cId="2168637887" sldId="259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2168637887" sldId="259"/>
            <ac:spMk id="2" creationId="{6EB8D0B6-7F30-B4AE-4110-C52E7700ECA6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2168637887" sldId="259"/>
            <ac:spMk id="3" creationId="{ECA7F651-B9E4-BCDD-D01F-BA68CD0FF5E7}"/>
          </ac:spMkLst>
        </pc:spChg>
      </pc:sldChg>
      <pc:sldChg chg="modSp">
        <pc:chgData name="Atit" userId="9178ee53-82a6-4c87-a034-95ae47fa6ac6" providerId="ADAL" clId="{A9BBE800-9FD1-452B-8239-D34A59FD742E}" dt="2023-02-21T03:45:52.030" v="9"/>
        <pc:sldMkLst>
          <pc:docMk/>
          <pc:sldMk cId="4171307928" sldId="261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4171307928" sldId="261"/>
            <ac:spMk id="2" creationId="{C90EE57A-97EA-445C-EA28-0B5EC1272250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4171307928" sldId="261"/>
            <ac:spMk id="3" creationId="{DC668D5E-7175-CBF4-0141-447693BE0061}"/>
          </ac:spMkLst>
        </pc:spChg>
      </pc:sldChg>
      <pc:sldChg chg="modSp mod">
        <pc:chgData name="Atit" userId="9178ee53-82a6-4c87-a034-95ae47fa6ac6" providerId="ADAL" clId="{A9BBE800-9FD1-452B-8239-D34A59FD742E}" dt="2023-02-22T07:57:28.503" v="851" actId="20577"/>
        <pc:sldMkLst>
          <pc:docMk/>
          <pc:sldMk cId="461048533" sldId="262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461048533" sldId="262"/>
            <ac:spMk id="2" creationId="{126C31DB-0BCE-BFB3-E410-F5AF9F9D2E10}"/>
          </ac:spMkLst>
        </pc:spChg>
        <pc:spChg chg="mod">
          <ac:chgData name="Atit" userId="9178ee53-82a6-4c87-a034-95ae47fa6ac6" providerId="ADAL" clId="{A9BBE800-9FD1-452B-8239-D34A59FD742E}" dt="2023-02-22T07:57:28.503" v="851" actId="20577"/>
          <ac:spMkLst>
            <pc:docMk/>
            <pc:sldMk cId="461048533" sldId="262"/>
            <ac:spMk id="3" creationId="{5D507C7A-A8E5-D4B1-CD1B-0B887C8D707A}"/>
          </ac:spMkLst>
        </pc:spChg>
      </pc:sldChg>
      <pc:sldChg chg="addSp delSp modSp">
        <pc:chgData name="Atit" userId="9178ee53-82a6-4c87-a034-95ae47fa6ac6" providerId="ADAL" clId="{A9BBE800-9FD1-452B-8239-D34A59FD742E}" dt="2023-02-21T03:45:52.030" v="9"/>
        <pc:sldMkLst>
          <pc:docMk/>
          <pc:sldMk cId="2942932357" sldId="263"/>
        </pc:sldMkLst>
        <pc:spChg chg="add del">
          <ac:chgData name="Atit" userId="9178ee53-82a6-4c87-a034-95ae47fa6ac6" providerId="ADAL" clId="{A9BBE800-9FD1-452B-8239-D34A59FD742E}" dt="2023-02-21T03:32:46.578" v="4"/>
          <ac:spMkLst>
            <pc:docMk/>
            <pc:sldMk cId="2942932357" sldId="263"/>
            <ac:spMk id="4" creationId="{2F1E2451-ECD7-498C-BF6D-388F558DF90C}"/>
          </ac:spMkLst>
        </pc:spChg>
        <pc:spChg chg="add del mod">
          <ac:chgData name="Atit" userId="9178ee53-82a6-4c87-a034-95ae47fa6ac6" providerId="ADAL" clId="{A9BBE800-9FD1-452B-8239-D34A59FD742E}" dt="2023-02-21T03:32:46.578" v="4"/>
          <ac:spMkLst>
            <pc:docMk/>
            <pc:sldMk cId="2942932357" sldId="263"/>
            <ac:spMk id="6" creationId="{29BA4D44-242B-4D6E-8E68-9E383504A113}"/>
          </ac:spMkLst>
        </pc:spChg>
        <pc:spChg chg="add del">
          <ac:chgData name="Atit" userId="9178ee53-82a6-4c87-a034-95ae47fa6ac6" providerId="ADAL" clId="{A9BBE800-9FD1-452B-8239-D34A59FD742E}" dt="2023-02-21T03:45:52.030" v="9"/>
          <ac:spMkLst>
            <pc:docMk/>
            <pc:sldMk cId="2942932357" sldId="263"/>
            <ac:spMk id="13" creationId="{9F4444CE-BC8D-4D61-B303-4C05614E62AB}"/>
          </ac:spMkLst>
        </pc:spChg>
        <pc:spChg chg="add del">
          <ac:chgData name="Atit" userId="9178ee53-82a6-4c87-a034-95ae47fa6ac6" providerId="ADAL" clId="{A9BBE800-9FD1-452B-8239-D34A59FD742E}" dt="2023-02-21T03:45:52.030" v="9"/>
          <ac:spMkLst>
            <pc:docMk/>
            <pc:sldMk cId="2942932357" sldId="263"/>
            <ac:spMk id="15" creationId="{62423CA5-E2E1-4789-B759-9906C1C94063}"/>
          </ac:spMkLst>
        </pc:spChg>
        <pc:spChg chg="add del">
          <ac:chgData name="Atit" userId="9178ee53-82a6-4c87-a034-95ae47fa6ac6" providerId="ADAL" clId="{A9BBE800-9FD1-452B-8239-D34A59FD742E}" dt="2023-02-21T03:45:52.030" v="9"/>
          <ac:spMkLst>
            <pc:docMk/>
            <pc:sldMk cId="2942932357" sldId="263"/>
            <ac:spMk id="17" creationId="{73772B81-181F-48B7-8826-4D9686D15DF5}"/>
          </ac:spMkLst>
        </pc:spChg>
        <pc:spChg chg="add del">
          <ac:chgData name="Atit" userId="9178ee53-82a6-4c87-a034-95ae47fa6ac6" providerId="ADAL" clId="{A9BBE800-9FD1-452B-8239-D34A59FD742E}" dt="2023-02-21T03:45:52.030" v="9"/>
          <ac:spMkLst>
            <pc:docMk/>
            <pc:sldMk cId="2942932357" sldId="263"/>
            <ac:spMk id="19" creationId="{B2205F6E-03C6-4E92-877C-E2482F6599AA}"/>
          </ac:spMkLst>
        </pc:spChg>
        <pc:picChg chg="add mod">
          <ac:chgData name="Atit" userId="9178ee53-82a6-4c87-a034-95ae47fa6ac6" providerId="ADAL" clId="{A9BBE800-9FD1-452B-8239-D34A59FD742E}" dt="2023-02-21T03:44:39.039" v="6"/>
          <ac:picMkLst>
            <pc:docMk/>
            <pc:sldMk cId="2942932357" sldId="263"/>
            <ac:picMk id="8" creationId="{4DD0C417-A8D2-43F2-AF28-BB121FBBD0E4}"/>
          </ac:picMkLst>
        </pc:picChg>
      </pc:sldChg>
      <pc:sldChg chg="addSp modSp">
        <pc:chgData name="Atit" userId="9178ee53-82a6-4c87-a034-95ae47fa6ac6" providerId="ADAL" clId="{A9BBE800-9FD1-452B-8239-D34A59FD742E}" dt="2023-02-21T04:14:46.703" v="11" actId="931"/>
        <pc:sldMkLst>
          <pc:docMk/>
          <pc:sldMk cId="3708038816" sldId="264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708038816" sldId="264"/>
            <ac:spMk id="5" creationId="{8E54F7EC-3321-4673-B3EC-AEF680AFF89A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708038816" sldId="264"/>
            <ac:spMk id="7" creationId="{6F47948F-BDD4-458C-B4F1-10985F341E78}"/>
          </ac:spMkLst>
        </pc:spChg>
        <pc:picChg chg="add mod">
          <ac:chgData name="Atit" userId="9178ee53-82a6-4c87-a034-95ae47fa6ac6" providerId="ADAL" clId="{A9BBE800-9FD1-452B-8239-D34A59FD742E}" dt="2023-02-21T04:14:46.703" v="11" actId="931"/>
          <ac:picMkLst>
            <pc:docMk/>
            <pc:sldMk cId="3708038816" sldId="264"/>
            <ac:picMk id="9" creationId="{442D7100-ABA6-471B-855B-382356AF1DE7}"/>
          </ac:picMkLst>
        </pc:picChg>
      </pc:sldChg>
      <pc:sldChg chg="modSp">
        <pc:chgData name="Atit" userId="9178ee53-82a6-4c87-a034-95ae47fa6ac6" providerId="ADAL" clId="{A9BBE800-9FD1-452B-8239-D34A59FD742E}" dt="2023-02-21T03:45:52.030" v="9"/>
        <pc:sldMkLst>
          <pc:docMk/>
          <pc:sldMk cId="3082911117" sldId="265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082911117" sldId="265"/>
            <ac:spMk id="2" creationId="{3E6F7575-62F6-5799-B9D0-E0ED7AF31C7B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082911117" sldId="265"/>
            <ac:spMk id="4" creationId="{827745BB-7908-459A-B120-8F14028FADD6}"/>
          </ac:spMkLst>
        </pc:spChg>
      </pc:sldChg>
      <pc:sldChg chg="modSp">
        <pc:chgData name="Atit" userId="9178ee53-82a6-4c87-a034-95ae47fa6ac6" providerId="ADAL" clId="{A9BBE800-9FD1-452B-8239-D34A59FD742E}" dt="2023-02-21T03:45:52.030" v="9"/>
        <pc:sldMkLst>
          <pc:docMk/>
          <pc:sldMk cId="3794951466" sldId="266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794951466" sldId="266"/>
            <ac:spMk id="6" creationId="{A9F3388B-CB2B-402E-830A-FA93D15BB2EB}"/>
          </ac:spMkLst>
        </pc:spChg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3794951466" sldId="266"/>
            <ac:spMk id="8" creationId="{21E21219-FA84-42A5-8B45-7DA1E66E170F}"/>
          </ac:spMkLst>
        </pc:spChg>
      </pc:sldChg>
      <pc:sldChg chg="addSp delSp modSp mod ord">
        <pc:chgData name="Atit" userId="9178ee53-82a6-4c87-a034-95ae47fa6ac6" providerId="ADAL" clId="{A9BBE800-9FD1-452B-8239-D34A59FD742E}" dt="2023-02-22T06:05:59.872" v="649"/>
        <pc:sldMkLst>
          <pc:docMk/>
          <pc:sldMk cId="1023438406" sldId="267"/>
        </pc:sldMkLst>
        <pc:spChg chg="mod">
          <ac:chgData name="Atit" userId="9178ee53-82a6-4c87-a034-95ae47fa6ac6" providerId="ADAL" clId="{A9BBE800-9FD1-452B-8239-D34A59FD742E}" dt="2023-02-22T05:30:58.549" v="315" actId="20577"/>
          <ac:spMkLst>
            <pc:docMk/>
            <pc:sldMk cId="1023438406" sldId="267"/>
            <ac:spMk id="6" creationId="{DD632BC3-B4FE-4D41-A892-2A0BAD3E3D5B}"/>
          </ac:spMkLst>
        </pc:spChg>
        <pc:spChg chg="mod">
          <ac:chgData name="Atit" userId="9178ee53-82a6-4c87-a034-95ae47fa6ac6" providerId="ADAL" clId="{A9BBE800-9FD1-452B-8239-D34A59FD742E}" dt="2023-02-22T05:59:18.435" v="564" actId="14100"/>
          <ac:spMkLst>
            <pc:docMk/>
            <pc:sldMk cId="1023438406" sldId="267"/>
            <ac:spMk id="8" creationId="{1F2AEF89-B698-4883-BFAB-4694339DDA94}"/>
          </ac:spMkLst>
        </pc:spChg>
        <pc:graphicFrameChg chg="add del">
          <ac:chgData name="Atit" userId="9178ee53-82a6-4c87-a034-95ae47fa6ac6" providerId="ADAL" clId="{A9BBE800-9FD1-452B-8239-D34A59FD742E}" dt="2023-02-22T05:57:36.938" v="387" actId="3680"/>
          <ac:graphicFrameMkLst>
            <pc:docMk/>
            <pc:sldMk cId="1023438406" sldId="267"/>
            <ac:graphicFrameMk id="2" creationId="{ABA2604F-1416-41B5-B461-251092F13DE0}"/>
          </ac:graphicFrameMkLst>
        </pc:graphicFrameChg>
        <pc:graphicFrameChg chg="add mod modGraphic">
          <ac:chgData name="Atit" userId="9178ee53-82a6-4c87-a034-95ae47fa6ac6" providerId="ADAL" clId="{A9BBE800-9FD1-452B-8239-D34A59FD742E}" dt="2023-02-22T06:05:59.872" v="649"/>
          <ac:graphicFrameMkLst>
            <pc:docMk/>
            <pc:sldMk cId="1023438406" sldId="267"/>
            <ac:graphicFrameMk id="3" creationId="{02CDA7FC-140C-4DA5-937C-A1673F0C4A9A}"/>
          </ac:graphicFrameMkLst>
        </pc:graphicFrameChg>
      </pc:sldChg>
      <pc:sldChg chg="addSp delSp modSp">
        <pc:chgData name="Atit" userId="9178ee53-82a6-4c87-a034-95ae47fa6ac6" providerId="ADAL" clId="{A9BBE800-9FD1-452B-8239-D34A59FD742E}" dt="2023-02-21T04:36:37.510" v="14" actId="931"/>
        <pc:sldMkLst>
          <pc:docMk/>
          <pc:sldMk cId="1753383784" sldId="268"/>
        </pc:sldMkLst>
        <pc:spChg chg="mod">
          <ac:chgData name="Atit" userId="9178ee53-82a6-4c87-a034-95ae47fa6ac6" providerId="ADAL" clId="{A9BBE800-9FD1-452B-8239-D34A59FD742E}" dt="2023-02-21T03:45:52.030" v="9"/>
          <ac:spMkLst>
            <pc:docMk/>
            <pc:sldMk cId="1753383784" sldId="268"/>
            <ac:spMk id="2" creationId="{78C9E784-DB4F-4C0C-84EF-D2FD121A233A}"/>
          </ac:spMkLst>
        </pc:spChg>
        <pc:spChg chg="del">
          <ac:chgData name="Atit" userId="9178ee53-82a6-4c87-a034-95ae47fa6ac6" providerId="ADAL" clId="{A9BBE800-9FD1-452B-8239-D34A59FD742E}" dt="2023-02-21T03:31:00.640" v="0" actId="931"/>
          <ac:spMkLst>
            <pc:docMk/>
            <pc:sldMk cId="1753383784" sldId="268"/>
            <ac:spMk id="3" creationId="{A1F826EE-47F8-4B30-B8BB-C84D2C9BE1AA}"/>
          </ac:spMkLst>
        </pc:spChg>
        <pc:spChg chg="del">
          <ac:chgData name="Atit" userId="9178ee53-82a6-4c87-a034-95ae47fa6ac6" providerId="ADAL" clId="{A9BBE800-9FD1-452B-8239-D34A59FD742E}" dt="2023-02-21T03:38:00.400" v="5" actId="931"/>
          <ac:spMkLst>
            <pc:docMk/>
            <pc:sldMk cId="1753383784" sldId="268"/>
            <ac:spMk id="7" creationId="{9802D76E-244B-4002-9150-489387BB063B}"/>
          </ac:spMkLst>
        </pc:spChg>
        <pc:spChg chg="del">
          <ac:chgData name="Atit" userId="9178ee53-82a6-4c87-a034-95ae47fa6ac6" providerId="ADAL" clId="{A9BBE800-9FD1-452B-8239-D34A59FD742E}" dt="2023-02-21T03:51:34.551" v="10" actId="931"/>
          <ac:spMkLst>
            <pc:docMk/>
            <pc:sldMk cId="1753383784" sldId="268"/>
            <ac:spMk id="11" creationId="{938DEB4E-A52C-4EB0-A7BC-F0866CDE29B3}"/>
          </ac:spMkLst>
        </pc:spChg>
        <pc:spChg chg="del">
          <ac:chgData name="Atit" userId="9178ee53-82a6-4c87-a034-95ae47fa6ac6" providerId="ADAL" clId="{A9BBE800-9FD1-452B-8239-D34A59FD742E}" dt="2023-02-21T04:36:37.510" v="14" actId="931"/>
          <ac:spMkLst>
            <pc:docMk/>
            <pc:sldMk cId="1753383784" sldId="268"/>
            <ac:spMk id="37" creationId="{5A02F6B6-DF0D-41A9-9113-1EB95F6F5227}"/>
          </ac:spMkLst>
        </pc:spChg>
        <pc:picChg chg="add mod">
          <ac:chgData name="Atit" userId="9178ee53-82a6-4c87-a034-95ae47fa6ac6" providerId="ADAL" clId="{A9BBE800-9FD1-452B-8239-D34A59FD742E}" dt="2023-02-21T03:31:00.640" v="0" actId="931"/>
          <ac:picMkLst>
            <pc:docMk/>
            <pc:sldMk cId="1753383784" sldId="268"/>
            <ac:picMk id="5" creationId="{9970145D-8CD8-4784-B48B-BB0A46597B91}"/>
          </ac:picMkLst>
        </pc:picChg>
        <pc:picChg chg="add mod">
          <ac:chgData name="Atit" userId="9178ee53-82a6-4c87-a034-95ae47fa6ac6" providerId="ADAL" clId="{A9BBE800-9FD1-452B-8239-D34A59FD742E}" dt="2023-02-21T03:45:52.030" v="9"/>
          <ac:picMkLst>
            <pc:docMk/>
            <pc:sldMk cId="1753383784" sldId="268"/>
            <ac:picMk id="9" creationId="{9160B601-6019-48A9-BA4D-683FC3E9AC6C}"/>
          </ac:picMkLst>
        </pc:picChg>
        <pc:picChg chg="add mod">
          <ac:chgData name="Atit" userId="9178ee53-82a6-4c87-a034-95ae47fa6ac6" providerId="ADAL" clId="{A9BBE800-9FD1-452B-8239-D34A59FD742E}" dt="2023-02-21T03:51:34.551" v="10" actId="931"/>
          <ac:picMkLst>
            <pc:docMk/>
            <pc:sldMk cId="1753383784" sldId="268"/>
            <ac:picMk id="29" creationId="{70E7892C-A68A-40D4-A318-853A2F00FC48}"/>
          </ac:picMkLst>
        </pc:picChg>
        <pc:picChg chg="add mod">
          <ac:chgData name="Atit" userId="9178ee53-82a6-4c87-a034-95ae47fa6ac6" providerId="ADAL" clId="{A9BBE800-9FD1-452B-8239-D34A59FD742E}" dt="2023-02-21T04:36:37.510" v="14" actId="931"/>
          <ac:picMkLst>
            <pc:docMk/>
            <pc:sldMk cId="1753383784" sldId="268"/>
            <ac:picMk id="40" creationId="{6EFB6B1A-295E-49AC-A7C8-3F6CADF03E11}"/>
          </ac:picMkLst>
        </pc:picChg>
      </pc:sldChg>
      <pc:sldChg chg="addSp modSp add ord">
        <pc:chgData name="Atit" userId="9178ee53-82a6-4c87-a034-95ae47fa6ac6" providerId="ADAL" clId="{A9BBE800-9FD1-452B-8239-D34A59FD742E}" dt="2023-02-22T05:55:14.245" v="382"/>
        <pc:sldMkLst>
          <pc:docMk/>
          <pc:sldMk cId="4134819626" sldId="271"/>
        </pc:sldMkLst>
        <pc:picChg chg="add mod">
          <ac:chgData name="Atit" userId="9178ee53-82a6-4c87-a034-95ae47fa6ac6" providerId="ADAL" clId="{A9BBE800-9FD1-452B-8239-D34A59FD742E}" dt="2023-02-21T04:25:13.537" v="13" actId="931"/>
          <ac:picMkLst>
            <pc:docMk/>
            <pc:sldMk cId="4134819626" sldId="271"/>
            <ac:picMk id="3" creationId="{F15251C2-1323-4123-AFC4-3041D03E3FCF}"/>
          </ac:picMkLst>
        </pc:picChg>
      </pc:sldChg>
      <pc:sldChg chg="modSp mod">
        <pc:chgData name="Atit" userId="9178ee53-82a6-4c87-a034-95ae47fa6ac6" providerId="ADAL" clId="{A9BBE800-9FD1-452B-8239-D34A59FD742E}" dt="2023-02-22T09:25:10.600" v="1582" actId="20577"/>
        <pc:sldMkLst>
          <pc:docMk/>
          <pc:sldMk cId="1281710292" sldId="272"/>
        </pc:sldMkLst>
        <pc:spChg chg="mod">
          <ac:chgData name="Atit" userId="9178ee53-82a6-4c87-a034-95ae47fa6ac6" providerId="ADAL" clId="{A9BBE800-9FD1-452B-8239-D34A59FD742E}" dt="2023-02-22T09:25:10.600" v="1582" actId="20577"/>
          <ac:spMkLst>
            <pc:docMk/>
            <pc:sldMk cId="1281710292" sldId="272"/>
            <ac:spMk id="3" creationId="{B1CEE207-CEF8-4FD9-8F5B-7D1F2848A8CC}"/>
          </ac:spMkLst>
        </pc:spChg>
      </pc:sldChg>
      <pc:sldChg chg="addSp delSp modSp ord">
        <pc:chgData name="Atit" userId="9178ee53-82a6-4c87-a034-95ae47fa6ac6" providerId="ADAL" clId="{A9BBE800-9FD1-452B-8239-D34A59FD742E}" dt="2023-02-22T05:55:10.315" v="380"/>
        <pc:sldMkLst>
          <pc:docMk/>
          <pc:sldMk cId="3814684419" sldId="273"/>
        </pc:sldMkLst>
        <pc:spChg chg="del">
          <ac:chgData name="Atit" userId="9178ee53-82a6-4c87-a034-95ae47fa6ac6" providerId="ADAL" clId="{A9BBE800-9FD1-452B-8239-D34A59FD742E}" dt="2023-02-21T04:43:32.025" v="15" actId="931"/>
          <ac:spMkLst>
            <pc:docMk/>
            <pc:sldMk cId="3814684419" sldId="273"/>
            <ac:spMk id="3" creationId="{981AB0F8-D268-45B7-A401-4B8236290B74}"/>
          </ac:spMkLst>
        </pc:spChg>
        <pc:picChg chg="add mod">
          <ac:chgData name="Atit" userId="9178ee53-82a6-4c87-a034-95ae47fa6ac6" providerId="ADAL" clId="{A9BBE800-9FD1-452B-8239-D34A59FD742E}" dt="2023-02-21T04:43:32.025" v="15" actId="931"/>
          <ac:picMkLst>
            <pc:docMk/>
            <pc:sldMk cId="3814684419" sldId="273"/>
            <ac:picMk id="5" creationId="{BE37DE6C-756C-4425-965C-36C69F392814}"/>
          </ac:picMkLst>
        </pc:picChg>
      </pc:sldChg>
      <pc:sldChg chg="addSp delSp modSp new mod">
        <pc:chgData name="Atit" userId="9178ee53-82a6-4c87-a034-95ae47fa6ac6" providerId="ADAL" clId="{A9BBE800-9FD1-452B-8239-D34A59FD742E}" dt="2023-02-22T06:10:23.935" v="699" actId="27636"/>
        <pc:sldMkLst>
          <pc:docMk/>
          <pc:sldMk cId="930215900" sldId="274"/>
        </pc:sldMkLst>
        <pc:spChg chg="mod">
          <ac:chgData name="Atit" userId="9178ee53-82a6-4c87-a034-95ae47fa6ac6" providerId="ADAL" clId="{A9BBE800-9FD1-452B-8239-D34A59FD742E}" dt="2023-02-22T05:29:37.484" v="266" actId="20577"/>
          <ac:spMkLst>
            <pc:docMk/>
            <pc:sldMk cId="930215900" sldId="274"/>
            <ac:spMk id="2" creationId="{98B5DB64-EEF3-4427-BC86-F3BA13CCF1BA}"/>
          </ac:spMkLst>
        </pc:spChg>
        <pc:spChg chg="mod">
          <ac:chgData name="Atit" userId="9178ee53-82a6-4c87-a034-95ae47fa6ac6" providerId="ADAL" clId="{A9BBE800-9FD1-452B-8239-D34A59FD742E}" dt="2023-02-22T06:10:23.935" v="699" actId="27636"/>
          <ac:spMkLst>
            <pc:docMk/>
            <pc:sldMk cId="930215900" sldId="274"/>
            <ac:spMk id="3" creationId="{1B610AA7-90CE-4C30-9626-960E65330CA5}"/>
          </ac:spMkLst>
        </pc:spChg>
        <pc:spChg chg="add del">
          <ac:chgData name="Atit" userId="9178ee53-82a6-4c87-a034-95ae47fa6ac6" providerId="ADAL" clId="{A9BBE800-9FD1-452B-8239-D34A59FD742E}" dt="2023-02-21T08:08:03.059" v="203"/>
          <ac:spMkLst>
            <pc:docMk/>
            <pc:sldMk cId="930215900" sldId="274"/>
            <ac:spMk id="4" creationId="{8E836A60-0ED8-4B86-8A3F-7FD661B51FC0}"/>
          </ac:spMkLst>
        </pc:spChg>
        <pc:spChg chg="add del mod">
          <ac:chgData name="Atit" userId="9178ee53-82a6-4c87-a034-95ae47fa6ac6" providerId="ADAL" clId="{A9BBE800-9FD1-452B-8239-D34A59FD742E}" dt="2023-02-21T08:08:02.598" v="202"/>
          <ac:spMkLst>
            <pc:docMk/>
            <pc:sldMk cId="930215900" sldId="274"/>
            <ac:spMk id="5" creationId="{D512FD4F-52E3-4F7E-8EA2-798267241A79}"/>
          </ac:spMkLst>
        </pc:spChg>
        <pc:spChg chg="add del">
          <ac:chgData name="Atit" userId="9178ee53-82a6-4c87-a034-95ae47fa6ac6" providerId="ADAL" clId="{A9BBE800-9FD1-452B-8239-D34A59FD742E}" dt="2023-02-21T08:08:19.410" v="206"/>
          <ac:spMkLst>
            <pc:docMk/>
            <pc:sldMk cId="930215900" sldId="274"/>
            <ac:spMk id="6" creationId="{74297A6A-E6AD-4F94-B8C7-300630C19494}"/>
          </ac:spMkLst>
        </pc:spChg>
      </pc:sldChg>
      <pc:sldChg chg="addSp delSp modSp add mod">
        <pc:chgData name="Atit" userId="9178ee53-82a6-4c87-a034-95ae47fa6ac6" providerId="ADAL" clId="{A9BBE800-9FD1-452B-8239-D34A59FD742E}" dt="2023-02-22T06:08:32.620" v="681" actId="27636"/>
        <pc:sldMkLst>
          <pc:docMk/>
          <pc:sldMk cId="29106651" sldId="275"/>
        </pc:sldMkLst>
        <pc:spChg chg="mod">
          <ac:chgData name="Atit" userId="9178ee53-82a6-4c87-a034-95ae47fa6ac6" providerId="ADAL" clId="{A9BBE800-9FD1-452B-8239-D34A59FD742E}" dt="2023-02-22T05:29:46.358" v="287" actId="20577"/>
          <ac:spMkLst>
            <pc:docMk/>
            <pc:sldMk cId="29106651" sldId="275"/>
            <ac:spMk id="2" creationId="{98B5DB64-EEF3-4427-BC86-F3BA13CCF1BA}"/>
          </ac:spMkLst>
        </pc:spChg>
        <pc:spChg chg="mod">
          <ac:chgData name="Atit" userId="9178ee53-82a6-4c87-a034-95ae47fa6ac6" providerId="ADAL" clId="{A9BBE800-9FD1-452B-8239-D34A59FD742E}" dt="2023-02-22T06:08:32.620" v="681" actId="27636"/>
          <ac:spMkLst>
            <pc:docMk/>
            <pc:sldMk cId="29106651" sldId="275"/>
            <ac:spMk id="3" creationId="{1B610AA7-90CE-4C30-9626-960E65330CA5}"/>
          </ac:spMkLst>
        </pc:spChg>
        <pc:spChg chg="add del mod">
          <ac:chgData name="Atit" userId="9178ee53-82a6-4c87-a034-95ae47fa6ac6" providerId="ADAL" clId="{A9BBE800-9FD1-452B-8239-D34A59FD742E}" dt="2023-02-22T06:07:42.476" v="658"/>
          <ac:spMkLst>
            <pc:docMk/>
            <pc:sldMk cId="29106651" sldId="275"/>
            <ac:spMk id="4" creationId="{EC51843C-6BC3-4CB8-BC07-3D76AA2DA6F3}"/>
          </ac:spMkLst>
        </pc:spChg>
        <pc:spChg chg="add del mod">
          <ac:chgData name="Atit" userId="9178ee53-82a6-4c87-a034-95ae47fa6ac6" providerId="ADAL" clId="{A9BBE800-9FD1-452B-8239-D34A59FD742E}" dt="2023-02-22T06:07:41.377" v="656"/>
          <ac:spMkLst>
            <pc:docMk/>
            <pc:sldMk cId="29106651" sldId="275"/>
            <ac:spMk id="5" creationId="{38DB111D-6052-4CCC-9922-EFC57DC1C3C7}"/>
          </ac:spMkLst>
        </pc:spChg>
      </pc:sldChg>
      <pc:sldChg chg="modSp add del mod">
        <pc:chgData name="Atit" userId="9178ee53-82a6-4c87-a034-95ae47fa6ac6" providerId="ADAL" clId="{A9BBE800-9FD1-452B-8239-D34A59FD742E}" dt="2023-02-22T06:06:09.272" v="650" actId="2696"/>
        <pc:sldMkLst>
          <pc:docMk/>
          <pc:sldMk cId="1037515024" sldId="276"/>
        </pc:sldMkLst>
        <pc:spChg chg="mod">
          <ac:chgData name="Atit" userId="9178ee53-82a6-4c87-a034-95ae47fa6ac6" providerId="ADAL" clId="{A9BBE800-9FD1-452B-8239-D34A59FD742E}" dt="2023-02-22T05:30:03.422" v="292" actId="20577"/>
          <ac:spMkLst>
            <pc:docMk/>
            <pc:sldMk cId="1037515024" sldId="276"/>
            <ac:spMk id="2" creationId="{98B5DB64-EEF3-4427-BC86-F3BA13CCF1BA}"/>
          </ac:spMkLst>
        </pc:spChg>
      </pc:sldChg>
      <pc:sldChg chg="addSp delSp modSp new mod setBg">
        <pc:chgData name="Atit" userId="9178ee53-82a6-4c87-a034-95ae47fa6ac6" providerId="ADAL" clId="{A9BBE800-9FD1-452B-8239-D34A59FD742E}" dt="2023-02-22T05:40:42.789" v="372" actId="14100"/>
        <pc:sldMkLst>
          <pc:docMk/>
          <pc:sldMk cId="2966948914" sldId="277"/>
        </pc:sldMkLst>
        <pc:spChg chg="mod">
          <ac:chgData name="Atit" userId="9178ee53-82a6-4c87-a034-95ae47fa6ac6" providerId="ADAL" clId="{A9BBE800-9FD1-452B-8239-D34A59FD742E}" dt="2023-02-22T05:39:51.933" v="364" actId="26606"/>
          <ac:spMkLst>
            <pc:docMk/>
            <pc:sldMk cId="2966948914" sldId="277"/>
            <ac:spMk id="2" creationId="{F0D425F2-E79A-465E-9657-062C6BBFD0BD}"/>
          </ac:spMkLst>
        </pc:spChg>
        <pc:spChg chg="del">
          <ac:chgData name="Atit" userId="9178ee53-82a6-4c87-a034-95ae47fa6ac6" providerId="ADAL" clId="{A9BBE800-9FD1-452B-8239-D34A59FD742E}" dt="2023-02-22T05:39:44.549" v="361" actId="931"/>
          <ac:spMkLst>
            <pc:docMk/>
            <pc:sldMk cId="2966948914" sldId="277"/>
            <ac:spMk id="3" creationId="{597FB874-E07B-42BB-806B-5ACF8E6AEEC7}"/>
          </ac:spMkLst>
        </pc:spChg>
        <pc:grpChg chg="add">
          <ac:chgData name="Atit" userId="9178ee53-82a6-4c87-a034-95ae47fa6ac6" providerId="ADAL" clId="{A9BBE800-9FD1-452B-8239-D34A59FD742E}" dt="2023-02-22T05:39:51.933" v="364" actId="26606"/>
          <ac:grpSpMkLst>
            <pc:docMk/>
            <pc:sldMk cId="2966948914" sldId="277"/>
            <ac:grpSpMk id="10" creationId="{88C9B83F-64CD-41C1-925F-A08801FFD0BD}"/>
          </ac:grpSpMkLst>
        </pc:grpChg>
        <pc:picChg chg="add mod">
          <ac:chgData name="Atit" userId="9178ee53-82a6-4c87-a034-95ae47fa6ac6" providerId="ADAL" clId="{A9BBE800-9FD1-452B-8239-D34A59FD742E}" dt="2023-02-22T05:40:42.789" v="372" actId="14100"/>
          <ac:picMkLst>
            <pc:docMk/>
            <pc:sldMk cId="2966948914" sldId="277"/>
            <ac:picMk id="5" creationId="{F416ED59-3AEC-4324-B10B-8F1D22EE7027}"/>
          </ac:picMkLst>
        </pc:picChg>
      </pc:sldChg>
      <pc:sldChg chg="modSp add">
        <pc:chgData name="Atit" userId="9178ee53-82a6-4c87-a034-95ae47fa6ac6" providerId="ADAL" clId="{A9BBE800-9FD1-452B-8239-D34A59FD742E}" dt="2023-02-22T06:02:32.612" v="623"/>
        <pc:sldMkLst>
          <pc:docMk/>
          <pc:sldMk cId="3901791547" sldId="278"/>
        </pc:sldMkLst>
        <pc:graphicFrameChg chg="mod">
          <ac:chgData name="Atit" userId="9178ee53-82a6-4c87-a034-95ae47fa6ac6" providerId="ADAL" clId="{A9BBE800-9FD1-452B-8239-D34A59FD742E}" dt="2023-02-22T06:02:32.612" v="623"/>
          <ac:graphicFrameMkLst>
            <pc:docMk/>
            <pc:sldMk cId="3901791547" sldId="278"/>
            <ac:graphicFrameMk id="3" creationId="{02CDA7FC-140C-4DA5-937C-A1673F0C4A9A}"/>
          </ac:graphicFrameMkLst>
        </pc:graphicFrameChg>
      </pc:sldChg>
      <pc:sldChg chg="addSp delSp modSp new mod">
        <pc:chgData name="Atit" userId="9178ee53-82a6-4c87-a034-95ae47fa6ac6" providerId="ADAL" clId="{A9BBE800-9FD1-452B-8239-D34A59FD742E}" dt="2023-02-22T08:34:30.920" v="984" actId="20577"/>
        <pc:sldMkLst>
          <pc:docMk/>
          <pc:sldMk cId="795400513" sldId="279"/>
        </pc:sldMkLst>
        <pc:spChg chg="mod">
          <ac:chgData name="Atit" userId="9178ee53-82a6-4c87-a034-95ae47fa6ac6" providerId="ADAL" clId="{A9BBE800-9FD1-452B-8239-D34A59FD742E}" dt="2023-02-22T08:34:30.920" v="984" actId="20577"/>
          <ac:spMkLst>
            <pc:docMk/>
            <pc:sldMk cId="795400513" sldId="279"/>
            <ac:spMk id="2" creationId="{C0A5971F-A338-4FCC-9A05-BD65DFCCA500}"/>
          </ac:spMkLst>
        </pc:spChg>
        <pc:spChg chg="mod">
          <ac:chgData name="Atit" userId="9178ee53-82a6-4c87-a034-95ae47fa6ac6" providerId="ADAL" clId="{A9BBE800-9FD1-452B-8239-D34A59FD742E}" dt="2023-02-22T07:50:40.205" v="795" actId="20577"/>
          <ac:spMkLst>
            <pc:docMk/>
            <pc:sldMk cId="795400513" sldId="279"/>
            <ac:spMk id="3" creationId="{B18B8B8D-12D0-4677-8CB7-E8A5A8F9C8D1}"/>
          </ac:spMkLst>
        </pc:spChg>
        <pc:spChg chg="add del">
          <ac:chgData name="Atit" userId="9178ee53-82a6-4c87-a034-95ae47fa6ac6" providerId="ADAL" clId="{A9BBE800-9FD1-452B-8239-D34A59FD742E}" dt="2023-02-22T07:48:35.040" v="773"/>
          <ac:spMkLst>
            <pc:docMk/>
            <pc:sldMk cId="795400513" sldId="279"/>
            <ac:spMk id="4" creationId="{C8CADDDA-FD51-4F41-B50F-B148FC647587}"/>
          </ac:spMkLst>
        </pc:spChg>
        <pc:spChg chg="add del">
          <ac:chgData name="Atit" userId="9178ee53-82a6-4c87-a034-95ae47fa6ac6" providerId="ADAL" clId="{A9BBE800-9FD1-452B-8239-D34A59FD742E}" dt="2023-02-22T07:50:14.081" v="789"/>
          <ac:spMkLst>
            <pc:docMk/>
            <pc:sldMk cId="795400513" sldId="279"/>
            <ac:spMk id="5" creationId="{BFCF0D7E-866D-4D16-B971-26E1E0127B8C}"/>
          </ac:spMkLst>
        </pc:spChg>
      </pc:sldChg>
      <pc:sldChg chg="modSp add mod">
        <pc:chgData name="Atit" userId="9178ee53-82a6-4c87-a034-95ae47fa6ac6" providerId="ADAL" clId="{A9BBE800-9FD1-452B-8239-D34A59FD742E}" dt="2023-02-22T08:34:45.878" v="1020" actId="20577"/>
        <pc:sldMkLst>
          <pc:docMk/>
          <pc:sldMk cId="2999474351" sldId="280"/>
        </pc:sldMkLst>
        <pc:spChg chg="mod">
          <ac:chgData name="Atit" userId="9178ee53-82a6-4c87-a034-95ae47fa6ac6" providerId="ADAL" clId="{A9BBE800-9FD1-452B-8239-D34A59FD742E}" dt="2023-02-22T08:34:45.878" v="1020" actId="20577"/>
          <ac:spMkLst>
            <pc:docMk/>
            <pc:sldMk cId="2999474351" sldId="280"/>
            <ac:spMk id="2" creationId="{C0A5971F-A338-4FCC-9A05-BD65DFCCA500}"/>
          </ac:spMkLst>
        </pc:spChg>
      </pc:sldChg>
      <pc:sldChg chg="addSp delSp modSp new mod">
        <pc:chgData name="Atit" userId="9178ee53-82a6-4c87-a034-95ae47fa6ac6" providerId="ADAL" clId="{A9BBE800-9FD1-452B-8239-D34A59FD742E}" dt="2023-02-22T08:11:22.491" v="955" actId="255"/>
        <pc:sldMkLst>
          <pc:docMk/>
          <pc:sldMk cId="2989037770" sldId="281"/>
        </pc:sldMkLst>
        <pc:spChg chg="mod">
          <ac:chgData name="Atit" userId="9178ee53-82a6-4c87-a034-95ae47fa6ac6" providerId="ADAL" clId="{A9BBE800-9FD1-452B-8239-D34A59FD742E}" dt="2023-02-22T08:10:51.632" v="942" actId="20577"/>
          <ac:spMkLst>
            <pc:docMk/>
            <pc:sldMk cId="2989037770" sldId="281"/>
            <ac:spMk id="2" creationId="{E66D7EA8-BB79-4E76-A0C8-0F8788E4E3D5}"/>
          </ac:spMkLst>
        </pc:spChg>
        <pc:spChg chg="add del mod">
          <ac:chgData name="Atit" userId="9178ee53-82a6-4c87-a034-95ae47fa6ac6" providerId="ADAL" clId="{A9BBE800-9FD1-452B-8239-D34A59FD742E}" dt="2023-02-22T08:11:22.491" v="955" actId="255"/>
          <ac:spMkLst>
            <pc:docMk/>
            <pc:sldMk cId="2989037770" sldId="281"/>
            <ac:spMk id="3" creationId="{B63AD591-4104-4256-8CE8-B359573697B3}"/>
          </ac:spMkLst>
        </pc:spChg>
        <pc:spChg chg="add del mod">
          <ac:chgData name="Atit" userId="9178ee53-82a6-4c87-a034-95ae47fa6ac6" providerId="ADAL" clId="{A9BBE800-9FD1-452B-8239-D34A59FD742E}" dt="2023-02-22T08:11:08.210" v="951"/>
          <ac:spMkLst>
            <pc:docMk/>
            <pc:sldMk cId="2989037770" sldId="281"/>
            <ac:spMk id="4" creationId="{F3274476-8176-4F5D-8A31-1C63F53F4333}"/>
          </ac:spMkLst>
        </pc:spChg>
      </pc:sldChg>
      <pc:sldChg chg="modSp add mod">
        <pc:chgData name="Atit" userId="9178ee53-82a6-4c87-a034-95ae47fa6ac6" providerId="ADAL" clId="{A9BBE800-9FD1-452B-8239-D34A59FD742E}" dt="2023-02-22T08:11:30.811" v="958" actId="20577"/>
        <pc:sldMkLst>
          <pc:docMk/>
          <pc:sldMk cId="2790140822" sldId="282"/>
        </pc:sldMkLst>
        <pc:spChg chg="mod">
          <ac:chgData name="Atit" userId="9178ee53-82a6-4c87-a034-95ae47fa6ac6" providerId="ADAL" clId="{A9BBE800-9FD1-452B-8239-D34A59FD742E}" dt="2023-02-22T08:11:30.811" v="958" actId="20577"/>
          <ac:spMkLst>
            <pc:docMk/>
            <pc:sldMk cId="2790140822" sldId="282"/>
            <ac:spMk id="2" creationId="{E66D7EA8-BB79-4E76-A0C8-0F8788E4E3D5}"/>
          </ac:spMkLst>
        </pc:spChg>
      </pc:sldChg>
      <pc:sldChg chg="addSp delSp modSp new mod">
        <pc:chgData name="Atit" userId="9178ee53-82a6-4c87-a034-95ae47fa6ac6" providerId="ADAL" clId="{A9BBE800-9FD1-452B-8239-D34A59FD742E}" dt="2023-02-22T08:40:26.093" v="1153"/>
        <pc:sldMkLst>
          <pc:docMk/>
          <pc:sldMk cId="2660241327" sldId="283"/>
        </pc:sldMkLst>
        <pc:spChg chg="mod">
          <ac:chgData name="Atit" userId="9178ee53-82a6-4c87-a034-95ae47fa6ac6" providerId="ADAL" clId="{A9BBE800-9FD1-452B-8239-D34A59FD742E}" dt="2023-02-22T08:39:54.350" v="1131" actId="20577"/>
          <ac:spMkLst>
            <pc:docMk/>
            <pc:sldMk cId="2660241327" sldId="283"/>
            <ac:spMk id="2" creationId="{72FB5E8C-6F9F-432F-AE7E-DA608625DED7}"/>
          </ac:spMkLst>
        </pc:spChg>
        <pc:spChg chg="mod">
          <ac:chgData name="Atit" userId="9178ee53-82a6-4c87-a034-95ae47fa6ac6" providerId="ADAL" clId="{A9BBE800-9FD1-452B-8239-D34A59FD742E}" dt="2023-02-22T08:40:26.093" v="1153"/>
          <ac:spMkLst>
            <pc:docMk/>
            <pc:sldMk cId="2660241327" sldId="283"/>
            <ac:spMk id="3" creationId="{BDFEB5A7-C9A7-4429-9B64-62B135D9D65A}"/>
          </ac:spMkLst>
        </pc:spChg>
        <pc:spChg chg="add del">
          <ac:chgData name="Atit" userId="9178ee53-82a6-4c87-a034-95ae47fa6ac6" providerId="ADAL" clId="{A9BBE800-9FD1-452B-8239-D34A59FD742E}" dt="2023-02-22T08:40:23.557" v="1152"/>
          <ac:spMkLst>
            <pc:docMk/>
            <pc:sldMk cId="2660241327" sldId="283"/>
            <ac:spMk id="4" creationId="{EA1DB63F-917C-4C20-8653-4D4722049CF3}"/>
          </ac:spMkLst>
        </pc:spChg>
      </pc:sldChg>
      <pc:sldChg chg="modSp add mod">
        <pc:chgData name="Atit" userId="9178ee53-82a6-4c87-a034-95ae47fa6ac6" providerId="ADAL" clId="{A9BBE800-9FD1-452B-8239-D34A59FD742E}" dt="2023-02-22T08:42:31.185" v="1175"/>
        <pc:sldMkLst>
          <pc:docMk/>
          <pc:sldMk cId="1769186319" sldId="284"/>
        </pc:sldMkLst>
        <pc:spChg chg="mod">
          <ac:chgData name="Atit" userId="9178ee53-82a6-4c87-a034-95ae47fa6ac6" providerId="ADAL" clId="{A9BBE800-9FD1-452B-8239-D34A59FD742E}" dt="2023-02-22T08:40:35.630" v="1156" actId="20577"/>
          <ac:spMkLst>
            <pc:docMk/>
            <pc:sldMk cId="1769186319" sldId="284"/>
            <ac:spMk id="2" creationId="{72FB5E8C-6F9F-432F-AE7E-DA608625DED7}"/>
          </ac:spMkLst>
        </pc:spChg>
        <pc:spChg chg="mod">
          <ac:chgData name="Atit" userId="9178ee53-82a6-4c87-a034-95ae47fa6ac6" providerId="ADAL" clId="{A9BBE800-9FD1-452B-8239-D34A59FD742E}" dt="2023-02-22T08:42:31.185" v="1175"/>
          <ac:spMkLst>
            <pc:docMk/>
            <pc:sldMk cId="1769186319" sldId="284"/>
            <ac:spMk id="3" creationId="{BDFEB5A7-C9A7-4429-9B64-62B135D9D65A}"/>
          </ac:spMkLst>
        </pc:spChg>
      </pc:sldChg>
      <pc:sldChg chg="addSp delSp modSp new mod">
        <pc:chgData name="Atit" userId="9178ee53-82a6-4c87-a034-95ae47fa6ac6" providerId="ADAL" clId="{A9BBE800-9FD1-452B-8239-D34A59FD742E}" dt="2023-02-22T09:24:41.783" v="1581"/>
        <pc:sldMkLst>
          <pc:docMk/>
          <pc:sldMk cId="2617031875" sldId="285"/>
        </pc:sldMkLst>
        <pc:spChg chg="mod">
          <ac:chgData name="Atit" userId="9178ee53-82a6-4c87-a034-95ae47fa6ac6" providerId="ADAL" clId="{A9BBE800-9FD1-452B-8239-D34A59FD742E}" dt="2023-02-22T09:14:21.640" v="1499" actId="20577"/>
          <ac:spMkLst>
            <pc:docMk/>
            <pc:sldMk cId="2617031875" sldId="285"/>
            <ac:spMk id="2" creationId="{4D95BD2E-ACD1-4A43-8066-78C385BE67E1}"/>
          </ac:spMkLst>
        </pc:spChg>
        <pc:spChg chg="add del">
          <ac:chgData name="Atit" userId="9178ee53-82a6-4c87-a034-95ae47fa6ac6" providerId="ADAL" clId="{A9BBE800-9FD1-452B-8239-D34A59FD742E}" dt="2023-02-22T09:07:26.183" v="1244" actId="3680"/>
          <ac:spMkLst>
            <pc:docMk/>
            <pc:sldMk cId="2617031875" sldId="285"/>
            <ac:spMk id="3" creationId="{A3FD21CE-A750-4790-A3F4-610E96B6E815}"/>
          </ac:spMkLst>
        </pc:spChg>
        <pc:graphicFrameChg chg="add del mod ord modGraphic">
          <ac:chgData name="Atit" userId="9178ee53-82a6-4c87-a034-95ae47fa6ac6" providerId="ADAL" clId="{A9BBE800-9FD1-452B-8239-D34A59FD742E}" dt="2023-02-22T09:06:06.393" v="1228" actId="3680"/>
          <ac:graphicFrameMkLst>
            <pc:docMk/>
            <pc:sldMk cId="2617031875" sldId="285"/>
            <ac:graphicFrameMk id="4" creationId="{73581251-3FAB-4CF4-B19A-1DCF78348DB0}"/>
          </ac:graphicFrameMkLst>
        </pc:graphicFrameChg>
        <pc:graphicFrameChg chg="add del mod ord modGraphic">
          <ac:chgData name="Atit" userId="9178ee53-82a6-4c87-a034-95ae47fa6ac6" providerId="ADAL" clId="{A9BBE800-9FD1-452B-8239-D34A59FD742E}" dt="2023-02-22T09:06:39.818" v="1243" actId="3680"/>
          <ac:graphicFrameMkLst>
            <pc:docMk/>
            <pc:sldMk cId="2617031875" sldId="285"/>
            <ac:graphicFrameMk id="5" creationId="{6A8FFF2B-F2FE-4D70-8D15-B460C1B99B3D}"/>
          </ac:graphicFrameMkLst>
        </pc:graphicFrameChg>
        <pc:graphicFrameChg chg="add mod ord modGraphic">
          <ac:chgData name="Atit" userId="9178ee53-82a6-4c87-a034-95ae47fa6ac6" providerId="ADAL" clId="{A9BBE800-9FD1-452B-8239-D34A59FD742E}" dt="2023-02-22T09:24:41.783" v="1581"/>
          <ac:graphicFrameMkLst>
            <pc:docMk/>
            <pc:sldMk cId="2617031875" sldId="285"/>
            <ac:graphicFrameMk id="6" creationId="{196558BF-FB39-491C-9098-18F5552C039F}"/>
          </ac:graphicFrameMkLst>
        </pc:graphicFrameChg>
      </pc:sldChg>
      <pc:sldChg chg="modSp add mod">
        <pc:chgData name="Atit" userId="9178ee53-82a6-4c87-a034-95ae47fa6ac6" providerId="ADAL" clId="{A9BBE800-9FD1-452B-8239-D34A59FD742E}" dt="2023-02-22T09:16:05.171" v="1535"/>
        <pc:sldMkLst>
          <pc:docMk/>
          <pc:sldMk cId="1659741984" sldId="286"/>
        </pc:sldMkLst>
        <pc:spChg chg="mod">
          <ac:chgData name="Atit" userId="9178ee53-82a6-4c87-a034-95ae47fa6ac6" providerId="ADAL" clId="{A9BBE800-9FD1-452B-8239-D34A59FD742E}" dt="2023-02-22T09:14:39.930" v="1514" actId="20577"/>
          <ac:spMkLst>
            <pc:docMk/>
            <pc:sldMk cId="1659741984" sldId="286"/>
            <ac:spMk id="2" creationId="{4D95BD2E-ACD1-4A43-8066-78C385BE67E1}"/>
          </ac:spMkLst>
        </pc:spChg>
        <pc:graphicFrameChg chg="mod modGraphic">
          <ac:chgData name="Atit" userId="9178ee53-82a6-4c87-a034-95ae47fa6ac6" providerId="ADAL" clId="{A9BBE800-9FD1-452B-8239-D34A59FD742E}" dt="2023-02-22T09:16:05.171" v="1535"/>
          <ac:graphicFrameMkLst>
            <pc:docMk/>
            <pc:sldMk cId="1659741984" sldId="286"/>
            <ac:graphicFrameMk id="6" creationId="{196558BF-FB39-491C-9098-18F5552C039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20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45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0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16C9-1405-4558-86A7-E49EDD6778B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B9F-FF51-2056-D9D8-10F47B8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809-2E09-E50D-37B9-749FB4AE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for the discussion of outcomes</a:t>
            </a:r>
          </a:p>
        </p:txBody>
      </p:sp>
    </p:spTree>
    <p:extLst>
      <p:ext uri="{BB962C8B-B14F-4D97-AF65-F5344CB8AC3E}">
        <p14:creationId xmlns:p14="http://schemas.microsoft.com/office/powerpoint/2010/main" val="36138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10%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49690"/>
            <a:ext cx="8596668" cy="2691672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 0.9720982142857143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=0.9578571428571427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 0.9742857142857144</a:t>
            </a:r>
          </a:p>
          <a:p>
            <a:r>
              <a:rPr lang="en-US" sz="2800" dirty="0"/>
              <a:t>XGBDART =0.9724999999999998</a:t>
            </a:r>
          </a:p>
        </p:txBody>
      </p:sp>
    </p:spTree>
    <p:extLst>
      <p:ext uri="{BB962C8B-B14F-4D97-AF65-F5344CB8AC3E}">
        <p14:creationId xmlns:p14="http://schemas.microsoft.com/office/powerpoint/2010/main" val="254451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20%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03037"/>
            <a:ext cx="8596668" cy="2738325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 0.9646428571428569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 0.9585714285714285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=0.9654017857142856</a:t>
            </a:r>
          </a:p>
          <a:p>
            <a:r>
              <a:rPr lang="en-US" sz="2800" dirty="0"/>
              <a:t>XGBDART =0.9724999999999998</a:t>
            </a:r>
          </a:p>
        </p:txBody>
      </p:sp>
    </p:spTree>
    <p:extLst>
      <p:ext uri="{BB962C8B-B14F-4D97-AF65-F5344CB8AC3E}">
        <p14:creationId xmlns:p14="http://schemas.microsoft.com/office/powerpoint/2010/main" val="32413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10%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 and “</a:t>
            </a:r>
            <a:r>
              <a:rPr lang="en-US" dirty="0" err="1"/>
              <a:t>CardExternalStatus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7886"/>
            <a:ext cx="8596668" cy="3363476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 0.9532142857142857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 0.942232142857143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=0.9501339285714284</a:t>
            </a:r>
          </a:p>
          <a:p>
            <a:r>
              <a:rPr lang="en-US" sz="2800" dirty="0"/>
              <a:t>XGBDART =0.9501339285714284</a:t>
            </a:r>
          </a:p>
        </p:txBody>
      </p:sp>
    </p:spTree>
    <p:extLst>
      <p:ext uri="{BB962C8B-B14F-4D97-AF65-F5344CB8AC3E}">
        <p14:creationId xmlns:p14="http://schemas.microsoft.com/office/powerpoint/2010/main" val="128251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for 20%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 and “</a:t>
            </a:r>
            <a:r>
              <a:rPr lang="en-US" dirty="0" err="1"/>
              <a:t>CardExternalStatus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 0.93984375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 0.9372544642857141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=0.9420535714285714</a:t>
            </a:r>
          </a:p>
          <a:p>
            <a:r>
              <a:rPr lang="en-US" sz="2800" dirty="0"/>
              <a:t>XGBDART =0.9397767857142856</a:t>
            </a:r>
          </a:p>
        </p:txBody>
      </p:sp>
    </p:spTree>
    <p:extLst>
      <p:ext uri="{BB962C8B-B14F-4D97-AF65-F5344CB8AC3E}">
        <p14:creationId xmlns:p14="http://schemas.microsoft.com/office/powerpoint/2010/main" val="223936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23520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for 10%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”, “</a:t>
            </a:r>
            <a:r>
              <a:rPr lang="en-US" dirty="0" err="1"/>
              <a:t>CardExternalStatus</a:t>
            </a:r>
            <a:r>
              <a:rPr lang="en-US" dirty="0"/>
              <a:t>” and '</a:t>
            </a:r>
            <a:r>
              <a:rPr lang="en-US" dirty="0" err="1"/>
              <a:t>LastStatementBalanceAmount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=0.827857142857143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 0.8086160714285715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=0.8360267857142856</a:t>
            </a:r>
          </a:p>
          <a:p>
            <a:r>
              <a:rPr lang="en-US" sz="2800" dirty="0"/>
              <a:t>XGBDART =0.8199107142857143</a:t>
            </a:r>
          </a:p>
        </p:txBody>
      </p:sp>
    </p:spTree>
    <p:extLst>
      <p:ext uri="{BB962C8B-B14F-4D97-AF65-F5344CB8AC3E}">
        <p14:creationId xmlns:p14="http://schemas.microsoft.com/office/powerpoint/2010/main" val="366146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C14-8D34-27F8-C6F1-59DEFF2A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17424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for 20% test sample after </a:t>
            </a:r>
            <a:r>
              <a:rPr lang="en-US" dirty="0" err="1"/>
              <a:t>dropping“LastStatementMinimumPaymentDueAmount</a:t>
            </a:r>
            <a:r>
              <a:rPr lang="en-US" dirty="0"/>
              <a:t>”, “</a:t>
            </a:r>
            <a:r>
              <a:rPr lang="en-US" dirty="0" err="1"/>
              <a:t>CardExternalStatus</a:t>
            </a:r>
            <a:r>
              <a:rPr lang="en-US" dirty="0"/>
              <a:t>” and ,'</a:t>
            </a:r>
            <a:r>
              <a:rPr lang="en-US" dirty="0" err="1"/>
              <a:t>LastStatementBalanceAmount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6C60-9515-47D7-1BBE-AB5D8A00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29608"/>
            <a:ext cx="8596668" cy="2411754"/>
          </a:xfrm>
        </p:spPr>
        <p:txBody>
          <a:bodyPr>
            <a:normAutofit/>
          </a:bodyPr>
          <a:lstStyle/>
          <a:p>
            <a:r>
              <a:rPr lang="en-US" sz="2800" dirty="0" err="1"/>
              <a:t>XGBClassifier</a:t>
            </a:r>
            <a:r>
              <a:rPr lang="en-US" sz="2800" dirty="0"/>
              <a:t> =0.8109598214285714</a:t>
            </a:r>
          </a:p>
          <a:p>
            <a:r>
              <a:rPr lang="en-US" sz="2800" dirty="0" err="1"/>
              <a:t>DMAtrix</a:t>
            </a:r>
            <a:r>
              <a:rPr lang="en-US" sz="2800" dirty="0"/>
              <a:t> =0.8069196428571429</a:t>
            </a:r>
          </a:p>
          <a:p>
            <a:r>
              <a:rPr lang="en-US" sz="2800" dirty="0" err="1"/>
              <a:t>RandomForestClassifier</a:t>
            </a:r>
            <a:r>
              <a:rPr lang="en-US" sz="2800" dirty="0"/>
              <a:t> =0.8174553571428572</a:t>
            </a:r>
          </a:p>
          <a:p>
            <a:r>
              <a:rPr lang="en-US" sz="2800" dirty="0"/>
              <a:t>XGBDART =0.8095982142857143</a:t>
            </a:r>
          </a:p>
        </p:txBody>
      </p:sp>
    </p:spTree>
    <p:extLst>
      <p:ext uri="{BB962C8B-B14F-4D97-AF65-F5344CB8AC3E}">
        <p14:creationId xmlns:p14="http://schemas.microsoft.com/office/powerpoint/2010/main" val="321657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E26-9ADD-F866-904F-F5DD3B3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Pearson(P) and Spearman(S) correlation for single 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313EC-A1DD-A6EC-8BDF-0A808F626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7365"/>
              </p:ext>
            </p:extLst>
          </p:nvPr>
        </p:nvGraphicFramePr>
        <p:xfrm>
          <a:off x="677863" y="2160587"/>
          <a:ext cx="8596311" cy="321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0242">
                  <a:extLst>
                    <a:ext uri="{9D8B030D-6E8A-4147-A177-3AD203B41FA5}">
                      <a16:colId xmlns:a16="http://schemas.microsoft.com/office/drawing/2014/main" val="66601178"/>
                    </a:ext>
                  </a:extLst>
                </a:gridCol>
                <a:gridCol w="1122948">
                  <a:extLst>
                    <a:ext uri="{9D8B030D-6E8A-4147-A177-3AD203B41FA5}">
                      <a16:colId xmlns:a16="http://schemas.microsoft.com/office/drawing/2014/main" val="1234544848"/>
                    </a:ext>
                  </a:extLst>
                </a:gridCol>
                <a:gridCol w="1253121">
                  <a:extLst>
                    <a:ext uri="{9D8B030D-6E8A-4147-A177-3AD203B41FA5}">
                      <a16:colId xmlns:a16="http://schemas.microsoft.com/office/drawing/2014/main" val="2126563629"/>
                    </a:ext>
                  </a:extLst>
                </a:gridCol>
              </a:tblGrid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(INPUT, OUTPUT) features </a:t>
                      </a:r>
                      <a:r>
                        <a:rPr lang="en-US" dirty="0" err="1"/>
                        <a:t>combinatiom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30129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CardExternalStatus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7437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LastStatementBalanceAmount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0459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LastStatementMinimumPaymentDueAmount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9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E26-9ADD-F866-904F-F5DD3B3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Average Pearson(P) and Spearman(S) correlation for 100 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313EC-A1DD-A6EC-8BDF-0A808F626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51432"/>
              </p:ext>
            </p:extLst>
          </p:nvPr>
        </p:nvGraphicFramePr>
        <p:xfrm>
          <a:off x="677863" y="2160587"/>
          <a:ext cx="8596311" cy="321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0242">
                  <a:extLst>
                    <a:ext uri="{9D8B030D-6E8A-4147-A177-3AD203B41FA5}">
                      <a16:colId xmlns:a16="http://schemas.microsoft.com/office/drawing/2014/main" val="66601178"/>
                    </a:ext>
                  </a:extLst>
                </a:gridCol>
                <a:gridCol w="1122948">
                  <a:extLst>
                    <a:ext uri="{9D8B030D-6E8A-4147-A177-3AD203B41FA5}">
                      <a16:colId xmlns:a16="http://schemas.microsoft.com/office/drawing/2014/main" val="1234544848"/>
                    </a:ext>
                  </a:extLst>
                </a:gridCol>
                <a:gridCol w="1253121">
                  <a:extLst>
                    <a:ext uri="{9D8B030D-6E8A-4147-A177-3AD203B41FA5}">
                      <a16:colId xmlns:a16="http://schemas.microsoft.com/office/drawing/2014/main" val="2126563629"/>
                    </a:ext>
                  </a:extLst>
                </a:gridCol>
              </a:tblGrid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(INPUT, OUTPUT) features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30129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CardExternalStatus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7437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LastStatementBalanceAmount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0459"/>
                  </a:ext>
                </a:extLst>
              </a:tr>
              <a:tr h="80337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LastStatementMinimumPaymentDueAmount</a:t>
                      </a:r>
                      <a:r>
                        <a:rPr lang="en-US" dirty="0"/>
                        <a:t>, 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5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D0B6-7F30-B4AE-4110-C52E770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F651-B9E4-BCDD-D01F-BA68CD0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1. Remove irrelevant features related to delinquency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2. Capture the result, precision, f1-score, and accuracy for individual features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3. Find the feature contribution for individual features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Review the literature review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6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57A-97EA-445C-EA28-0B5EC1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Carried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D5E-7175-CBF4-0141-447693BE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Pre-p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rocessing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Splitting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ta Summarization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Clas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sification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Finding Feature contribution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C3F-B024-40D0-AE57-BDCF3C91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Deleted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E207-CEF8-4FD9-8F5B-7D1F284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ChargeOffAmount</a:t>
            </a:r>
            <a:r>
              <a:rPr lang="en-US" dirty="0"/>
              <a:t> (because almost all of the values were 0 and have 1 as Target value)</a:t>
            </a:r>
          </a:p>
          <a:p>
            <a:r>
              <a:rPr lang="en-US" dirty="0" err="1"/>
              <a:t>CardInternalStatus</a:t>
            </a:r>
            <a:endParaRPr lang="en-US" dirty="0"/>
          </a:p>
          <a:p>
            <a:r>
              <a:rPr lang="en-US" dirty="0"/>
              <a:t>ActivityHistory1_12</a:t>
            </a:r>
          </a:p>
          <a:p>
            <a:r>
              <a:rPr lang="en-US" dirty="0"/>
              <a:t>All other features that are irrelevant and directly related to delinquency</a:t>
            </a:r>
          </a:p>
        </p:txBody>
      </p:sp>
    </p:spTree>
    <p:extLst>
      <p:ext uri="{BB962C8B-B14F-4D97-AF65-F5344CB8AC3E}">
        <p14:creationId xmlns:p14="http://schemas.microsoft.com/office/powerpoint/2010/main" val="128171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E784-DB4F-4C0C-84EF-D2FD121A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Feature Importance using randomized methods for random forest classifier using sklearn</a:t>
            </a:r>
            <a:endParaRPr lang="en-US" dirty="0"/>
          </a:p>
        </p:txBody>
      </p:sp>
      <p:pic>
        <p:nvPicPr>
          <p:cNvPr id="40" name="Content Placeholder 39" descr="Text&#10;&#10;Description automatically generated">
            <a:extLst>
              <a:ext uri="{FF2B5EF4-FFF2-40B4-BE49-F238E27FC236}">
                <a16:creationId xmlns:a16="http://schemas.microsoft.com/office/drawing/2014/main" id="{6EFB6B1A-295E-49AC-A7C8-3F6CADF0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6" y="2723816"/>
            <a:ext cx="7750896" cy="3223652"/>
          </a:xfrm>
        </p:spPr>
      </p:pic>
    </p:spTree>
    <p:extLst>
      <p:ext uri="{BB962C8B-B14F-4D97-AF65-F5344CB8AC3E}">
        <p14:creationId xmlns:p14="http://schemas.microsoft.com/office/powerpoint/2010/main" val="17533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BD2E-ACD1-4A43-8066-78C385BE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values of features having zero and non-zero in first dataset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6558BF-FB39-491C-9098-18F5552C0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91554"/>
              </p:ext>
            </p:extLst>
          </p:nvPr>
        </p:nvGraphicFramePr>
        <p:xfrm>
          <a:off x="677334" y="2270760"/>
          <a:ext cx="474573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67">
                  <a:extLst>
                    <a:ext uri="{9D8B030D-6E8A-4147-A177-3AD203B41FA5}">
                      <a16:colId xmlns:a16="http://schemas.microsoft.com/office/drawing/2014/main" val="2585779115"/>
                    </a:ext>
                  </a:extLst>
                </a:gridCol>
                <a:gridCol w="2372867">
                  <a:extLst>
                    <a:ext uri="{9D8B030D-6E8A-4147-A177-3AD203B41FA5}">
                      <a16:colId xmlns:a16="http://schemas.microsoft.com/office/drawing/2014/main" val="2379377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LastStatementBalanceAmount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9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LastStatementPurchaseReturnAmount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LastStatementMinimumPaymentDueAmount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LastStatementPaymentTotalAmount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4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952D-A173-E99E-7DA2-DF9E0C0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7732-CFA3-103F-F1AB-E288B928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CardType</a:t>
            </a:r>
            <a:endParaRPr lang="en-US" dirty="0"/>
          </a:p>
          <a:p>
            <a:r>
              <a:rPr lang="en-US" dirty="0" err="1"/>
              <a:t>CreditLine</a:t>
            </a:r>
            <a:endParaRPr lang="en-US" dirty="0"/>
          </a:p>
          <a:p>
            <a:r>
              <a:rPr lang="en-US" dirty="0" err="1"/>
              <a:t>LastStatementBalanceAmount</a:t>
            </a:r>
            <a:endParaRPr lang="en-US" dirty="0"/>
          </a:p>
          <a:p>
            <a:r>
              <a:rPr lang="en-US" dirty="0" err="1"/>
              <a:t>LastStatementPurchaseAmount</a:t>
            </a:r>
            <a:endParaRPr lang="en-US" dirty="0"/>
          </a:p>
          <a:p>
            <a:r>
              <a:rPr lang="en-US" dirty="0" err="1"/>
              <a:t>LastStatementPurchaseReturnAmount</a:t>
            </a:r>
            <a:endParaRPr lang="en-US" dirty="0"/>
          </a:p>
          <a:p>
            <a:r>
              <a:rPr lang="en-US" dirty="0" err="1"/>
              <a:t>LastStatementMinimumPaymentDueAmount</a:t>
            </a:r>
            <a:endParaRPr lang="en-US" dirty="0"/>
          </a:p>
          <a:p>
            <a:r>
              <a:rPr lang="en-US" dirty="0" err="1"/>
              <a:t>LastStatementPaymentTotalAmount</a:t>
            </a:r>
            <a:endParaRPr lang="en-US" dirty="0"/>
          </a:p>
          <a:p>
            <a:r>
              <a:rPr lang="en-US" dirty="0" err="1"/>
              <a:t>CardExternalStatus</a:t>
            </a:r>
            <a:endParaRPr lang="en-US" dirty="0"/>
          </a:p>
          <a:p>
            <a:r>
              <a:rPr lang="en-US" dirty="0"/>
              <a:t>Target(Output Feature)</a:t>
            </a:r>
          </a:p>
        </p:txBody>
      </p:sp>
    </p:spTree>
    <p:extLst>
      <p:ext uri="{BB962C8B-B14F-4D97-AF65-F5344CB8AC3E}">
        <p14:creationId xmlns:p14="http://schemas.microsoft.com/office/powerpoint/2010/main" val="192574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CA3F-B3D2-45B5-BDBD-333D7A9B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183698"/>
            <a:ext cx="8596668" cy="1548849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for the individual feature using </a:t>
            </a:r>
            <a:r>
              <a:rPr lang="en-US" dirty="0" err="1"/>
              <a:t>RandomForestClassifier</a:t>
            </a:r>
            <a:r>
              <a:rPr lang="en-US" dirty="0"/>
              <a:t> for 10% test sample for 100 samples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0C56C-6B03-DB2D-9899-E6F529C3B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93314"/>
              </p:ext>
            </p:extLst>
          </p:nvPr>
        </p:nvGraphicFramePr>
        <p:xfrm>
          <a:off x="676978" y="1682144"/>
          <a:ext cx="7873464" cy="51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57">
                  <a:extLst>
                    <a:ext uri="{9D8B030D-6E8A-4147-A177-3AD203B41FA5}">
                      <a16:colId xmlns:a16="http://schemas.microsoft.com/office/drawing/2014/main" val="1585516917"/>
                    </a:ext>
                  </a:extLst>
                </a:gridCol>
                <a:gridCol w="966442">
                  <a:extLst>
                    <a:ext uri="{9D8B030D-6E8A-4147-A177-3AD203B41FA5}">
                      <a16:colId xmlns:a16="http://schemas.microsoft.com/office/drawing/2014/main" val="3186880404"/>
                    </a:ext>
                  </a:extLst>
                </a:gridCol>
                <a:gridCol w="1665598">
                  <a:extLst>
                    <a:ext uri="{9D8B030D-6E8A-4147-A177-3AD203B41FA5}">
                      <a16:colId xmlns:a16="http://schemas.microsoft.com/office/drawing/2014/main" val="184904829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477664240"/>
                    </a:ext>
                  </a:extLst>
                </a:gridCol>
                <a:gridCol w="1391741">
                  <a:extLst>
                    <a:ext uri="{9D8B030D-6E8A-4147-A177-3AD203B41FA5}">
                      <a16:colId xmlns:a16="http://schemas.microsoft.com/office/drawing/2014/main" val="4035652767"/>
                    </a:ext>
                  </a:extLst>
                </a:gridCol>
              </a:tblGrid>
              <a:tr h="630246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XGBDART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13655"/>
                  </a:ext>
                </a:extLst>
              </a:tr>
              <a:tr h="365143">
                <a:tc>
                  <a:txBody>
                    <a:bodyPr/>
                    <a:lstStyle/>
                    <a:p>
                      <a:r>
                        <a:rPr lang="en-US" dirty="0" err="1"/>
                        <a:t>CardType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1887"/>
                  </a:ext>
                </a:extLst>
              </a:tr>
              <a:tr h="365143">
                <a:tc>
                  <a:txBody>
                    <a:bodyPr/>
                    <a:lstStyle/>
                    <a:p>
                      <a:r>
                        <a:rPr lang="en-US" dirty="0" err="1"/>
                        <a:t>CreditLine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3688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LastStatementBalanceAmount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59069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1205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LastStatementPurchaseReturnAmount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53625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LastStatementMinimumPaymentDueAmount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52804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LastStatementPaymentTotalAmount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08222"/>
                  </a:ext>
                </a:extLst>
              </a:tr>
              <a:tr h="61369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CardExternalStatus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9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CA3F-B3D2-45B5-BDBD-333D7A9B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183698"/>
            <a:ext cx="8596668" cy="1010653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for individual feature using </a:t>
            </a:r>
            <a:r>
              <a:rPr lang="en-US" dirty="0" err="1"/>
              <a:t>RandomForestClassifier</a:t>
            </a:r>
            <a:r>
              <a:rPr lang="en-US" dirty="0"/>
              <a:t> for 20% test sample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0C56C-6B03-DB2D-9899-E6F529C3B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692016"/>
              </p:ext>
            </p:extLst>
          </p:nvPr>
        </p:nvGraphicFramePr>
        <p:xfrm>
          <a:off x="677334" y="1275164"/>
          <a:ext cx="9584267" cy="547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306">
                  <a:extLst>
                    <a:ext uri="{9D8B030D-6E8A-4147-A177-3AD203B41FA5}">
                      <a16:colId xmlns:a16="http://schemas.microsoft.com/office/drawing/2014/main" val="1585516917"/>
                    </a:ext>
                  </a:extLst>
                </a:gridCol>
                <a:gridCol w="1437462">
                  <a:extLst>
                    <a:ext uri="{9D8B030D-6E8A-4147-A177-3AD203B41FA5}">
                      <a16:colId xmlns:a16="http://schemas.microsoft.com/office/drawing/2014/main" val="3186880404"/>
                    </a:ext>
                  </a:extLst>
                </a:gridCol>
                <a:gridCol w="1998732">
                  <a:extLst>
                    <a:ext uri="{9D8B030D-6E8A-4147-A177-3AD203B41FA5}">
                      <a16:colId xmlns:a16="http://schemas.microsoft.com/office/drawing/2014/main" val="184904829"/>
                    </a:ext>
                  </a:extLst>
                </a:gridCol>
                <a:gridCol w="1998732">
                  <a:extLst>
                    <a:ext uri="{9D8B030D-6E8A-4147-A177-3AD203B41FA5}">
                      <a16:colId xmlns:a16="http://schemas.microsoft.com/office/drawing/2014/main" val="2938903913"/>
                    </a:ext>
                  </a:extLst>
                </a:gridCol>
                <a:gridCol w="1794035">
                  <a:extLst>
                    <a:ext uri="{9D8B030D-6E8A-4147-A177-3AD203B41FA5}">
                      <a16:colId xmlns:a16="http://schemas.microsoft.com/office/drawing/2014/main" val="403565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XGBDART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1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LastStatementBalanceAmount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5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LastStatementPurchaseReturnAmount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5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LastStatementMinimumPaymentDueAmount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52804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en-US" dirty="0" err="1"/>
                        <a:t>LastStatementPaymentTotalAmount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08222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en-US" dirty="0" err="1"/>
                        <a:t>CardExternalStatus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9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819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6252</TotalTime>
  <Words>504</Words>
  <Application>Microsoft Office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Trebuchet MS</vt:lpstr>
      <vt:lpstr>Wingdings 3</vt:lpstr>
      <vt:lpstr>Facet</vt:lpstr>
      <vt:lpstr>Introduction</vt:lpstr>
      <vt:lpstr>Agendas</vt:lpstr>
      <vt:lpstr>Operation Carried in Data Set</vt:lpstr>
      <vt:lpstr>Deleted features </vt:lpstr>
      <vt:lpstr>Feature Importance using randomized methods for random forest classifier using sklearn</vt:lpstr>
      <vt:lpstr>Count of values of features having zero and non-zero in first dataset</vt:lpstr>
      <vt:lpstr>Features Name</vt:lpstr>
      <vt:lpstr>Accuracy for the individual feature using RandomForestClassifier for 10% test sample for 100 samples</vt:lpstr>
      <vt:lpstr>Accuracy for individual feature using RandomForestClassifier for 20% test sample</vt:lpstr>
      <vt:lpstr>Accuracy for 10% test sample after dropping“LastStatementMinimumPaymentDueAmount”</vt:lpstr>
      <vt:lpstr>Accuracy for 20% test sample after dropping“LastStatementMinimumPaymentDueAmount”</vt:lpstr>
      <vt:lpstr>Accuracy for 10% test sample after dropping“LastStatementMinimumPaymentDueAmount” and “CardExternalStatus”</vt:lpstr>
      <vt:lpstr>Accuracy for 20% test sample after dropping“LastStatementMinimumPaymentDueAmount” and “CardExternalStatus”</vt:lpstr>
      <vt:lpstr>Accuracy for 10% test sample after dropping“LastStatementMinimumPaymentDueAmount”, “CardExternalStatus” and 'LastStatementBalanceAmount'</vt:lpstr>
      <vt:lpstr>Accuracy for 20% test sample after dropping“LastStatementMinimumPaymentDueAmount”, “CardExternalStatus” and ,'LastStatementBalanceAmount'</vt:lpstr>
      <vt:lpstr>Pearson(P) and Spearman(S) correlation for single datasets</vt:lpstr>
      <vt:lpstr> Average Pearson(P) and Spearman(S) correlation for 100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Atit</dc:creator>
  <cp:lastModifiedBy>Atit Acharya</cp:lastModifiedBy>
  <cp:revision>1</cp:revision>
  <dcterms:created xsi:type="dcterms:W3CDTF">2023-02-21T03:45:07Z</dcterms:created>
  <dcterms:modified xsi:type="dcterms:W3CDTF">2023-02-27T18:05:36Z</dcterms:modified>
</cp:coreProperties>
</file>