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040d14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040d14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040d145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040d145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29a9cb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29a9cb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029a9cb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029a9cb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029a9cb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029a9cb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029a9cb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029a9cb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29a9cb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29a9cb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029a9cb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029a9cb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40d145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040d145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040d145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040d145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tivernad/atoli_P_fi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Колективна робота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76500" y="3464850"/>
            <a:ext cx="54030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Виконали студенти: Зимовіна Алєся, Брек Антон, Мельник Юрій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 курс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Кн24003б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Можливості для розвитку: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Майбутнє розширення: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Платіжна система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Додаток для iOS/Android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Власна кур'єрська служба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Рейтинг та відгуки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000" y="995813"/>
            <a:ext cx="4721650" cy="31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Джерела: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Посилання на GitHub: </a:t>
            </a:r>
            <a:r>
              <a:rPr lang="uk" u="sng">
                <a:solidFill>
                  <a:schemeClr val="hlink"/>
                </a:solidFill>
                <a:hlinkClick r:id="rId3"/>
              </a:rPr>
              <a:t>https://github.com/Ativernad/atoli_P_final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Ніки студентів у GitHub: Зимовіна Алєся( AlesiaZymovina),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Брек Антон( Ativernad),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Юрій Мельник(Yurii092)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Посилання на Figma: https://www.figma.com/design/BXUezZW7KBrqYaDb4WvGbP/Untitled?node-id=0-1&amp;t=y5joAQCk2rsyuQD9-1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Тема: Сервіс замовлення їжі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Наш колективний проєкт — це онлайн-сервіс замовлення їжі під назвою </a:t>
            </a:r>
            <a:r>
              <a:rPr b="1"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Atoli</a:t>
            </a: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Назва "Atoli" походить від </a:t>
            </a:r>
            <a:r>
              <a:rPr b="1"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коралового острова — атола</a:t>
            </a: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що символізує чистоту, морську тематику та натуральні продукти.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Основна ідея проєкту — створити зручну платформу для </a:t>
            </a:r>
            <a:r>
              <a:rPr b="1"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замовлення морепродуктів</a:t>
            </a:r>
            <a:r>
              <a:rPr lang="uk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із доставкою.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75" y="2879825"/>
            <a:ext cx="1901524" cy="18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Резюме студентів: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2630275" cy="3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850" y="1152475"/>
            <a:ext cx="2630275" cy="3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988" y="1152475"/>
            <a:ext cx="2560737" cy="3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Основний функціонал: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Перегляд меню з морепродуктами (рибні страви, суші, устриці тощо).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Замовлення обраних позицій у кілька кліків.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Система обліку замовлень.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Адаптивний інтерфейс для ПК та мобільних пристроїв.</a:t>
            </a:r>
            <a:br>
              <a:rPr lang="uk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Командна робота: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Кожен учасник мав свою роль: програмування, дизайн, тестування, підготовка контенту.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Використовували GitHub для спільної роботи з кодом та контролю версій.</a:t>
            </a:r>
            <a:br>
              <a:rPr lang="uk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/>
              <a:t>Зустрічі команди відбувались регулярно для синхронізації прогресу.</a:t>
            </a:r>
            <a:br>
              <a:rPr lang="uk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Командна робота: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Зимовіна Алєся: фронт енд + презентація проекту+ розробляла референс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Брек Антон: основний бек енд + гіт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Мельник Юрій: частина бек енду + тестування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75" y="2253025"/>
            <a:ext cx="3355525" cy="26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7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Технічна реалізація: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Сервіс написаний </a:t>
            </a:r>
            <a:r>
              <a:rPr b="1"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мовою Python</a:t>
            </a:r>
            <a:r>
              <a:rPr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з використанням фреймворку </a:t>
            </a:r>
            <a:r>
              <a:rPr i="1"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(наприклад Flask або Django)</a:t>
            </a:r>
            <a:r>
              <a:rPr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Вся логіка — від обробки замовлень до маршрутизації — реалізована через Python.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650" y="2911124"/>
            <a:ext cx="3248700" cy="20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Референс: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Ми розробляли референс у Figma самостійно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025" y="1725175"/>
            <a:ext cx="464655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Результат: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 title="IMG_657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13" y="1348776"/>
            <a:ext cx="5552976" cy="30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