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02C447-6F16-44D9-AF5F-7F2F1C2C7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výskytu infarktu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021E94-F375-4D2D-853D-DA76F0CE2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Neurónové siete</a:t>
            </a:r>
            <a:endParaRPr lang="sk-SK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7B0799B2-2899-4079-BAB4-9B643CB0B1B9}"/>
              </a:ext>
            </a:extLst>
          </p:cNvPr>
          <p:cNvSpPr txBox="1">
            <a:spLocks/>
          </p:cNvSpPr>
          <p:nvPr/>
        </p:nvSpPr>
        <p:spPr>
          <a:xfrm>
            <a:off x="9707461" y="6304691"/>
            <a:ext cx="2484539" cy="49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Lukáš Jančovič</a:t>
            </a:r>
          </a:p>
        </p:txBody>
      </p:sp>
    </p:spTree>
    <p:extLst>
      <p:ext uri="{BB962C8B-B14F-4D97-AF65-F5344CB8AC3E}">
        <p14:creationId xmlns:p14="http://schemas.microsoft.com/office/powerpoint/2010/main" val="24040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923A7-8B6E-406F-A8FD-853727E2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D7938-2004-4E1B-9036-A8DAEE5E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Ciele projektu boli vytvorenie neurónovej siete ktorá dokáže učením klasifikovať pacientov s rizikom infarktu</a:t>
            </a:r>
          </a:p>
          <a:p>
            <a:pPr marL="0" indent="0">
              <a:buNone/>
            </a:pPr>
            <a:r>
              <a:rPr lang="sk-SK" dirty="0"/>
              <a:t>Ďalej si prejdeme: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Úpravu dát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Trénovanie modelu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Testovanie modelu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Predikciu</a:t>
            </a:r>
          </a:p>
        </p:txBody>
      </p:sp>
    </p:spTree>
    <p:extLst>
      <p:ext uri="{BB962C8B-B14F-4D97-AF65-F5344CB8AC3E}">
        <p14:creationId xmlns:p14="http://schemas.microsoft.com/office/powerpoint/2010/main" val="379800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D37C68-4DE4-4A37-9F74-45996117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F2187D-CE25-4D12-B697-F93FABD0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Mal 303 záznamov pacientov, popisuje ich vek, pohlavie ako aj zdravotný stav</a:t>
            </a:r>
          </a:p>
          <a:p>
            <a:pPr marL="0" indent="0">
              <a:buNone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V tomto prípade sme si vybrali množiny vek, pohlavie, tep v </a:t>
            </a:r>
            <a:r>
              <a:rPr lang="sk-SK" dirty="0" err="1"/>
              <a:t>kludnom</a:t>
            </a:r>
            <a:r>
              <a:rPr lang="sk-SK" dirty="0"/>
              <a:t> stave, maximálny dosiahnutý tep a výstup ktorý nám hovorí o tom či je to rizikový pacient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V poslednom kroku sme si vytvorili z týchto dát </a:t>
            </a:r>
            <a:r>
              <a:rPr lang="sk-SK" dirty="0" err="1"/>
              <a:t>trénovácie</a:t>
            </a:r>
            <a:r>
              <a:rPr lang="sk-SK" dirty="0"/>
              <a:t> a testovacie dáta pomocou funkcie </a:t>
            </a:r>
            <a:r>
              <a:rPr lang="sk-SK" dirty="0" err="1"/>
              <a:t>train_test_split</a:t>
            </a:r>
            <a:r>
              <a:rPr lang="sk-SK" dirty="0"/>
              <a:t> s pomerom 70/30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464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52AE6-015D-4D40-B45B-293E6BC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9FD51FF-AEA5-44B7-B294-865D32B0A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241" y="1820206"/>
            <a:ext cx="3102886" cy="403120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D086C3-A63F-4AE9-8DC5-339CF62A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97" y="861102"/>
            <a:ext cx="6028936" cy="563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CF29F4-ECF1-45F7-BEE6-103759D9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BC2E12-31AA-4361-8F9F-AACD430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Prvým krokom je vytvorenie nášho predikčného modelu a nastavenie a testovanie </a:t>
            </a:r>
            <a:r>
              <a:rPr lang="sk-SK" dirty="0" err="1"/>
              <a:t>preceptrónu</a:t>
            </a: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Po testovaný sme použili aktivačnú funkciu </a:t>
            </a:r>
            <a:r>
              <a:rPr lang="sk-SK" dirty="0" err="1"/>
              <a:t>ReLU</a:t>
            </a:r>
            <a:r>
              <a:rPr lang="sk-SK" dirty="0"/>
              <a:t> a </a:t>
            </a:r>
            <a:r>
              <a:rPr lang="sk-SK" dirty="0" err="1"/>
              <a:t>sigmoid</a:t>
            </a: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Aktivačná funkcia </a:t>
            </a:r>
            <a:r>
              <a:rPr lang="sk-SK" dirty="0" err="1"/>
              <a:t>ReLU</a:t>
            </a:r>
            <a:r>
              <a:rPr lang="sk-SK" dirty="0"/>
              <a:t>:</a:t>
            </a:r>
            <a:r>
              <a:rPr lang="da-DK" dirty="0"/>
              <a:t> f(</a:t>
            </a:r>
            <a:r>
              <a:rPr lang="sk-SK" dirty="0"/>
              <a:t>z</a:t>
            </a:r>
            <a:r>
              <a:rPr lang="da-DK" dirty="0"/>
              <a:t>) = max(0,</a:t>
            </a:r>
            <a:r>
              <a:rPr lang="sk-SK" dirty="0"/>
              <a:t> z</a:t>
            </a:r>
            <a:r>
              <a:rPr lang="da-DK" dirty="0"/>
              <a:t>)</a:t>
            </a: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Aktivačná funkcia </a:t>
            </a:r>
            <a:r>
              <a:rPr lang="sk-SK" dirty="0" err="1"/>
              <a:t>sigmoid</a:t>
            </a:r>
            <a:r>
              <a:rPr lang="sk-SK" dirty="0"/>
              <a:t> :</a:t>
            </a:r>
            <a:r>
              <a:rPr lang="da-DK" dirty="0"/>
              <a:t> f(</a:t>
            </a:r>
            <a:r>
              <a:rPr lang="sk-SK" dirty="0"/>
              <a:t>z</a:t>
            </a:r>
            <a:r>
              <a:rPr lang="da-DK" dirty="0"/>
              <a:t>) = </a:t>
            </a:r>
            <a:r>
              <a:rPr lang="sk-SK" dirty="0"/>
              <a:t>1</a:t>
            </a:r>
            <a:r>
              <a:rPr lang="en-US" dirty="0"/>
              <a:t>/1+e</a:t>
            </a:r>
            <a:r>
              <a:rPr lang="en-US" baseline="30000" dirty="0"/>
              <a:t>-z</a:t>
            </a:r>
            <a:endParaRPr lang="sk-SK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167E8A7B-95CF-404F-9CC0-63DCB461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68" y="2914650"/>
            <a:ext cx="4210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6202A-7220-47FA-837D-3CC088E8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8E585E-AFBD-45B5-85DB-1B37CC6F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Následne</a:t>
            </a:r>
            <a:r>
              <a:rPr lang="en-US" dirty="0"/>
              <a:t> je </a:t>
            </a:r>
            <a:r>
              <a:rPr lang="sk-SK" dirty="0"/>
              <a:t>nutné nastavenie optimalizácie a stratového modelu a vytvorenie premenných pre uchovávanie učenia ktoré neskôr vizualizujeme.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Následne v premennej </a:t>
            </a:r>
            <a:r>
              <a:rPr lang="sk-SK" dirty="0" err="1"/>
              <a:t>history</a:t>
            </a:r>
            <a:r>
              <a:rPr lang="sk-SK" dirty="0"/>
              <a:t> máme údaje pre vizualizáciu presnosti modelu a chyby 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606C87F-9B49-4785-B467-B5C5379F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91" y="3357737"/>
            <a:ext cx="8058150" cy="5619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B20B3C6-5EA6-4325-8302-5EAE2DA2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47" y="5028719"/>
            <a:ext cx="4667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879D4-6FAA-465A-94CC-EEFAF3BC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Vyzualizácia</a:t>
            </a:r>
            <a:r>
              <a:rPr lang="sk-SK" dirty="0"/>
              <a:t> učenia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EAD9A6-7861-4175-B609-404814EF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V našom prípade naša neurónová sieť mala presnosť približne 59</a:t>
            </a:r>
            <a:r>
              <a:rPr lang="en-US" dirty="0"/>
              <a:t>% </a:t>
            </a:r>
            <a:r>
              <a:rPr lang="sk-SK" dirty="0"/>
              <a:t>zmenou</a:t>
            </a:r>
            <a:r>
              <a:rPr lang="en-US" dirty="0"/>
              <a:t> </a:t>
            </a:r>
            <a:r>
              <a:rPr lang="sk-SK" dirty="0"/>
              <a:t>dát sa táto presnosť mení ale vo </a:t>
            </a:r>
            <a:r>
              <a:rPr lang="sk-SK" dirty="0" err="1"/>
              <a:t>večine</a:t>
            </a:r>
            <a:r>
              <a:rPr lang="sk-SK" dirty="0"/>
              <a:t> prípadov sa pohybovala okolo 50-70</a:t>
            </a:r>
            <a:r>
              <a:rPr lang="en-US" dirty="0"/>
              <a:t>%</a:t>
            </a:r>
            <a:r>
              <a:rPr lang="sk-SK" dirty="0"/>
              <a:t> a to vidíme aj na grafoch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903618-1A90-47AE-AAD5-DBEBB109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92559"/>
            <a:ext cx="4977778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BFE8-10A3-4A7D-8C1E-0B066A87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3137686"/>
            <a:ext cx="4977778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D2426-C740-426F-9616-C39E86ED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Predikcia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F1F6F0-F9BC-4C81-A052-61D6168A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Prvým krokom je vytvorenie dát nad ktorými chceme aby naša neurónová sieť predikovala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Ďalej dáta aplikujeme na našu naučenú neurónovú sieť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Toto nám v konečnom dôsledku vytvorí premennú output ktorá je predikovanou hodnotou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4DC7A63-707F-439B-B523-DF5DDA1A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03" y="2876550"/>
            <a:ext cx="2752725" cy="11049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849245-9A0C-47F9-9811-8163ABF07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632325"/>
            <a:ext cx="8534400" cy="4000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B91716B-DAC2-4E8E-8E52-E16871623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81" y="6007100"/>
            <a:ext cx="2247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D171828-588A-47D6-A2EB-80F1A1E50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2F991D5-67E9-4AB4-812B-D031F57AC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8228" y="-1"/>
            <a:ext cx="4343876" cy="1319545"/>
          </a:xfrm>
          <a:custGeom>
            <a:avLst/>
            <a:gdLst>
              <a:gd name="connsiteX0" fmla="*/ 0 w 4343876"/>
              <a:gd name="connsiteY0" fmla="*/ 0 h 1319545"/>
              <a:gd name="connsiteX1" fmla="*/ 998131 w 4343876"/>
              <a:gd name="connsiteY1" fmla="*/ 0 h 1319545"/>
              <a:gd name="connsiteX2" fmla="*/ 1019043 w 4343876"/>
              <a:gd name="connsiteY2" fmla="*/ 23009 h 1319545"/>
              <a:gd name="connsiteX3" fmla="*/ 2171937 w 4343876"/>
              <a:gd name="connsiteY3" fmla="*/ 500553 h 1319545"/>
              <a:gd name="connsiteX4" fmla="*/ 3324831 w 4343876"/>
              <a:gd name="connsiteY4" fmla="*/ 23009 h 1319545"/>
              <a:gd name="connsiteX5" fmla="*/ 3345743 w 4343876"/>
              <a:gd name="connsiteY5" fmla="*/ 0 h 1319545"/>
              <a:gd name="connsiteX6" fmla="*/ 4343876 w 4343876"/>
              <a:gd name="connsiteY6" fmla="*/ 0 h 1319545"/>
              <a:gd name="connsiteX7" fmla="*/ 4325735 w 4343876"/>
              <a:gd name="connsiteY7" fmla="*/ 37659 h 1319545"/>
              <a:gd name="connsiteX8" fmla="*/ 2171938 w 4343876"/>
              <a:gd name="connsiteY8" fmla="*/ 1319545 h 1319545"/>
              <a:gd name="connsiteX9" fmla="*/ 18141 w 4343876"/>
              <a:gd name="connsiteY9" fmla="*/ 37659 h 13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876" h="1319545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6D6B74B-7A1B-4F67-B350-FF989FC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113576"/>
            <a:ext cx="2863499" cy="1744424"/>
          </a:xfrm>
          <a:custGeom>
            <a:avLst/>
            <a:gdLst>
              <a:gd name="connsiteX0" fmla="*/ 518179 w 2863499"/>
              <a:gd name="connsiteY0" fmla="*/ 0 h 1744424"/>
              <a:gd name="connsiteX1" fmla="*/ 2857488 w 2863499"/>
              <a:gd name="connsiteY1" fmla="*/ 1721045 h 1744424"/>
              <a:gd name="connsiteX2" fmla="*/ 2863499 w 2863499"/>
              <a:gd name="connsiteY2" fmla="*/ 1744424 h 1744424"/>
              <a:gd name="connsiteX3" fmla="*/ 1986591 w 2863499"/>
              <a:gd name="connsiteY3" fmla="*/ 1744424 h 1744424"/>
              <a:gd name="connsiteX4" fmla="*/ 1951831 w 2863499"/>
              <a:gd name="connsiteY4" fmla="*/ 1672267 h 1744424"/>
              <a:gd name="connsiteX5" fmla="*/ 518178 w 2863499"/>
              <a:gd name="connsiteY5" fmla="*/ 818992 h 1744424"/>
              <a:gd name="connsiteX6" fmla="*/ 33336 w 2863499"/>
              <a:gd name="connsiteY6" fmla="*/ 892293 h 1744424"/>
              <a:gd name="connsiteX7" fmla="*/ 0 w 2863499"/>
              <a:gd name="connsiteY7" fmla="*/ 904495 h 1744424"/>
              <a:gd name="connsiteX8" fmla="*/ 0 w 2863499"/>
              <a:gd name="connsiteY8" fmla="*/ 56072 h 1744424"/>
              <a:gd name="connsiteX9" fmla="*/ 24534 w 2863499"/>
              <a:gd name="connsiteY9" fmla="*/ 49764 h 1744424"/>
              <a:gd name="connsiteX10" fmla="*/ 518179 w 2863499"/>
              <a:gd name="connsiteY10" fmla="*/ 0 h 17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3499" h="1744424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B2C9F60-78D2-4B68-8B2E-DE959D5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15279"/>
            <a:ext cx="10733204" cy="27995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50412284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Sínus</Template>
  <TotalTime>284</TotalTime>
  <Words>257</Words>
  <Application>Microsoft Office PowerPoint</Application>
  <PresentationFormat>Širokouhlá</PresentationFormat>
  <Paragraphs>37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Posterama</vt:lpstr>
      <vt:lpstr>SineVTI</vt:lpstr>
      <vt:lpstr>Predikcia výskytu infarktu</vt:lpstr>
      <vt:lpstr>Úvod</vt:lpstr>
      <vt:lpstr>Dataset</vt:lpstr>
      <vt:lpstr>Dataset</vt:lpstr>
      <vt:lpstr>Neurónová sieť</vt:lpstr>
      <vt:lpstr>Neurónová sieť</vt:lpstr>
      <vt:lpstr>Vyzualizácia učenia</vt:lpstr>
      <vt:lpstr>Predikcia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výskytu infarktu</dc:title>
  <dc:creator>Lukas Jancovic</dc:creator>
  <cp:lastModifiedBy>Lukas Jancovic</cp:lastModifiedBy>
  <cp:revision>8</cp:revision>
  <dcterms:created xsi:type="dcterms:W3CDTF">2021-05-07T08:04:25Z</dcterms:created>
  <dcterms:modified xsi:type="dcterms:W3CDTF">2021-05-07T12:49:01Z</dcterms:modified>
</cp:coreProperties>
</file>