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8"/>
  </p:notesMasterIdLst>
  <p:sldIdLst>
    <p:sldId id="256" r:id="rId2"/>
    <p:sldId id="258" r:id="rId3"/>
    <p:sldId id="259" r:id="rId4"/>
    <p:sldId id="260" r:id="rId5"/>
    <p:sldId id="261" r:id="rId6"/>
    <p:sldId id="262" r:id="rId7"/>
    <p:sldId id="267" r:id="rId8"/>
    <p:sldId id="265" r:id="rId9"/>
    <p:sldId id="266" r:id="rId10"/>
    <p:sldId id="269" r:id="rId11"/>
    <p:sldId id="270" r:id="rId12"/>
    <p:sldId id="271" r:id="rId13"/>
    <p:sldId id="313" r:id="rId14"/>
    <p:sldId id="272" r:id="rId15"/>
    <p:sldId id="273" r:id="rId16"/>
    <p:sldId id="314" r:id="rId17"/>
    <p:sldId id="316" r:id="rId18"/>
    <p:sldId id="275" r:id="rId19"/>
    <p:sldId id="288" r:id="rId20"/>
    <p:sldId id="278" r:id="rId21"/>
    <p:sldId id="279" r:id="rId22"/>
    <p:sldId id="317" r:id="rId23"/>
    <p:sldId id="283" r:id="rId24"/>
    <p:sldId id="284" r:id="rId25"/>
    <p:sldId id="318" r:id="rId26"/>
    <p:sldId id="290" r:id="rId27"/>
  </p:sldIdLst>
  <p:sldSz cx="9144000" cy="5143500" type="screen16x9"/>
  <p:notesSz cx="6858000" cy="9144000"/>
  <p:embeddedFontLst>
    <p:embeddedFont>
      <p:font typeface="Overpass" panose="020B0604020202020204" charset="0"/>
      <p:regular r:id="rId29"/>
      <p:bold r:id="rId30"/>
      <p:italic r:id="rId31"/>
      <p:boldItalic r:id="rId32"/>
    </p:embeddedFont>
    <p:embeddedFont>
      <p:font typeface="Jua" panose="020B0604020202020204" charset="-127"/>
      <p:regular r:id="rId33"/>
    </p:embeddedFont>
    <p:embeddedFont>
      <p:font typeface="Oxanium" panose="020B0604020202020204" charset="0"/>
      <p:regular r:id="rId34"/>
      <p:bold r:id="rId35"/>
    </p:embeddedFont>
    <p:embeddedFont>
      <p:font typeface="Anaheim"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FF3B"/>
    <a:srgbClr val="FF2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CCF7336-7791-4D68-835C-8FA37D533042}">
  <a:tblStyle styleId="{3CCF7336-7791-4D68-835C-8FA37D5330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102" d="100"/>
          <a:sy n="102" d="100"/>
        </p:scale>
        <p:origin x="-456" y="-6"/>
      </p:cViewPr>
      <p:guideLst>
        <p:guide orient="horz" pos="1620"/>
        <p:guide pos="2880"/>
      </p:guideLst>
    </p:cSldViewPr>
  </p:slideViewPr>
  <p:outlineViewPr>
    <p:cViewPr>
      <p:scale>
        <a:sx n="33" d="100"/>
        <a:sy n="33" d="100"/>
      </p:scale>
      <p:origin x="0" y="481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084244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f0710f2cc8_0_1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f0710f2cc8_0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f0710f2cc8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f0710f2cc8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f0710f2cc8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f0710f2cc8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f08a788ee6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f08a788ee6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gf0710f2cc8_0_1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6" name="Google Shape;1656;gf0710f2cc8_0_1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6"/>
        <p:cNvGrpSpPr/>
        <p:nvPr/>
      </p:nvGrpSpPr>
      <p:grpSpPr>
        <a:xfrm>
          <a:off x="0" y="0"/>
          <a:ext cx="0" cy="0"/>
          <a:chOff x="0" y="0"/>
          <a:chExt cx="0" cy="0"/>
        </a:xfrm>
      </p:grpSpPr>
      <p:sp>
        <p:nvSpPr>
          <p:cNvPr id="1667" name="Google Shape;1667;gf0710f2cc8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8" name="Google Shape;1668;gf0710f2cc8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f0710f2cc8_0_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f0710f2cc8_0_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1"/>
        <p:cNvGrpSpPr/>
        <p:nvPr/>
      </p:nvGrpSpPr>
      <p:grpSpPr>
        <a:xfrm>
          <a:off x="0" y="0"/>
          <a:ext cx="0" cy="0"/>
          <a:chOff x="0" y="0"/>
          <a:chExt cx="0" cy="0"/>
        </a:xfrm>
      </p:grpSpPr>
      <p:sp>
        <p:nvSpPr>
          <p:cNvPr id="1722" name="Google Shape;1722;gf08a788ee6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3" name="Google Shape;1723;gf08a788ee6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1"/>
        <p:cNvGrpSpPr/>
        <p:nvPr/>
      </p:nvGrpSpPr>
      <p:grpSpPr>
        <a:xfrm>
          <a:off x="0" y="0"/>
          <a:ext cx="0" cy="0"/>
          <a:chOff x="0" y="0"/>
          <a:chExt cx="0" cy="0"/>
        </a:xfrm>
      </p:grpSpPr>
      <p:sp>
        <p:nvSpPr>
          <p:cNvPr id="1732" name="Google Shape;1732;gf08a788ee6_0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3" name="Google Shape;1733;gf08a788ee6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f08a788ee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f08a788ee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f0710f2cc8_0_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f0710f2cc8_0_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gf08a788ee6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f08a788ee6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f0710f2cc8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f0710f2cc8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f0710f2cc8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f0710f2cc8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3"/>
        <p:cNvGrpSpPr/>
        <p:nvPr/>
      </p:nvGrpSpPr>
      <p:grpSpPr>
        <a:xfrm>
          <a:off x="0" y="0"/>
          <a:ext cx="0" cy="0"/>
          <a:chOff x="0" y="0"/>
          <a:chExt cx="0" cy="0"/>
        </a:xfrm>
      </p:grpSpPr>
      <p:sp>
        <p:nvSpPr>
          <p:cNvPr id="1954" name="Google Shape;1954;gb1fa4dd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5" name="Google Shape;1955;gb1fa4dd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f0710f2cc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f0710f2cc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f0710f2cc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f0710f2cc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0710f2c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0710f2c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e21fa792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e21fa792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f0710f2cc8_0_1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f0710f2cc8_0_1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f08a788ee6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f08a788ee6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slide" Target="../slides/slide4.xml"/><Relationship Id="rId1" Type="http://schemas.openxmlformats.org/officeDocument/2006/relationships/slideMaster" Target="../slideMasters/slideMaster1.xml"/><Relationship Id="rId6" Type="http://schemas.openxmlformats.org/officeDocument/2006/relationships/slide" Target="../slides/slide20.xml"/><Relationship Id="rId5" Type="http://schemas.openxmlformats.org/officeDocument/2006/relationships/slide" Target="../slides/slide9.xml"/><Relationship Id="rId4" Type="http://schemas.openxmlformats.org/officeDocument/2006/relationships/slide" Target="../slides/slide1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000" cy="5143500"/>
            <a:chOff x="0" y="0"/>
            <a:chExt cx="9144000" cy="5143500"/>
          </a:xfrm>
        </p:grpSpPr>
        <p:sp>
          <p:nvSpPr>
            <p:cNvPr id="10" name="Google Shape;10;p2"/>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83525" y="-233775"/>
            <a:ext cx="9339050" cy="5417100"/>
            <a:chOff x="-83525" y="-233775"/>
            <a:chExt cx="9339050" cy="5417100"/>
          </a:xfrm>
        </p:grpSpPr>
        <p:cxnSp>
          <p:nvCxnSpPr>
            <p:cNvPr id="13" name="Google Shape;13;p2"/>
            <p:cNvCxnSpPr/>
            <p:nvPr/>
          </p:nvCxnSpPr>
          <p:spPr>
            <a:xfrm rot="10800000" flipH="1">
              <a:off x="-83525" y="4026525"/>
              <a:ext cx="4902900" cy="610500"/>
            </a:xfrm>
            <a:prstGeom prst="straightConnector1">
              <a:avLst/>
            </a:prstGeom>
            <a:noFill/>
            <a:ln w="9525" cap="rnd" cmpd="sng">
              <a:solidFill>
                <a:schemeClr val="accent4"/>
              </a:solidFill>
              <a:prstDash val="solid"/>
              <a:round/>
              <a:headEnd type="none" w="med" len="med"/>
              <a:tailEnd type="none" w="med" len="med"/>
            </a:ln>
          </p:spPr>
        </p:cxnSp>
        <p:cxnSp>
          <p:nvCxnSpPr>
            <p:cNvPr id="14" name="Google Shape;14;p2"/>
            <p:cNvCxnSpPr/>
            <p:nvPr/>
          </p:nvCxnSpPr>
          <p:spPr>
            <a:xfrm>
              <a:off x="3297225" y="4026550"/>
              <a:ext cx="1927800" cy="1105200"/>
            </a:xfrm>
            <a:prstGeom prst="straightConnector1">
              <a:avLst/>
            </a:prstGeom>
            <a:noFill/>
            <a:ln w="9525" cap="rnd" cmpd="sng">
              <a:solidFill>
                <a:schemeClr val="accent4"/>
              </a:solidFill>
              <a:prstDash val="solid"/>
              <a:round/>
              <a:headEnd type="none" w="med" len="med"/>
              <a:tailEnd type="none" w="med" len="med"/>
            </a:ln>
          </p:spPr>
        </p:cxnSp>
        <p:cxnSp>
          <p:nvCxnSpPr>
            <p:cNvPr id="15" name="Google Shape;15;p2"/>
            <p:cNvCxnSpPr/>
            <p:nvPr/>
          </p:nvCxnSpPr>
          <p:spPr>
            <a:xfrm>
              <a:off x="6053925" y="3975"/>
              <a:ext cx="2345400" cy="1240200"/>
            </a:xfrm>
            <a:prstGeom prst="straightConnector1">
              <a:avLst/>
            </a:prstGeom>
            <a:noFill/>
            <a:ln w="9525" cap="rnd" cmpd="sng">
              <a:solidFill>
                <a:schemeClr val="accent4"/>
              </a:solidFill>
              <a:prstDash val="solid"/>
              <a:round/>
              <a:headEnd type="none" w="med" len="med"/>
              <a:tailEnd type="none" w="med" len="med"/>
            </a:ln>
          </p:spPr>
        </p:cxnSp>
        <p:cxnSp>
          <p:nvCxnSpPr>
            <p:cNvPr id="16" name="Google Shape;16;p2"/>
            <p:cNvCxnSpPr/>
            <p:nvPr/>
          </p:nvCxnSpPr>
          <p:spPr>
            <a:xfrm>
              <a:off x="4338225" y="-28150"/>
              <a:ext cx="4917300" cy="931800"/>
            </a:xfrm>
            <a:prstGeom prst="straightConnector1">
              <a:avLst/>
            </a:prstGeom>
            <a:noFill/>
            <a:ln w="9525" cap="rnd" cmpd="sng">
              <a:solidFill>
                <a:schemeClr val="accent4"/>
              </a:solidFill>
              <a:prstDash val="solid"/>
              <a:round/>
              <a:headEnd type="none" w="med" len="med"/>
              <a:tailEnd type="none" w="med" len="med"/>
            </a:ln>
          </p:spPr>
        </p:cxnSp>
        <p:cxnSp>
          <p:nvCxnSpPr>
            <p:cNvPr id="17" name="Google Shape;17;p2"/>
            <p:cNvCxnSpPr/>
            <p:nvPr/>
          </p:nvCxnSpPr>
          <p:spPr>
            <a:xfrm flipH="1">
              <a:off x="173650" y="-233775"/>
              <a:ext cx="173400" cy="5417100"/>
            </a:xfrm>
            <a:prstGeom prst="straightConnector1">
              <a:avLst/>
            </a:prstGeom>
            <a:noFill/>
            <a:ln w="9525" cap="rnd" cmpd="sng">
              <a:solidFill>
                <a:schemeClr val="accent4"/>
              </a:solidFill>
              <a:prstDash val="solid"/>
              <a:round/>
              <a:headEnd type="none" w="med" len="med"/>
              <a:tailEnd type="none" w="med" len="med"/>
            </a:ln>
          </p:spPr>
        </p:cxnSp>
        <p:grpSp>
          <p:nvGrpSpPr>
            <p:cNvPr id="18" name="Google Shape;18;p2"/>
            <p:cNvGrpSpPr/>
            <p:nvPr/>
          </p:nvGrpSpPr>
          <p:grpSpPr>
            <a:xfrm>
              <a:off x="-83525" y="4333650"/>
              <a:ext cx="539700" cy="539700"/>
              <a:chOff x="-83525" y="4333650"/>
              <a:chExt cx="539700" cy="539700"/>
            </a:xfrm>
          </p:grpSpPr>
          <p:sp>
            <p:nvSpPr>
              <p:cNvPr id="19" name="Google Shape;19;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3297225" y="3935250"/>
              <a:ext cx="539700" cy="539700"/>
              <a:chOff x="-83525" y="4333650"/>
              <a:chExt cx="539700" cy="539700"/>
            </a:xfrm>
          </p:grpSpPr>
          <p:sp>
            <p:nvSpPr>
              <p:cNvPr id="22" name="Google Shape;22;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6542926" y="112425"/>
              <a:ext cx="718341" cy="718341"/>
              <a:chOff x="-83525" y="4333650"/>
              <a:chExt cx="539700" cy="539700"/>
            </a:xfrm>
          </p:grpSpPr>
          <p:sp>
            <p:nvSpPr>
              <p:cNvPr id="25" name="Google Shape;25;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165201" y="112422"/>
              <a:ext cx="265640" cy="265640"/>
              <a:chOff x="-83525" y="4333650"/>
              <a:chExt cx="539700" cy="539700"/>
            </a:xfrm>
          </p:grpSpPr>
          <p:sp>
            <p:nvSpPr>
              <p:cNvPr id="28" name="Google Shape;28;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814201" y="1436147"/>
              <a:ext cx="265640" cy="265640"/>
              <a:chOff x="-83525" y="4333650"/>
              <a:chExt cx="539700" cy="539700"/>
            </a:xfrm>
          </p:grpSpPr>
          <p:sp>
            <p:nvSpPr>
              <p:cNvPr id="31" name="Google Shape;31;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2718476" y="4603497"/>
              <a:ext cx="265640" cy="265640"/>
              <a:chOff x="-83525" y="4333650"/>
              <a:chExt cx="539700" cy="539700"/>
            </a:xfrm>
          </p:grpSpPr>
          <p:sp>
            <p:nvSpPr>
              <p:cNvPr id="34" name="Google Shape;34;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546526" y="112422"/>
              <a:ext cx="265640" cy="265640"/>
              <a:chOff x="-83525" y="4333650"/>
              <a:chExt cx="539700" cy="539700"/>
            </a:xfrm>
          </p:grpSpPr>
          <p:sp>
            <p:nvSpPr>
              <p:cNvPr id="37" name="Google Shape;37;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308751" y="767847"/>
              <a:ext cx="265640" cy="265640"/>
              <a:chOff x="-83525" y="4333650"/>
              <a:chExt cx="539700" cy="539700"/>
            </a:xfrm>
          </p:grpSpPr>
          <p:sp>
            <p:nvSpPr>
              <p:cNvPr id="40" name="Google Shape;40;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2"/>
          <p:cNvSpPr txBox="1">
            <a:spLocks noGrp="1"/>
          </p:cNvSpPr>
          <p:nvPr>
            <p:ph type="subTitle" idx="1"/>
          </p:nvPr>
        </p:nvSpPr>
        <p:spPr>
          <a:xfrm rot="-615">
            <a:off x="719999" y="2993858"/>
            <a:ext cx="33540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3" name="Google Shape;43;p2"/>
          <p:cNvSpPr txBox="1">
            <a:spLocks noGrp="1"/>
          </p:cNvSpPr>
          <p:nvPr>
            <p:ph type="ctrTitle"/>
          </p:nvPr>
        </p:nvSpPr>
        <p:spPr>
          <a:xfrm>
            <a:off x="720000" y="540000"/>
            <a:ext cx="6378600" cy="25551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6000"/>
              <a:buNone/>
              <a:defRPr sz="52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365"/>
        <p:cNvGrpSpPr/>
        <p:nvPr/>
      </p:nvGrpSpPr>
      <p:grpSpPr>
        <a:xfrm>
          <a:off x="0" y="0"/>
          <a:ext cx="0" cy="0"/>
          <a:chOff x="0" y="0"/>
          <a:chExt cx="0" cy="0"/>
        </a:xfrm>
      </p:grpSpPr>
      <p:sp>
        <p:nvSpPr>
          <p:cNvPr id="366" name="Google Shape;366;p15"/>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15"/>
          <p:cNvGrpSpPr/>
          <p:nvPr/>
        </p:nvGrpSpPr>
        <p:grpSpPr>
          <a:xfrm>
            <a:off x="-24925" y="-70975"/>
            <a:ext cx="9226525" cy="5270525"/>
            <a:chOff x="-24925" y="-70975"/>
            <a:chExt cx="9226525" cy="5270525"/>
          </a:xfrm>
        </p:grpSpPr>
        <p:cxnSp>
          <p:nvCxnSpPr>
            <p:cNvPr id="368" name="Google Shape;368;p15"/>
            <p:cNvCxnSpPr/>
            <p:nvPr/>
          </p:nvCxnSpPr>
          <p:spPr>
            <a:xfrm>
              <a:off x="7622100" y="-52250"/>
              <a:ext cx="1529400" cy="3201900"/>
            </a:xfrm>
            <a:prstGeom prst="straightConnector1">
              <a:avLst/>
            </a:prstGeom>
            <a:noFill/>
            <a:ln w="9525" cap="rnd" cmpd="sng">
              <a:solidFill>
                <a:schemeClr val="accent4"/>
              </a:solidFill>
              <a:prstDash val="solid"/>
              <a:round/>
              <a:headEnd type="none" w="med" len="med"/>
              <a:tailEnd type="none" w="med" len="med"/>
            </a:ln>
          </p:spPr>
        </p:cxnSp>
        <p:cxnSp>
          <p:nvCxnSpPr>
            <p:cNvPr id="369" name="Google Shape;369;p15"/>
            <p:cNvCxnSpPr/>
            <p:nvPr/>
          </p:nvCxnSpPr>
          <p:spPr>
            <a:xfrm flipH="1">
              <a:off x="7715775" y="1949950"/>
              <a:ext cx="1453200" cy="3249600"/>
            </a:xfrm>
            <a:prstGeom prst="straightConnector1">
              <a:avLst/>
            </a:prstGeom>
            <a:noFill/>
            <a:ln w="9525" cap="rnd" cmpd="sng">
              <a:solidFill>
                <a:schemeClr val="accent4"/>
              </a:solidFill>
              <a:prstDash val="solid"/>
              <a:round/>
              <a:headEnd type="none" w="med" len="med"/>
              <a:tailEnd type="none" w="med" len="med"/>
            </a:ln>
          </p:spPr>
        </p:cxnSp>
        <p:cxnSp>
          <p:nvCxnSpPr>
            <p:cNvPr id="370" name="Google Shape;370;p15"/>
            <p:cNvCxnSpPr/>
            <p:nvPr/>
          </p:nvCxnSpPr>
          <p:spPr>
            <a:xfrm flipH="1">
              <a:off x="12450" y="-52250"/>
              <a:ext cx="1677900" cy="3274500"/>
            </a:xfrm>
            <a:prstGeom prst="straightConnector1">
              <a:avLst/>
            </a:prstGeom>
            <a:noFill/>
            <a:ln w="9525" cap="rnd" cmpd="sng">
              <a:solidFill>
                <a:schemeClr val="accent4"/>
              </a:solidFill>
              <a:prstDash val="solid"/>
              <a:round/>
              <a:headEnd type="none" w="med" len="med"/>
              <a:tailEnd type="none" w="med" len="med"/>
            </a:ln>
          </p:spPr>
        </p:cxnSp>
        <p:cxnSp>
          <p:nvCxnSpPr>
            <p:cNvPr id="371" name="Google Shape;371;p15"/>
            <p:cNvCxnSpPr/>
            <p:nvPr/>
          </p:nvCxnSpPr>
          <p:spPr>
            <a:xfrm>
              <a:off x="143475" y="-70975"/>
              <a:ext cx="1353600" cy="5233200"/>
            </a:xfrm>
            <a:prstGeom prst="straightConnector1">
              <a:avLst/>
            </a:prstGeom>
            <a:noFill/>
            <a:ln w="9525" cap="rnd" cmpd="sng">
              <a:solidFill>
                <a:schemeClr val="accent4"/>
              </a:solidFill>
              <a:prstDash val="solid"/>
              <a:round/>
              <a:headEnd type="none" w="med" len="med"/>
              <a:tailEnd type="none" w="med" len="med"/>
            </a:ln>
          </p:spPr>
        </p:cxnSp>
        <p:cxnSp>
          <p:nvCxnSpPr>
            <p:cNvPr id="372" name="Google Shape;372;p15"/>
            <p:cNvCxnSpPr/>
            <p:nvPr/>
          </p:nvCxnSpPr>
          <p:spPr>
            <a:xfrm>
              <a:off x="-24925" y="4432425"/>
              <a:ext cx="4983600" cy="761100"/>
            </a:xfrm>
            <a:prstGeom prst="straightConnector1">
              <a:avLst/>
            </a:prstGeom>
            <a:noFill/>
            <a:ln w="9525" cap="rnd" cmpd="sng">
              <a:solidFill>
                <a:schemeClr val="accent4"/>
              </a:solidFill>
              <a:prstDash val="solid"/>
              <a:round/>
              <a:headEnd type="none" w="med" len="med"/>
              <a:tailEnd type="none" w="med" len="med"/>
            </a:ln>
          </p:spPr>
        </p:cxnSp>
        <p:cxnSp>
          <p:nvCxnSpPr>
            <p:cNvPr id="373" name="Google Shape;373;p15"/>
            <p:cNvCxnSpPr/>
            <p:nvPr/>
          </p:nvCxnSpPr>
          <p:spPr>
            <a:xfrm>
              <a:off x="5159700" y="-33550"/>
              <a:ext cx="4041900" cy="960600"/>
            </a:xfrm>
            <a:prstGeom prst="straightConnector1">
              <a:avLst/>
            </a:prstGeom>
            <a:noFill/>
            <a:ln w="9525" cap="rnd" cmpd="sng">
              <a:solidFill>
                <a:schemeClr val="accent4"/>
              </a:solidFill>
              <a:prstDash val="solid"/>
              <a:round/>
              <a:headEnd type="none" w="med" len="med"/>
              <a:tailEnd type="none" w="med" len="med"/>
            </a:ln>
          </p:spPr>
        </p:cxnSp>
        <p:grpSp>
          <p:nvGrpSpPr>
            <p:cNvPr id="374" name="Google Shape;374;p15"/>
            <p:cNvGrpSpPr/>
            <p:nvPr/>
          </p:nvGrpSpPr>
          <p:grpSpPr>
            <a:xfrm>
              <a:off x="7715777" y="407698"/>
              <a:ext cx="482600" cy="482600"/>
              <a:chOff x="-83525" y="4333650"/>
              <a:chExt cx="539700" cy="539700"/>
            </a:xfrm>
          </p:grpSpPr>
          <p:sp>
            <p:nvSpPr>
              <p:cNvPr id="375" name="Google Shape;375;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5"/>
            <p:cNvGrpSpPr/>
            <p:nvPr/>
          </p:nvGrpSpPr>
          <p:grpSpPr>
            <a:xfrm>
              <a:off x="8718447" y="2450535"/>
              <a:ext cx="344976" cy="344976"/>
              <a:chOff x="-83525" y="4333650"/>
              <a:chExt cx="539700" cy="539700"/>
            </a:xfrm>
          </p:grpSpPr>
          <p:sp>
            <p:nvSpPr>
              <p:cNvPr id="378" name="Google Shape;378;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5"/>
            <p:cNvGrpSpPr/>
            <p:nvPr/>
          </p:nvGrpSpPr>
          <p:grpSpPr>
            <a:xfrm>
              <a:off x="491347" y="1770660"/>
              <a:ext cx="344976" cy="344976"/>
              <a:chOff x="-83525" y="4333650"/>
              <a:chExt cx="539700" cy="539700"/>
            </a:xfrm>
          </p:grpSpPr>
          <p:sp>
            <p:nvSpPr>
              <p:cNvPr id="381" name="Google Shape;381;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5"/>
            <p:cNvGrpSpPr/>
            <p:nvPr/>
          </p:nvGrpSpPr>
          <p:grpSpPr>
            <a:xfrm>
              <a:off x="304222" y="2768635"/>
              <a:ext cx="344976" cy="344976"/>
              <a:chOff x="-83525" y="4333650"/>
              <a:chExt cx="539700" cy="539700"/>
            </a:xfrm>
          </p:grpSpPr>
          <p:sp>
            <p:nvSpPr>
              <p:cNvPr id="384" name="Google Shape;384;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5"/>
            <p:cNvGrpSpPr/>
            <p:nvPr/>
          </p:nvGrpSpPr>
          <p:grpSpPr>
            <a:xfrm>
              <a:off x="1059438" y="4316076"/>
              <a:ext cx="630909" cy="630909"/>
              <a:chOff x="-83525" y="4333650"/>
              <a:chExt cx="539700" cy="539700"/>
            </a:xfrm>
          </p:grpSpPr>
          <p:sp>
            <p:nvSpPr>
              <p:cNvPr id="387" name="Google Shape;387;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5"/>
            <p:cNvGrpSpPr/>
            <p:nvPr/>
          </p:nvGrpSpPr>
          <p:grpSpPr>
            <a:xfrm>
              <a:off x="1138677" y="298698"/>
              <a:ext cx="482600" cy="482600"/>
              <a:chOff x="-83525" y="4333650"/>
              <a:chExt cx="539700" cy="539700"/>
            </a:xfrm>
          </p:grpSpPr>
          <p:sp>
            <p:nvSpPr>
              <p:cNvPr id="390" name="Google Shape;390;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2" name="Google Shape;392;p15"/>
          <p:cNvSpPr txBox="1">
            <a:spLocks noGrp="1"/>
          </p:cNvSpPr>
          <p:nvPr>
            <p:ph type="title"/>
          </p:nvPr>
        </p:nvSpPr>
        <p:spPr>
          <a:xfrm>
            <a:off x="720000" y="2677350"/>
            <a:ext cx="4360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3" name="Google Shape;393;p15"/>
          <p:cNvSpPr txBox="1">
            <a:spLocks noGrp="1"/>
          </p:cNvSpPr>
          <p:nvPr>
            <p:ph type="title" idx="2" hasCustomPrompt="1"/>
          </p:nvPr>
        </p:nvSpPr>
        <p:spPr>
          <a:xfrm>
            <a:off x="2124950" y="731700"/>
            <a:ext cx="1550100" cy="1300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4" name="Google Shape;394;p15"/>
          <p:cNvSpPr txBox="1">
            <a:spLocks noGrp="1"/>
          </p:cNvSpPr>
          <p:nvPr>
            <p:ph type="subTitle" idx="1"/>
          </p:nvPr>
        </p:nvSpPr>
        <p:spPr>
          <a:xfrm rot="462">
            <a:off x="17835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395"/>
        <p:cNvGrpSpPr/>
        <p:nvPr/>
      </p:nvGrpSpPr>
      <p:grpSpPr>
        <a:xfrm>
          <a:off x="0" y="0"/>
          <a:ext cx="0" cy="0"/>
          <a:chOff x="0" y="0"/>
          <a:chExt cx="0" cy="0"/>
        </a:xfrm>
      </p:grpSpPr>
      <p:grpSp>
        <p:nvGrpSpPr>
          <p:cNvPr id="396" name="Google Shape;396;p16"/>
          <p:cNvGrpSpPr/>
          <p:nvPr/>
        </p:nvGrpSpPr>
        <p:grpSpPr>
          <a:xfrm>
            <a:off x="0" y="0"/>
            <a:ext cx="9144000" cy="5143500"/>
            <a:chOff x="0" y="0"/>
            <a:chExt cx="9144000" cy="5143500"/>
          </a:xfrm>
        </p:grpSpPr>
        <p:sp>
          <p:nvSpPr>
            <p:cNvPr id="397" name="Google Shape;397;p1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6"/>
          <p:cNvGrpSpPr/>
          <p:nvPr/>
        </p:nvGrpSpPr>
        <p:grpSpPr>
          <a:xfrm>
            <a:off x="-24925" y="-64725"/>
            <a:ext cx="9226450" cy="5333100"/>
            <a:chOff x="-24925" y="-64725"/>
            <a:chExt cx="9226450" cy="5333100"/>
          </a:xfrm>
        </p:grpSpPr>
        <p:cxnSp>
          <p:nvCxnSpPr>
            <p:cNvPr id="400" name="Google Shape;400;p16"/>
            <p:cNvCxnSpPr/>
            <p:nvPr/>
          </p:nvCxnSpPr>
          <p:spPr>
            <a:xfrm flipH="1">
              <a:off x="7029625" y="-37700"/>
              <a:ext cx="968100" cy="5243700"/>
            </a:xfrm>
            <a:prstGeom prst="straightConnector1">
              <a:avLst/>
            </a:prstGeom>
            <a:noFill/>
            <a:ln w="9525" cap="rnd" cmpd="sng">
              <a:solidFill>
                <a:schemeClr val="accent4"/>
              </a:solidFill>
              <a:prstDash val="solid"/>
              <a:round/>
              <a:headEnd type="none" w="med" len="med"/>
              <a:tailEnd type="none" w="med" len="med"/>
            </a:ln>
          </p:spPr>
        </p:cxnSp>
        <p:cxnSp>
          <p:nvCxnSpPr>
            <p:cNvPr id="401" name="Google Shape;401;p16"/>
            <p:cNvCxnSpPr/>
            <p:nvPr/>
          </p:nvCxnSpPr>
          <p:spPr>
            <a:xfrm>
              <a:off x="6081475" y="-64725"/>
              <a:ext cx="3112500" cy="4135500"/>
            </a:xfrm>
            <a:prstGeom prst="straightConnector1">
              <a:avLst/>
            </a:prstGeom>
            <a:noFill/>
            <a:ln w="9525" cap="rnd" cmpd="sng">
              <a:solidFill>
                <a:schemeClr val="accent4"/>
              </a:solidFill>
              <a:prstDash val="solid"/>
              <a:round/>
              <a:headEnd type="none" w="med" len="med"/>
              <a:tailEnd type="none" w="med" len="med"/>
            </a:ln>
          </p:spPr>
        </p:cxnSp>
        <p:cxnSp>
          <p:nvCxnSpPr>
            <p:cNvPr id="402" name="Google Shape;402;p16"/>
            <p:cNvCxnSpPr/>
            <p:nvPr/>
          </p:nvCxnSpPr>
          <p:spPr>
            <a:xfrm flipH="1">
              <a:off x="1172650" y="-27300"/>
              <a:ext cx="417900" cy="5177100"/>
            </a:xfrm>
            <a:prstGeom prst="straightConnector1">
              <a:avLst/>
            </a:prstGeom>
            <a:noFill/>
            <a:ln w="9525" cap="rnd" cmpd="sng">
              <a:solidFill>
                <a:schemeClr val="accent4"/>
              </a:solidFill>
              <a:prstDash val="solid"/>
              <a:round/>
              <a:headEnd type="none" w="med" len="med"/>
              <a:tailEnd type="none" w="med" len="med"/>
            </a:ln>
          </p:spPr>
        </p:cxnSp>
        <p:cxnSp>
          <p:nvCxnSpPr>
            <p:cNvPr id="403" name="Google Shape;403;p16"/>
            <p:cNvCxnSpPr/>
            <p:nvPr/>
          </p:nvCxnSpPr>
          <p:spPr>
            <a:xfrm>
              <a:off x="-24925" y="1606875"/>
              <a:ext cx="2046000" cy="3661500"/>
            </a:xfrm>
            <a:prstGeom prst="straightConnector1">
              <a:avLst/>
            </a:prstGeom>
            <a:noFill/>
            <a:ln w="9525" cap="rnd" cmpd="sng">
              <a:solidFill>
                <a:schemeClr val="accent4"/>
              </a:solidFill>
              <a:prstDash val="solid"/>
              <a:round/>
              <a:headEnd type="none" w="med" len="med"/>
              <a:tailEnd type="none" w="med" len="med"/>
            </a:ln>
          </p:spPr>
        </p:cxnSp>
        <p:cxnSp>
          <p:nvCxnSpPr>
            <p:cNvPr id="404" name="Google Shape;404;p16"/>
            <p:cNvCxnSpPr/>
            <p:nvPr/>
          </p:nvCxnSpPr>
          <p:spPr>
            <a:xfrm rot="10800000" flipH="1">
              <a:off x="-17325" y="-52225"/>
              <a:ext cx="2831700" cy="923100"/>
            </a:xfrm>
            <a:prstGeom prst="straightConnector1">
              <a:avLst/>
            </a:prstGeom>
            <a:noFill/>
            <a:ln w="9525" cap="rnd" cmpd="sng">
              <a:solidFill>
                <a:schemeClr val="accent4"/>
              </a:solidFill>
              <a:prstDash val="solid"/>
              <a:round/>
              <a:headEnd type="none" w="med" len="med"/>
              <a:tailEnd type="none" w="med" len="med"/>
            </a:ln>
          </p:spPr>
        </p:cxnSp>
        <p:cxnSp>
          <p:nvCxnSpPr>
            <p:cNvPr id="405" name="Google Shape;405;p16"/>
            <p:cNvCxnSpPr/>
            <p:nvPr/>
          </p:nvCxnSpPr>
          <p:spPr>
            <a:xfrm flipH="1">
              <a:off x="7997625" y="3290975"/>
              <a:ext cx="1203900" cy="1896300"/>
            </a:xfrm>
            <a:prstGeom prst="straightConnector1">
              <a:avLst/>
            </a:prstGeom>
            <a:noFill/>
            <a:ln w="9525" cap="rnd" cmpd="sng">
              <a:solidFill>
                <a:schemeClr val="accent4"/>
              </a:solidFill>
              <a:prstDash val="solid"/>
              <a:round/>
              <a:headEnd type="none" w="med" len="med"/>
              <a:tailEnd type="none" w="med" len="med"/>
            </a:ln>
          </p:spPr>
        </p:cxnSp>
        <p:grpSp>
          <p:nvGrpSpPr>
            <p:cNvPr id="406" name="Google Shape;406;p16"/>
            <p:cNvGrpSpPr/>
            <p:nvPr/>
          </p:nvGrpSpPr>
          <p:grpSpPr>
            <a:xfrm>
              <a:off x="7309798" y="1681413"/>
              <a:ext cx="630909" cy="630909"/>
              <a:chOff x="-83525" y="4333650"/>
              <a:chExt cx="539700" cy="539700"/>
            </a:xfrm>
          </p:grpSpPr>
          <p:sp>
            <p:nvSpPr>
              <p:cNvPr id="407" name="Google Shape;407;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16"/>
            <p:cNvGrpSpPr/>
            <p:nvPr/>
          </p:nvGrpSpPr>
          <p:grpSpPr>
            <a:xfrm>
              <a:off x="8107197" y="1261910"/>
              <a:ext cx="344976" cy="344976"/>
              <a:chOff x="-83525" y="4333650"/>
              <a:chExt cx="539700" cy="539700"/>
            </a:xfrm>
          </p:grpSpPr>
          <p:sp>
            <p:nvSpPr>
              <p:cNvPr id="410" name="Google Shape;410;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6"/>
            <p:cNvGrpSpPr/>
            <p:nvPr/>
          </p:nvGrpSpPr>
          <p:grpSpPr>
            <a:xfrm>
              <a:off x="1028573" y="3702579"/>
              <a:ext cx="493070" cy="493016"/>
              <a:chOff x="-83525" y="4333650"/>
              <a:chExt cx="539700" cy="539700"/>
            </a:xfrm>
          </p:grpSpPr>
          <p:sp>
            <p:nvSpPr>
              <p:cNvPr id="413" name="Google Shape;413;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6"/>
            <p:cNvGrpSpPr/>
            <p:nvPr/>
          </p:nvGrpSpPr>
          <p:grpSpPr>
            <a:xfrm>
              <a:off x="1315510" y="109854"/>
              <a:ext cx="493070" cy="493016"/>
              <a:chOff x="-83525" y="4333650"/>
              <a:chExt cx="539700" cy="539700"/>
            </a:xfrm>
          </p:grpSpPr>
          <p:sp>
            <p:nvSpPr>
              <p:cNvPr id="416" name="Google Shape;416;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16"/>
            <p:cNvGrpSpPr/>
            <p:nvPr/>
          </p:nvGrpSpPr>
          <p:grpSpPr>
            <a:xfrm>
              <a:off x="7940697" y="3776610"/>
              <a:ext cx="344976" cy="344976"/>
              <a:chOff x="-83525" y="4333650"/>
              <a:chExt cx="539700" cy="539700"/>
            </a:xfrm>
          </p:grpSpPr>
          <p:sp>
            <p:nvSpPr>
              <p:cNvPr id="419" name="Google Shape;419;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16"/>
            <p:cNvGrpSpPr/>
            <p:nvPr/>
          </p:nvGrpSpPr>
          <p:grpSpPr>
            <a:xfrm>
              <a:off x="312372" y="3972610"/>
              <a:ext cx="344976" cy="344976"/>
              <a:chOff x="-83525" y="4333650"/>
              <a:chExt cx="539700" cy="539700"/>
            </a:xfrm>
          </p:grpSpPr>
          <p:sp>
            <p:nvSpPr>
              <p:cNvPr id="422" name="Google Shape;422;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16"/>
            <p:cNvGrpSpPr/>
            <p:nvPr/>
          </p:nvGrpSpPr>
          <p:grpSpPr>
            <a:xfrm>
              <a:off x="1769547" y="654310"/>
              <a:ext cx="344976" cy="344976"/>
              <a:chOff x="-83525" y="4333650"/>
              <a:chExt cx="539700" cy="539700"/>
            </a:xfrm>
          </p:grpSpPr>
          <p:sp>
            <p:nvSpPr>
              <p:cNvPr id="425" name="Google Shape;425;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7" name="Google Shape;427;p16"/>
          <p:cNvSpPr txBox="1">
            <a:spLocks noGrp="1"/>
          </p:cNvSpPr>
          <p:nvPr>
            <p:ph type="title"/>
          </p:nvPr>
        </p:nvSpPr>
        <p:spPr>
          <a:xfrm>
            <a:off x="2391900" y="2677350"/>
            <a:ext cx="4360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28" name="Google Shape;428;p16"/>
          <p:cNvSpPr txBox="1">
            <a:spLocks noGrp="1"/>
          </p:cNvSpPr>
          <p:nvPr>
            <p:ph type="title" idx="2" hasCustomPrompt="1"/>
          </p:nvPr>
        </p:nvSpPr>
        <p:spPr>
          <a:xfrm>
            <a:off x="3796850" y="731700"/>
            <a:ext cx="1550100" cy="1300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29" name="Google Shape;429;p16"/>
          <p:cNvSpPr txBox="1">
            <a:spLocks noGrp="1"/>
          </p:cNvSpPr>
          <p:nvPr>
            <p:ph type="subTitle" idx="1"/>
          </p:nvPr>
        </p:nvSpPr>
        <p:spPr>
          <a:xfrm rot="462">
            <a:off x="34554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430"/>
        <p:cNvGrpSpPr/>
        <p:nvPr/>
      </p:nvGrpSpPr>
      <p:grpSpPr>
        <a:xfrm>
          <a:off x="0" y="0"/>
          <a:ext cx="0" cy="0"/>
          <a:chOff x="0" y="0"/>
          <a:chExt cx="0" cy="0"/>
        </a:xfrm>
      </p:grpSpPr>
      <p:grpSp>
        <p:nvGrpSpPr>
          <p:cNvPr id="431" name="Google Shape;431;p17"/>
          <p:cNvGrpSpPr/>
          <p:nvPr/>
        </p:nvGrpSpPr>
        <p:grpSpPr>
          <a:xfrm>
            <a:off x="0" y="0"/>
            <a:ext cx="9144000" cy="5143500"/>
            <a:chOff x="0" y="0"/>
            <a:chExt cx="9144000" cy="5143500"/>
          </a:xfrm>
        </p:grpSpPr>
        <p:sp>
          <p:nvSpPr>
            <p:cNvPr id="432" name="Google Shape;432;p1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7"/>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17"/>
          <p:cNvGrpSpPr/>
          <p:nvPr/>
        </p:nvGrpSpPr>
        <p:grpSpPr>
          <a:xfrm>
            <a:off x="-36725" y="-52250"/>
            <a:ext cx="9274275" cy="5264400"/>
            <a:chOff x="-36725" y="-52250"/>
            <a:chExt cx="9274275" cy="5264400"/>
          </a:xfrm>
        </p:grpSpPr>
        <p:cxnSp>
          <p:nvCxnSpPr>
            <p:cNvPr id="435" name="Google Shape;435;p17"/>
            <p:cNvCxnSpPr/>
            <p:nvPr/>
          </p:nvCxnSpPr>
          <p:spPr>
            <a:xfrm>
              <a:off x="6162550" y="-14825"/>
              <a:ext cx="3075000" cy="1453200"/>
            </a:xfrm>
            <a:prstGeom prst="straightConnector1">
              <a:avLst/>
            </a:prstGeom>
            <a:noFill/>
            <a:ln w="9525" cap="rnd" cmpd="sng">
              <a:solidFill>
                <a:schemeClr val="accent4"/>
              </a:solidFill>
              <a:prstDash val="solid"/>
              <a:round/>
              <a:headEnd type="none" w="med" len="med"/>
              <a:tailEnd type="none" w="med" len="med"/>
            </a:ln>
          </p:spPr>
        </p:cxnSp>
        <p:cxnSp>
          <p:nvCxnSpPr>
            <p:cNvPr id="436" name="Google Shape;436;p17"/>
            <p:cNvCxnSpPr/>
            <p:nvPr/>
          </p:nvCxnSpPr>
          <p:spPr>
            <a:xfrm rot="10800000" flipH="1">
              <a:off x="-24925" y="-45950"/>
              <a:ext cx="7759200" cy="1515600"/>
            </a:xfrm>
            <a:prstGeom prst="straightConnector1">
              <a:avLst/>
            </a:prstGeom>
            <a:noFill/>
            <a:ln w="9525" cap="rnd" cmpd="sng">
              <a:solidFill>
                <a:schemeClr val="accent4"/>
              </a:solidFill>
              <a:prstDash val="solid"/>
              <a:round/>
              <a:headEnd type="none" w="med" len="med"/>
              <a:tailEnd type="none" w="med" len="med"/>
            </a:ln>
          </p:spPr>
        </p:cxnSp>
        <p:cxnSp>
          <p:nvCxnSpPr>
            <p:cNvPr id="437" name="Google Shape;437;p17"/>
            <p:cNvCxnSpPr/>
            <p:nvPr/>
          </p:nvCxnSpPr>
          <p:spPr>
            <a:xfrm>
              <a:off x="288300" y="-52250"/>
              <a:ext cx="966900" cy="5264400"/>
            </a:xfrm>
            <a:prstGeom prst="straightConnector1">
              <a:avLst/>
            </a:prstGeom>
            <a:noFill/>
            <a:ln w="9525" cap="rnd" cmpd="sng">
              <a:solidFill>
                <a:schemeClr val="accent4"/>
              </a:solidFill>
              <a:prstDash val="solid"/>
              <a:round/>
              <a:headEnd type="none" w="med" len="med"/>
              <a:tailEnd type="none" w="med" len="med"/>
            </a:ln>
          </p:spPr>
        </p:cxnSp>
        <p:cxnSp>
          <p:nvCxnSpPr>
            <p:cNvPr id="438" name="Google Shape;438;p17"/>
            <p:cNvCxnSpPr/>
            <p:nvPr/>
          </p:nvCxnSpPr>
          <p:spPr>
            <a:xfrm>
              <a:off x="-36725" y="3696400"/>
              <a:ext cx="5233200" cy="1472100"/>
            </a:xfrm>
            <a:prstGeom prst="straightConnector1">
              <a:avLst/>
            </a:prstGeom>
            <a:noFill/>
            <a:ln w="9525" cap="rnd" cmpd="sng">
              <a:solidFill>
                <a:schemeClr val="accent4"/>
              </a:solidFill>
              <a:prstDash val="solid"/>
              <a:round/>
              <a:headEnd type="none" w="med" len="med"/>
              <a:tailEnd type="none" w="med" len="med"/>
            </a:ln>
          </p:spPr>
        </p:cxnSp>
        <p:cxnSp>
          <p:nvCxnSpPr>
            <p:cNvPr id="439" name="Google Shape;439;p17"/>
            <p:cNvCxnSpPr/>
            <p:nvPr/>
          </p:nvCxnSpPr>
          <p:spPr>
            <a:xfrm rot="10800000" flipH="1">
              <a:off x="7224300" y="3484225"/>
              <a:ext cx="1952400" cy="1715400"/>
            </a:xfrm>
            <a:prstGeom prst="straightConnector1">
              <a:avLst/>
            </a:prstGeom>
            <a:noFill/>
            <a:ln w="9525" cap="rnd" cmpd="sng">
              <a:solidFill>
                <a:schemeClr val="accent4"/>
              </a:solidFill>
              <a:prstDash val="solid"/>
              <a:round/>
              <a:headEnd type="none" w="med" len="med"/>
              <a:tailEnd type="none" w="med" len="med"/>
            </a:ln>
          </p:spPr>
        </p:cxnSp>
        <p:grpSp>
          <p:nvGrpSpPr>
            <p:cNvPr id="440" name="Google Shape;440;p17"/>
            <p:cNvGrpSpPr/>
            <p:nvPr/>
          </p:nvGrpSpPr>
          <p:grpSpPr>
            <a:xfrm>
              <a:off x="6335552" y="-45952"/>
              <a:ext cx="482600" cy="482600"/>
              <a:chOff x="-83525" y="4333650"/>
              <a:chExt cx="539700" cy="539700"/>
            </a:xfrm>
          </p:grpSpPr>
          <p:sp>
            <p:nvSpPr>
              <p:cNvPr id="441" name="Google Shape;441;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17"/>
            <p:cNvGrpSpPr/>
            <p:nvPr/>
          </p:nvGrpSpPr>
          <p:grpSpPr>
            <a:xfrm>
              <a:off x="8347110" y="3885135"/>
              <a:ext cx="344976" cy="344976"/>
              <a:chOff x="-83525" y="4333650"/>
              <a:chExt cx="539700" cy="539700"/>
            </a:xfrm>
          </p:grpSpPr>
          <p:sp>
            <p:nvSpPr>
              <p:cNvPr id="444" name="Google Shape;444;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7"/>
            <p:cNvGrpSpPr/>
            <p:nvPr/>
          </p:nvGrpSpPr>
          <p:grpSpPr>
            <a:xfrm>
              <a:off x="748661" y="3711952"/>
              <a:ext cx="566361" cy="566361"/>
              <a:chOff x="-83525" y="4333650"/>
              <a:chExt cx="539700" cy="539700"/>
            </a:xfrm>
          </p:grpSpPr>
          <p:sp>
            <p:nvSpPr>
              <p:cNvPr id="447" name="Google Shape;447;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17"/>
            <p:cNvGrpSpPr/>
            <p:nvPr/>
          </p:nvGrpSpPr>
          <p:grpSpPr>
            <a:xfrm>
              <a:off x="297778" y="1107973"/>
              <a:ext cx="482600" cy="482600"/>
              <a:chOff x="-83525" y="4333650"/>
              <a:chExt cx="539700" cy="539700"/>
            </a:xfrm>
          </p:grpSpPr>
          <p:sp>
            <p:nvSpPr>
              <p:cNvPr id="450" name="Google Shape;450;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17"/>
            <p:cNvGrpSpPr/>
            <p:nvPr/>
          </p:nvGrpSpPr>
          <p:grpSpPr>
            <a:xfrm>
              <a:off x="403685" y="3351435"/>
              <a:ext cx="344976" cy="344976"/>
              <a:chOff x="-83525" y="4333650"/>
              <a:chExt cx="539700" cy="539700"/>
            </a:xfrm>
          </p:grpSpPr>
          <p:sp>
            <p:nvSpPr>
              <p:cNvPr id="453" name="Google Shape;453;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17"/>
            <p:cNvGrpSpPr/>
            <p:nvPr/>
          </p:nvGrpSpPr>
          <p:grpSpPr>
            <a:xfrm>
              <a:off x="910235" y="669360"/>
              <a:ext cx="344976" cy="344976"/>
              <a:chOff x="-83525" y="4333650"/>
              <a:chExt cx="539700" cy="539700"/>
            </a:xfrm>
          </p:grpSpPr>
          <p:sp>
            <p:nvSpPr>
              <p:cNvPr id="456" name="Google Shape;456;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8" name="Google Shape;458;p17"/>
          <p:cNvSpPr txBox="1">
            <a:spLocks noGrp="1"/>
          </p:cNvSpPr>
          <p:nvPr>
            <p:ph type="title"/>
          </p:nvPr>
        </p:nvSpPr>
        <p:spPr>
          <a:xfrm>
            <a:off x="3221500" y="1872900"/>
            <a:ext cx="52689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3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459" name="Google Shape;459;p17"/>
          <p:cNvSpPr txBox="1">
            <a:spLocks noGrp="1"/>
          </p:cNvSpPr>
          <p:nvPr>
            <p:ph type="title" idx="2" hasCustomPrompt="1"/>
          </p:nvPr>
        </p:nvSpPr>
        <p:spPr>
          <a:xfrm>
            <a:off x="1172013" y="1921500"/>
            <a:ext cx="1550100" cy="1300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0" name="Google Shape;460;p17"/>
          <p:cNvSpPr txBox="1">
            <a:spLocks noGrp="1"/>
          </p:cNvSpPr>
          <p:nvPr>
            <p:ph type="subTitle" idx="1"/>
          </p:nvPr>
        </p:nvSpPr>
        <p:spPr>
          <a:xfrm rot="462">
            <a:off x="3221487" y="2639862"/>
            <a:ext cx="2233200" cy="630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461"/>
        <p:cNvGrpSpPr/>
        <p:nvPr/>
      </p:nvGrpSpPr>
      <p:grpSpPr>
        <a:xfrm>
          <a:off x="0" y="0"/>
          <a:ext cx="0" cy="0"/>
          <a:chOff x="0" y="0"/>
          <a:chExt cx="0" cy="0"/>
        </a:xfrm>
      </p:grpSpPr>
      <p:grpSp>
        <p:nvGrpSpPr>
          <p:cNvPr id="462" name="Google Shape;462;p18"/>
          <p:cNvGrpSpPr/>
          <p:nvPr/>
        </p:nvGrpSpPr>
        <p:grpSpPr>
          <a:xfrm rot="10800000" flipH="1">
            <a:off x="0" y="0"/>
            <a:ext cx="9144000" cy="5143500"/>
            <a:chOff x="0" y="0"/>
            <a:chExt cx="9144000" cy="5143500"/>
          </a:xfrm>
        </p:grpSpPr>
        <p:sp>
          <p:nvSpPr>
            <p:cNvPr id="463" name="Google Shape;463;p18"/>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8"/>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8"/>
          <p:cNvGrpSpPr/>
          <p:nvPr/>
        </p:nvGrpSpPr>
        <p:grpSpPr>
          <a:xfrm>
            <a:off x="-43650" y="-89675"/>
            <a:ext cx="9262500" cy="5307900"/>
            <a:chOff x="-43650" y="-89675"/>
            <a:chExt cx="9262500" cy="5307900"/>
          </a:xfrm>
        </p:grpSpPr>
        <p:cxnSp>
          <p:nvCxnSpPr>
            <p:cNvPr id="466" name="Google Shape;466;p18"/>
            <p:cNvCxnSpPr/>
            <p:nvPr/>
          </p:nvCxnSpPr>
          <p:spPr>
            <a:xfrm flipH="1">
              <a:off x="7908875" y="-89675"/>
              <a:ext cx="910800" cy="5307900"/>
            </a:xfrm>
            <a:prstGeom prst="straightConnector1">
              <a:avLst/>
            </a:prstGeom>
            <a:noFill/>
            <a:ln w="9525" cap="rnd" cmpd="sng">
              <a:solidFill>
                <a:schemeClr val="accent4"/>
              </a:solidFill>
              <a:prstDash val="solid"/>
              <a:round/>
              <a:headEnd type="none" w="med" len="med"/>
              <a:tailEnd type="none" w="med" len="med"/>
            </a:ln>
          </p:spPr>
        </p:cxnSp>
        <p:cxnSp>
          <p:nvCxnSpPr>
            <p:cNvPr id="467" name="Google Shape;467;p18"/>
            <p:cNvCxnSpPr/>
            <p:nvPr/>
          </p:nvCxnSpPr>
          <p:spPr>
            <a:xfrm>
              <a:off x="-43650" y="3621550"/>
              <a:ext cx="9262500" cy="1135200"/>
            </a:xfrm>
            <a:prstGeom prst="straightConnector1">
              <a:avLst/>
            </a:prstGeom>
            <a:noFill/>
            <a:ln w="9525" cap="rnd" cmpd="sng">
              <a:solidFill>
                <a:schemeClr val="accent4"/>
              </a:solidFill>
              <a:prstDash val="solid"/>
              <a:round/>
              <a:headEnd type="none" w="med" len="med"/>
              <a:tailEnd type="none" w="med" len="med"/>
            </a:ln>
          </p:spPr>
        </p:cxnSp>
        <p:cxnSp>
          <p:nvCxnSpPr>
            <p:cNvPr id="468" name="Google Shape;468;p18"/>
            <p:cNvCxnSpPr/>
            <p:nvPr/>
          </p:nvCxnSpPr>
          <p:spPr>
            <a:xfrm>
              <a:off x="-21400" y="1263825"/>
              <a:ext cx="1989600" cy="3948300"/>
            </a:xfrm>
            <a:prstGeom prst="straightConnector1">
              <a:avLst/>
            </a:prstGeom>
            <a:noFill/>
            <a:ln w="9525" cap="rnd" cmpd="sng">
              <a:solidFill>
                <a:schemeClr val="accent4"/>
              </a:solidFill>
              <a:prstDash val="solid"/>
              <a:round/>
              <a:headEnd type="none" w="med" len="med"/>
              <a:tailEnd type="none" w="med" len="med"/>
            </a:ln>
          </p:spPr>
        </p:cxnSp>
        <p:cxnSp>
          <p:nvCxnSpPr>
            <p:cNvPr id="469" name="Google Shape;469;p18"/>
            <p:cNvCxnSpPr/>
            <p:nvPr/>
          </p:nvCxnSpPr>
          <p:spPr>
            <a:xfrm rot="10800000" flipH="1">
              <a:off x="-33875" y="-70975"/>
              <a:ext cx="2732100" cy="2987700"/>
            </a:xfrm>
            <a:prstGeom prst="straightConnector1">
              <a:avLst/>
            </a:prstGeom>
            <a:noFill/>
            <a:ln w="9525" cap="rnd" cmpd="sng">
              <a:solidFill>
                <a:schemeClr val="accent4"/>
              </a:solidFill>
              <a:prstDash val="solid"/>
              <a:round/>
              <a:headEnd type="none" w="med" len="med"/>
              <a:tailEnd type="none" w="med" len="med"/>
            </a:ln>
          </p:spPr>
        </p:cxnSp>
        <p:cxnSp>
          <p:nvCxnSpPr>
            <p:cNvPr id="470" name="Google Shape;470;p18"/>
            <p:cNvCxnSpPr/>
            <p:nvPr/>
          </p:nvCxnSpPr>
          <p:spPr>
            <a:xfrm>
              <a:off x="7251400" y="-64725"/>
              <a:ext cx="1952400" cy="2077200"/>
            </a:xfrm>
            <a:prstGeom prst="straightConnector1">
              <a:avLst/>
            </a:prstGeom>
            <a:noFill/>
            <a:ln w="9525" cap="rnd" cmpd="sng">
              <a:solidFill>
                <a:schemeClr val="accent4"/>
              </a:solidFill>
              <a:prstDash val="solid"/>
              <a:round/>
              <a:headEnd type="none" w="med" len="med"/>
              <a:tailEnd type="none" w="med" len="med"/>
            </a:ln>
          </p:spPr>
        </p:cxnSp>
        <p:grpSp>
          <p:nvGrpSpPr>
            <p:cNvPr id="471" name="Google Shape;471;p18"/>
            <p:cNvGrpSpPr/>
            <p:nvPr/>
          </p:nvGrpSpPr>
          <p:grpSpPr>
            <a:xfrm>
              <a:off x="8337077" y="1118748"/>
              <a:ext cx="482600" cy="482600"/>
              <a:chOff x="-83525" y="4333650"/>
              <a:chExt cx="539700" cy="539700"/>
            </a:xfrm>
          </p:grpSpPr>
          <p:sp>
            <p:nvSpPr>
              <p:cNvPr id="472" name="Google Shape;472;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18"/>
            <p:cNvGrpSpPr/>
            <p:nvPr/>
          </p:nvGrpSpPr>
          <p:grpSpPr>
            <a:xfrm>
              <a:off x="8668547" y="2101235"/>
              <a:ext cx="344976" cy="344976"/>
              <a:chOff x="-83525" y="4333650"/>
              <a:chExt cx="539700" cy="539700"/>
            </a:xfrm>
          </p:grpSpPr>
          <p:sp>
            <p:nvSpPr>
              <p:cNvPr id="475" name="Google Shape;475;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8"/>
            <p:cNvGrpSpPr/>
            <p:nvPr/>
          </p:nvGrpSpPr>
          <p:grpSpPr>
            <a:xfrm>
              <a:off x="916890" y="3446705"/>
              <a:ext cx="666476" cy="666476"/>
              <a:chOff x="-83525" y="4333650"/>
              <a:chExt cx="539700" cy="539700"/>
            </a:xfrm>
          </p:grpSpPr>
          <p:sp>
            <p:nvSpPr>
              <p:cNvPr id="478" name="Google Shape;478;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18"/>
            <p:cNvGrpSpPr/>
            <p:nvPr/>
          </p:nvGrpSpPr>
          <p:grpSpPr>
            <a:xfrm>
              <a:off x="7832747" y="4411785"/>
              <a:ext cx="344976" cy="344976"/>
              <a:chOff x="-83525" y="4333650"/>
              <a:chExt cx="539700" cy="539700"/>
            </a:xfrm>
          </p:grpSpPr>
          <p:sp>
            <p:nvSpPr>
              <p:cNvPr id="481" name="Google Shape;481;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18"/>
            <p:cNvGrpSpPr/>
            <p:nvPr/>
          </p:nvGrpSpPr>
          <p:grpSpPr>
            <a:xfrm>
              <a:off x="7078022" y="4016673"/>
              <a:ext cx="344976" cy="344976"/>
              <a:chOff x="-83525" y="4333650"/>
              <a:chExt cx="539700" cy="539700"/>
            </a:xfrm>
          </p:grpSpPr>
          <p:sp>
            <p:nvSpPr>
              <p:cNvPr id="484" name="Google Shape;484;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8"/>
            <p:cNvGrpSpPr/>
            <p:nvPr/>
          </p:nvGrpSpPr>
          <p:grpSpPr>
            <a:xfrm>
              <a:off x="335397" y="2164173"/>
              <a:ext cx="344976" cy="344976"/>
              <a:chOff x="-83525" y="4333650"/>
              <a:chExt cx="539700" cy="539700"/>
            </a:xfrm>
          </p:grpSpPr>
          <p:sp>
            <p:nvSpPr>
              <p:cNvPr id="487" name="Google Shape;487;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18"/>
            <p:cNvGrpSpPr/>
            <p:nvPr/>
          </p:nvGrpSpPr>
          <p:grpSpPr>
            <a:xfrm>
              <a:off x="771997" y="801385"/>
              <a:ext cx="344976" cy="344976"/>
              <a:chOff x="-83525" y="4333650"/>
              <a:chExt cx="539700" cy="539700"/>
            </a:xfrm>
          </p:grpSpPr>
          <p:sp>
            <p:nvSpPr>
              <p:cNvPr id="490" name="Google Shape;490;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2" name="Google Shape;492;p18"/>
          <p:cNvSpPr txBox="1">
            <a:spLocks noGrp="1"/>
          </p:cNvSpPr>
          <p:nvPr>
            <p:ph type="title"/>
          </p:nvPr>
        </p:nvSpPr>
        <p:spPr>
          <a:xfrm>
            <a:off x="1539575" y="1840150"/>
            <a:ext cx="39714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3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93" name="Google Shape;493;p18"/>
          <p:cNvSpPr txBox="1">
            <a:spLocks noGrp="1"/>
          </p:cNvSpPr>
          <p:nvPr>
            <p:ph type="title" idx="2" hasCustomPrompt="1"/>
          </p:nvPr>
        </p:nvSpPr>
        <p:spPr>
          <a:xfrm>
            <a:off x="5987400" y="1888750"/>
            <a:ext cx="1550100" cy="1300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94" name="Google Shape;494;p18"/>
          <p:cNvSpPr txBox="1">
            <a:spLocks noGrp="1"/>
          </p:cNvSpPr>
          <p:nvPr>
            <p:ph type="subTitle" idx="1"/>
          </p:nvPr>
        </p:nvSpPr>
        <p:spPr>
          <a:xfrm rot="462">
            <a:off x="3277675" y="2607112"/>
            <a:ext cx="2233200" cy="6306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BLANK_1_1_1_2_1_1">
    <p:spTree>
      <p:nvGrpSpPr>
        <p:cNvPr id="1" name="Shape 578"/>
        <p:cNvGrpSpPr/>
        <p:nvPr/>
      </p:nvGrpSpPr>
      <p:grpSpPr>
        <a:xfrm>
          <a:off x="0" y="0"/>
          <a:ext cx="0" cy="0"/>
          <a:chOff x="0" y="0"/>
          <a:chExt cx="0" cy="0"/>
        </a:xfrm>
      </p:grpSpPr>
      <p:grpSp>
        <p:nvGrpSpPr>
          <p:cNvPr id="579" name="Google Shape;579;p22"/>
          <p:cNvGrpSpPr/>
          <p:nvPr/>
        </p:nvGrpSpPr>
        <p:grpSpPr>
          <a:xfrm>
            <a:off x="0" y="0"/>
            <a:ext cx="9144000" cy="5143500"/>
            <a:chOff x="0" y="0"/>
            <a:chExt cx="9144000" cy="5143500"/>
          </a:xfrm>
        </p:grpSpPr>
        <p:sp>
          <p:nvSpPr>
            <p:cNvPr id="580" name="Google Shape;580;p2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22"/>
          <p:cNvGrpSpPr/>
          <p:nvPr/>
        </p:nvGrpSpPr>
        <p:grpSpPr>
          <a:xfrm>
            <a:off x="-211800" y="-216925"/>
            <a:ext cx="9518250" cy="5601275"/>
            <a:chOff x="-211800" y="-216925"/>
            <a:chExt cx="9518250" cy="5601275"/>
          </a:xfrm>
        </p:grpSpPr>
        <p:cxnSp>
          <p:nvCxnSpPr>
            <p:cNvPr id="583" name="Google Shape;583;p22"/>
            <p:cNvCxnSpPr/>
            <p:nvPr/>
          </p:nvCxnSpPr>
          <p:spPr>
            <a:xfrm>
              <a:off x="7116875" y="-52250"/>
              <a:ext cx="2033400" cy="1636200"/>
            </a:xfrm>
            <a:prstGeom prst="straightConnector1">
              <a:avLst/>
            </a:prstGeom>
            <a:noFill/>
            <a:ln w="9525" cap="rnd" cmpd="sng">
              <a:solidFill>
                <a:schemeClr val="accent4"/>
              </a:solidFill>
              <a:prstDash val="solid"/>
              <a:round/>
              <a:headEnd type="none" w="med" len="med"/>
              <a:tailEnd type="none" w="med" len="med"/>
            </a:ln>
          </p:spPr>
        </p:cxnSp>
        <p:grpSp>
          <p:nvGrpSpPr>
            <p:cNvPr id="584" name="Google Shape;584;p22"/>
            <p:cNvGrpSpPr/>
            <p:nvPr/>
          </p:nvGrpSpPr>
          <p:grpSpPr>
            <a:xfrm>
              <a:off x="263431" y="690168"/>
              <a:ext cx="334182" cy="334182"/>
              <a:chOff x="-83525" y="4333650"/>
              <a:chExt cx="539700" cy="539700"/>
            </a:xfrm>
          </p:grpSpPr>
          <p:sp>
            <p:nvSpPr>
              <p:cNvPr id="585" name="Google Shape;585;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7" name="Google Shape;587;p22"/>
            <p:cNvCxnSpPr/>
            <p:nvPr/>
          </p:nvCxnSpPr>
          <p:spPr>
            <a:xfrm>
              <a:off x="7852875" y="-77200"/>
              <a:ext cx="1291200" cy="3935700"/>
            </a:xfrm>
            <a:prstGeom prst="straightConnector1">
              <a:avLst/>
            </a:prstGeom>
            <a:noFill/>
            <a:ln w="9525" cap="rnd" cmpd="sng">
              <a:solidFill>
                <a:schemeClr val="accent4"/>
              </a:solidFill>
              <a:prstDash val="solid"/>
              <a:round/>
              <a:headEnd type="none" w="med" len="med"/>
              <a:tailEnd type="none" w="med" len="med"/>
            </a:ln>
          </p:spPr>
        </p:cxnSp>
        <p:cxnSp>
          <p:nvCxnSpPr>
            <p:cNvPr id="588" name="Google Shape;588;p22"/>
            <p:cNvCxnSpPr/>
            <p:nvPr/>
          </p:nvCxnSpPr>
          <p:spPr>
            <a:xfrm rot="10800000" flipH="1">
              <a:off x="7921650" y="2826975"/>
              <a:ext cx="1384800" cy="2445000"/>
            </a:xfrm>
            <a:prstGeom prst="straightConnector1">
              <a:avLst/>
            </a:prstGeom>
            <a:noFill/>
            <a:ln w="9525" cap="rnd" cmpd="sng">
              <a:solidFill>
                <a:schemeClr val="accent4"/>
              </a:solidFill>
              <a:prstDash val="solid"/>
              <a:round/>
              <a:headEnd type="none" w="med" len="med"/>
              <a:tailEnd type="none" w="med" len="med"/>
            </a:ln>
          </p:spPr>
        </p:cxnSp>
        <p:cxnSp>
          <p:nvCxnSpPr>
            <p:cNvPr id="589" name="Google Shape;589;p22"/>
            <p:cNvCxnSpPr/>
            <p:nvPr/>
          </p:nvCxnSpPr>
          <p:spPr>
            <a:xfrm flipH="1">
              <a:off x="-211800" y="-216925"/>
              <a:ext cx="1634100" cy="3667500"/>
            </a:xfrm>
            <a:prstGeom prst="straightConnector1">
              <a:avLst/>
            </a:prstGeom>
            <a:noFill/>
            <a:ln w="9525" cap="rnd" cmpd="sng">
              <a:solidFill>
                <a:schemeClr val="accent4"/>
              </a:solidFill>
              <a:prstDash val="solid"/>
              <a:round/>
              <a:headEnd type="none" w="med" len="med"/>
              <a:tailEnd type="none" w="med" len="med"/>
            </a:ln>
          </p:spPr>
        </p:cxnSp>
        <p:cxnSp>
          <p:nvCxnSpPr>
            <p:cNvPr id="590" name="Google Shape;590;p22"/>
            <p:cNvCxnSpPr/>
            <p:nvPr/>
          </p:nvCxnSpPr>
          <p:spPr>
            <a:xfrm>
              <a:off x="-149525" y="1280050"/>
              <a:ext cx="1160100" cy="4104300"/>
            </a:xfrm>
            <a:prstGeom prst="straightConnector1">
              <a:avLst/>
            </a:prstGeom>
            <a:noFill/>
            <a:ln w="9525" cap="rnd" cmpd="sng">
              <a:solidFill>
                <a:schemeClr val="accent4"/>
              </a:solidFill>
              <a:prstDash val="solid"/>
              <a:round/>
              <a:headEnd type="none" w="med" len="med"/>
              <a:tailEnd type="none" w="med" len="med"/>
            </a:ln>
          </p:spPr>
        </p:cxnSp>
        <p:grpSp>
          <p:nvGrpSpPr>
            <p:cNvPr id="591" name="Google Shape;591;p22"/>
            <p:cNvGrpSpPr/>
            <p:nvPr/>
          </p:nvGrpSpPr>
          <p:grpSpPr>
            <a:xfrm>
              <a:off x="7774404" y="406675"/>
              <a:ext cx="718341" cy="718341"/>
              <a:chOff x="30975" y="3360397"/>
              <a:chExt cx="539700" cy="539700"/>
            </a:xfrm>
          </p:grpSpPr>
          <p:sp>
            <p:nvSpPr>
              <p:cNvPr id="592" name="Google Shape;592;p22"/>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22"/>
            <p:cNvGrpSpPr/>
            <p:nvPr/>
          </p:nvGrpSpPr>
          <p:grpSpPr>
            <a:xfrm>
              <a:off x="360829" y="3949925"/>
              <a:ext cx="718341" cy="718341"/>
              <a:chOff x="30975" y="3360397"/>
              <a:chExt cx="539700" cy="539700"/>
            </a:xfrm>
          </p:grpSpPr>
          <p:sp>
            <p:nvSpPr>
              <p:cNvPr id="595" name="Google Shape;595;p22"/>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22"/>
            <p:cNvGrpSpPr/>
            <p:nvPr/>
          </p:nvGrpSpPr>
          <p:grpSpPr>
            <a:xfrm>
              <a:off x="837256" y="1663218"/>
              <a:ext cx="334182" cy="334182"/>
              <a:chOff x="-83525" y="4333650"/>
              <a:chExt cx="539700" cy="539700"/>
            </a:xfrm>
          </p:grpSpPr>
          <p:sp>
            <p:nvSpPr>
              <p:cNvPr id="598" name="Google Shape;598;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2"/>
            <p:cNvGrpSpPr/>
            <p:nvPr/>
          </p:nvGrpSpPr>
          <p:grpSpPr>
            <a:xfrm>
              <a:off x="8158556" y="3680318"/>
              <a:ext cx="334182" cy="334182"/>
              <a:chOff x="-83525" y="4333650"/>
              <a:chExt cx="539700" cy="539700"/>
            </a:xfrm>
          </p:grpSpPr>
          <p:sp>
            <p:nvSpPr>
              <p:cNvPr id="601" name="Google Shape;601;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22"/>
            <p:cNvGrpSpPr/>
            <p:nvPr/>
          </p:nvGrpSpPr>
          <p:grpSpPr>
            <a:xfrm>
              <a:off x="7721931" y="2571743"/>
              <a:ext cx="334182" cy="334182"/>
              <a:chOff x="-83525" y="4333650"/>
              <a:chExt cx="539700" cy="539700"/>
            </a:xfrm>
          </p:grpSpPr>
          <p:sp>
            <p:nvSpPr>
              <p:cNvPr id="604" name="Google Shape;604;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6" name="Google Shape;606;p22"/>
          <p:cNvSpPr txBox="1">
            <a:spLocks noGrp="1"/>
          </p:cNvSpPr>
          <p:nvPr>
            <p:ph type="subTitle" idx="1"/>
          </p:nvPr>
        </p:nvSpPr>
        <p:spPr>
          <a:xfrm>
            <a:off x="2064650" y="4014500"/>
            <a:ext cx="5014800" cy="58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7" name="Google Shape;607;p2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MAIN_POINT_1">
    <p:spTree>
      <p:nvGrpSpPr>
        <p:cNvPr id="1" name="Shape 642"/>
        <p:cNvGrpSpPr/>
        <p:nvPr/>
      </p:nvGrpSpPr>
      <p:grpSpPr>
        <a:xfrm>
          <a:off x="0" y="0"/>
          <a:ext cx="0" cy="0"/>
          <a:chOff x="0" y="0"/>
          <a:chExt cx="0" cy="0"/>
        </a:xfrm>
      </p:grpSpPr>
      <p:grpSp>
        <p:nvGrpSpPr>
          <p:cNvPr id="643" name="Google Shape;643;p24"/>
          <p:cNvGrpSpPr/>
          <p:nvPr/>
        </p:nvGrpSpPr>
        <p:grpSpPr>
          <a:xfrm>
            <a:off x="0" y="0"/>
            <a:ext cx="9144000" cy="5143500"/>
            <a:chOff x="0" y="0"/>
            <a:chExt cx="9144000" cy="5143500"/>
          </a:xfrm>
        </p:grpSpPr>
        <p:sp>
          <p:nvSpPr>
            <p:cNvPr id="644" name="Google Shape;644;p2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4"/>
          <p:cNvGrpSpPr/>
          <p:nvPr/>
        </p:nvGrpSpPr>
        <p:grpSpPr>
          <a:xfrm rot="10800000">
            <a:off x="-24925" y="-37705"/>
            <a:ext cx="9280375" cy="5214400"/>
            <a:chOff x="-24925" y="-58550"/>
            <a:chExt cx="9280375" cy="5214400"/>
          </a:xfrm>
        </p:grpSpPr>
        <p:cxnSp>
          <p:nvCxnSpPr>
            <p:cNvPr id="647" name="Google Shape;647;p24"/>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648" name="Google Shape;648;p24"/>
            <p:cNvGrpSpPr/>
            <p:nvPr/>
          </p:nvGrpSpPr>
          <p:grpSpPr>
            <a:xfrm>
              <a:off x="8355390" y="368163"/>
              <a:ext cx="718341" cy="718341"/>
              <a:chOff x="-83525" y="4333650"/>
              <a:chExt cx="539700" cy="539700"/>
            </a:xfrm>
          </p:grpSpPr>
          <p:sp>
            <p:nvSpPr>
              <p:cNvPr id="649" name="Google Shape;649;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a:off x="8100801" y="168547"/>
              <a:ext cx="265640" cy="265640"/>
              <a:chOff x="-83525" y="4333650"/>
              <a:chExt cx="539700" cy="539700"/>
            </a:xfrm>
          </p:grpSpPr>
          <p:sp>
            <p:nvSpPr>
              <p:cNvPr id="652" name="Google Shape;652;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4" name="Google Shape;654;p24"/>
            <p:cNvCxnSpPr/>
            <p:nvPr/>
          </p:nvCxnSpPr>
          <p:spPr>
            <a:xfrm>
              <a:off x="8552850" y="-58550"/>
              <a:ext cx="690000" cy="3040200"/>
            </a:xfrm>
            <a:prstGeom prst="straightConnector1">
              <a:avLst/>
            </a:prstGeom>
            <a:noFill/>
            <a:ln w="9525" cap="rnd" cmpd="sng">
              <a:solidFill>
                <a:schemeClr val="accent4"/>
              </a:solidFill>
              <a:prstDash val="solid"/>
              <a:round/>
              <a:headEnd type="none" w="med" len="med"/>
              <a:tailEnd type="none" w="med" len="med"/>
            </a:ln>
          </p:spPr>
        </p:cxnSp>
        <p:cxnSp>
          <p:nvCxnSpPr>
            <p:cNvPr id="655" name="Google Shape;655;p24"/>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656" name="Google Shape;656;p24"/>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657" name="Google Shape;657;p24"/>
            <p:cNvGrpSpPr/>
            <p:nvPr/>
          </p:nvGrpSpPr>
          <p:grpSpPr>
            <a:xfrm>
              <a:off x="952751" y="4809147"/>
              <a:ext cx="265640" cy="265640"/>
              <a:chOff x="-83525" y="4333650"/>
              <a:chExt cx="539700" cy="539700"/>
            </a:xfrm>
          </p:grpSpPr>
          <p:sp>
            <p:nvSpPr>
              <p:cNvPr id="658" name="Google Shape;658;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24"/>
            <p:cNvGrpSpPr/>
            <p:nvPr/>
          </p:nvGrpSpPr>
          <p:grpSpPr>
            <a:xfrm>
              <a:off x="216751" y="4572122"/>
              <a:ext cx="265640" cy="265640"/>
              <a:chOff x="-83525" y="4333650"/>
              <a:chExt cx="539700" cy="539700"/>
            </a:xfrm>
          </p:grpSpPr>
          <p:sp>
            <p:nvSpPr>
              <p:cNvPr id="661" name="Google Shape;661;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24"/>
            <p:cNvGrpSpPr/>
            <p:nvPr/>
          </p:nvGrpSpPr>
          <p:grpSpPr>
            <a:xfrm>
              <a:off x="3553751" y="4470672"/>
              <a:ext cx="265640" cy="265640"/>
              <a:chOff x="-83525" y="4333650"/>
              <a:chExt cx="539700" cy="539700"/>
            </a:xfrm>
          </p:grpSpPr>
          <p:sp>
            <p:nvSpPr>
              <p:cNvPr id="664" name="Google Shape;664;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24"/>
            <p:cNvGrpSpPr/>
            <p:nvPr/>
          </p:nvGrpSpPr>
          <p:grpSpPr>
            <a:xfrm>
              <a:off x="852951" y="168547"/>
              <a:ext cx="265640" cy="265640"/>
              <a:chOff x="-83525" y="4333650"/>
              <a:chExt cx="539700" cy="539700"/>
            </a:xfrm>
          </p:grpSpPr>
          <p:sp>
            <p:nvSpPr>
              <p:cNvPr id="667" name="Google Shape;667;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24"/>
            <p:cNvGrpSpPr/>
            <p:nvPr/>
          </p:nvGrpSpPr>
          <p:grpSpPr>
            <a:xfrm>
              <a:off x="185551" y="1478397"/>
              <a:ext cx="265640" cy="265640"/>
              <a:chOff x="-83525" y="4333650"/>
              <a:chExt cx="539700" cy="539700"/>
            </a:xfrm>
          </p:grpSpPr>
          <p:sp>
            <p:nvSpPr>
              <p:cNvPr id="670" name="Google Shape;670;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89588" y="456150"/>
              <a:ext cx="718341" cy="718341"/>
              <a:chOff x="-83525" y="4333650"/>
              <a:chExt cx="539700" cy="539700"/>
            </a:xfrm>
          </p:grpSpPr>
          <p:sp>
            <p:nvSpPr>
              <p:cNvPr id="673" name="Google Shape;673;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a:off x="403375" y="4187471"/>
              <a:ext cx="477473" cy="477473"/>
              <a:chOff x="-83525" y="4333650"/>
              <a:chExt cx="539700" cy="539700"/>
            </a:xfrm>
          </p:grpSpPr>
          <p:sp>
            <p:nvSpPr>
              <p:cNvPr id="676" name="Google Shape;676;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8" name="Google Shape;678;p24"/>
          <p:cNvSpPr txBox="1">
            <a:spLocks noGrp="1"/>
          </p:cNvSpPr>
          <p:nvPr>
            <p:ph type="subTitle" idx="1"/>
          </p:nvPr>
        </p:nvSpPr>
        <p:spPr>
          <a:xfrm>
            <a:off x="2638550" y="3294450"/>
            <a:ext cx="38670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79" name="Google Shape;679;p24"/>
          <p:cNvSpPr txBox="1">
            <a:spLocks noGrp="1"/>
          </p:cNvSpPr>
          <p:nvPr>
            <p:ph type="title"/>
          </p:nvPr>
        </p:nvSpPr>
        <p:spPr>
          <a:xfrm>
            <a:off x="1178850" y="1246350"/>
            <a:ext cx="6786300" cy="227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4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14"/>
        <p:cNvGrpSpPr/>
        <p:nvPr/>
      </p:nvGrpSpPr>
      <p:grpSpPr>
        <a:xfrm>
          <a:off x="0" y="0"/>
          <a:ext cx="0" cy="0"/>
          <a:chOff x="0" y="0"/>
          <a:chExt cx="0" cy="0"/>
        </a:xfrm>
      </p:grpSpPr>
      <p:grpSp>
        <p:nvGrpSpPr>
          <p:cNvPr id="715" name="Google Shape;715;p26"/>
          <p:cNvGrpSpPr/>
          <p:nvPr/>
        </p:nvGrpSpPr>
        <p:grpSpPr>
          <a:xfrm rot="10800000" flipH="1">
            <a:off x="0" y="0"/>
            <a:ext cx="9144000" cy="5143500"/>
            <a:chOff x="0" y="0"/>
            <a:chExt cx="9144000" cy="5143500"/>
          </a:xfrm>
        </p:grpSpPr>
        <p:sp>
          <p:nvSpPr>
            <p:cNvPr id="716" name="Google Shape;716;p2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6"/>
          <p:cNvGrpSpPr/>
          <p:nvPr/>
        </p:nvGrpSpPr>
        <p:grpSpPr>
          <a:xfrm>
            <a:off x="-49850" y="-92250"/>
            <a:ext cx="9311158" cy="5310575"/>
            <a:chOff x="-49850" y="-92250"/>
            <a:chExt cx="9311158" cy="5310575"/>
          </a:xfrm>
        </p:grpSpPr>
        <p:grpSp>
          <p:nvGrpSpPr>
            <p:cNvPr id="719" name="Google Shape;719;p26"/>
            <p:cNvGrpSpPr/>
            <p:nvPr/>
          </p:nvGrpSpPr>
          <p:grpSpPr>
            <a:xfrm>
              <a:off x="222781" y="149705"/>
              <a:ext cx="334182" cy="334182"/>
              <a:chOff x="-83525" y="4333650"/>
              <a:chExt cx="539700" cy="539700"/>
            </a:xfrm>
          </p:grpSpPr>
          <p:sp>
            <p:nvSpPr>
              <p:cNvPr id="720" name="Google Shape;720;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2" name="Google Shape;722;p26"/>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723" name="Google Shape;723;p26"/>
            <p:cNvCxnSpPr/>
            <p:nvPr/>
          </p:nvCxnSpPr>
          <p:spPr>
            <a:xfrm>
              <a:off x="-24900" y="340700"/>
              <a:ext cx="617400" cy="2862900"/>
            </a:xfrm>
            <a:prstGeom prst="straightConnector1">
              <a:avLst/>
            </a:prstGeom>
            <a:noFill/>
            <a:ln w="9525" cap="rnd" cmpd="sng">
              <a:solidFill>
                <a:schemeClr val="accent4"/>
              </a:solidFill>
              <a:prstDash val="solid"/>
              <a:round/>
              <a:headEnd type="none" w="med" len="med"/>
              <a:tailEnd type="none" w="med" len="med"/>
            </a:ln>
          </p:spPr>
        </p:cxnSp>
        <p:cxnSp>
          <p:nvCxnSpPr>
            <p:cNvPr id="724" name="Google Shape;724;p26"/>
            <p:cNvCxnSpPr/>
            <p:nvPr/>
          </p:nvCxnSpPr>
          <p:spPr>
            <a:xfrm>
              <a:off x="7884100" y="-39775"/>
              <a:ext cx="1297500" cy="1715400"/>
            </a:xfrm>
            <a:prstGeom prst="straightConnector1">
              <a:avLst/>
            </a:prstGeom>
            <a:noFill/>
            <a:ln w="9525" cap="rnd" cmpd="sng">
              <a:solidFill>
                <a:schemeClr val="accent4"/>
              </a:solidFill>
              <a:prstDash val="solid"/>
              <a:round/>
              <a:headEnd type="none" w="med" len="med"/>
              <a:tailEnd type="none" w="med" len="med"/>
            </a:ln>
          </p:spPr>
        </p:cxnSp>
        <p:cxnSp>
          <p:nvCxnSpPr>
            <p:cNvPr id="725" name="Google Shape;725;p26"/>
            <p:cNvCxnSpPr/>
            <p:nvPr/>
          </p:nvCxnSpPr>
          <p:spPr>
            <a:xfrm rot="10800000" flipH="1">
              <a:off x="7890325" y="4501025"/>
              <a:ext cx="1303500" cy="717300"/>
            </a:xfrm>
            <a:prstGeom prst="straightConnector1">
              <a:avLst/>
            </a:prstGeom>
            <a:noFill/>
            <a:ln w="9525" cap="rnd" cmpd="sng">
              <a:solidFill>
                <a:schemeClr val="accent4"/>
              </a:solidFill>
              <a:prstDash val="solid"/>
              <a:round/>
              <a:headEnd type="none" w="med" len="med"/>
              <a:tailEnd type="none" w="med" len="med"/>
            </a:ln>
          </p:spPr>
        </p:cxnSp>
        <p:cxnSp>
          <p:nvCxnSpPr>
            <p:cNvPr id="726" name="Google Shape;726;p26"/>
            <p:cNvCxnSpPr/>
            <p:nvPr/>
          </p:nvCxnSpPr>
          <p:spPr>
            <a:xfrm rot="10800000">
              <a:off x="8751100" y="3758675"/>
              <a:ext cx="237000" cy="1416000"/>
            </a:xfrm>
            <a:prstGeom prst="straightConnector1">
              <a:avLst/>
            </a:prstGeom>
            <a:noFill/>
            <a:ln w="9525" cap="rnd" cmpd="sng">
              <a:solidFill>
                <a:schemeClr val="accent4"/>
              </a:solidFill>
              <a:prstDash val="solid"/>
              <a:round/>
              <a:headEnd type="none" w="med" len="med"/>
              <a:tailEnd type="none" w="med" len="med"/>
            </a:ln>
          </p:spPr>
        </p:cxnSp>
        <p:cxnSp>
          <p:nvCxnSpPr>
            <p:cNvPr id="727" name="Google Shape;727;p26"/>
            <p:cNvCxnSpPr/>
            <p:nvPr/>
          </p:nvCxnSpPr>
          <p:spPr>
            <a:xfrm rot="10800000" flipH="1">
              <a:off x="-49850" y="4900350"/>
              <a:ext cx="3449400" cy="105900"/>
            </a:xfrm>
            <a:prstGeom prst="straightConnector1">
              <a:avLst/>
            </a:prstGeom>
            <a:noFill/>
            <a:ln w="9525" cap="rnd" cmpd="sng">
              <a:solidFill>
                <a:schemeClr val="accent4"/>
              </a:solidFill>
              <a:prstDash val="solid"/>
              <a:round/>
              <a:headEnd type="none" w="med" len="med"/>
              <a:tailEnd type="none" w="med" len="med"/>
            </a:ln>
          </p:spPr>
        </p:cxnSp>
        <p:cxnSp>
          <p:nvCxnSpPr>
            <p:cNvPr id="728" name="Google Shape;728;p26"/>
            <p:cNvCxnSpPr/>
            <p:nvPr/>
          </p:nvCxnSpPr>
          <p:spPr>
            <a:xfrm>
              <a:off x="-43625" y="3652750"/>
              <a:ext cx="867000" cy="1528200"/>
            </a:xfrm>
            <a:prstGeom prst="straightConnector1">
              <a:avLst/>
            </a:prstGeom>
            <a:noFill/>
            <a:ln w="9525" cap="rnd" cmpd="sng">
              <a:solidFill>
                <a:schemeClr val="accent4"/>
              </a:solidFill>
              <a:prstDash val="solid"/>
              <a:round/>
              <a:headEnd type="none" w="med" len="med"/>
              <a:tailEnd type="none" w="med" len="med"/>
            </a:ln>
          </p:spPr>
        </p:cxnSp>
        <p:grpSp>
          <p:nvGrpSpPr>
            <p:cNvPr id="729" name="Google Shape;729;p26"/>
            <p:cNvGrpSpPr/>
            <p:nvPr/>
          </p:nvGrpSpPr>
          <p:grpSpPr>
            <a:xfrm>
              <a:off x="9004" y="1818650"/>
              <a:ext cx="718341" cy="718341"/>
              <a:chOff x="30975" y="3360397"/>
              <a:chExt cx="539700" cy="539700"/>
            </a:xfrm>
          </p:grpSpPr>
          <p:sp>
            <p:nvSpPr>
              <p:cNvPr id="730" name="Google Shape;730;p26"/>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26"/>
            <p:cNvGrpSpPr/>
            <p:nvPr/>
          </p:nvGrpSpPr>
          <p:grpSpPr>
            <a:xfrm>
              <a:off x="8542967" y="4287900"/>
              <a:ext cx="718341" cy="718341"/>
              <a:chOff x="30975" y="3360397"/>
              <a:chExt cx="539700" cy="539700"/>
            </a:xfrm>
          </p:grpSpPr>
          <p:sp>
            <p:nvSpPr>
              <p:cNvPr id="733" name="Google Shape;733;p26"/>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26"/>
            <p:cNvGrpSpPr/>
            <p:nvPr/>
          </p:nvGrpSpPr>
          <p:grpSpPr>
            <a:xfrm>
              <a:off x="201081" y="3758680"/>
              <a:ext cx="334182" cy="334182"/>
              <a:chOff x="-83525" y="4333650"/>
              <a:chExt cx="539700" cy="539700"/>
            </a:xfrm>
          </p:grpSpPr>
          <p:sp>
            <p:nvSpPr>
              <p:cNvPr id="736" name="Google Shape;736;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26"/>
            <p:cNvGrpSpPr/>
            <p:nvPr/>
          </p:nvGrpSpPr>
          <p:grpSpPr>
            <a:xfrm>
              <a:off x="58706" y="4436418"/>
              <a:ext cx="334182" cy="334182"/>
              <a:chOff x="-83525" y="4333650"/>
              <a:chExt cx="539700" cy="539700"/>
            </a:xfrm>
          </p:grpSpPr>
          <p:sp>
            <p:nvSpPr>
              <p:cNvPr id="739" name="Google Shape;739;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26"/>
            <p:cNvGrpSpPr/>
            <p:nvPr/>
          </p:nvGrpSpPr>
          <p:grpSpPr>
            <a:xfrm>
              <a:off x="8653906" y="340693"/>
              <a:ext cx="334182" cy="334182"/>
              <a:chOff x="-83525" y="4333650"/>
              <a:chExt cx="539700" cy="539700"/>
            </a:xfrm>
          </p:grpSpPr>
          <p:sp>
            <p:nvSpPr>
              <p:cNvPr id="742" name="Google Shape;742;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26"/>
            <p:cNvGrpSpPr/>
            <p:nvPr/>
          </p:nvGrpSpPr>
          <p:grpSpPr>
            <a:xfrm>
              <a:off x="8460556" y="1450943"/>
              <a:ext cx="334182" cy="334182"/>
              <a:chOff x="-83525" y="4333650"/>
              <a:chExt cx="539700" cy="539700"/>
            </a:xfrm>
          </p:grpSpPr>
          <p:sp>
            <p:nvSpPr>
              <p:cNvPr id="745" name="Google Shape;745;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7" name="Google Shape;747;p2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748" name="Google Shape;748;p26"/>
          <p:cNvSpPr txBox="1">
            <a:spLocks noGrp="1"/>
          </p:cNvSpPr>
          <p:nvPr>
            <p:ph type="title" idx="2"/>
          </p:nvPr>
        </p:nvSpPr>
        <p:spPr>
          <a:xfrm>
            <a:off x="720000" y="3610438"/>
            <a:ext cx="23364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9" name="Google Shape;749;p26"/>
          <p:cNvSpPr txBox="1">
            <a:spLocks noGrp="1"/>
          </p:cNvSpPr>
          <p:nvPr>
            <p:ph type="subTitle" idx="1"/>
          </p:nvPr>
        </p:nvSpPr>
        <p:spPr>
          <a:xfrm>
            <a:off x="720000" y="4000778"/>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50" name="Google Shape;750;p26"/>
          <p:cNvSpPr txBox="1">
            <a:spLocks noGrp="1"/>
          </p:cNvSpPr>
          <p:nvPr>
            <p:ph type="title" idx="3"/>
          </p:nvPr>
        </p:nvSpPr>
        <p:spPr>
          <a:xfrm>
            <a:off x="3403800" y="3610450"/>
            <a:ext cx="23364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51" name="Google Shape;751;p26"/>
          <p:cNvSpPr txBox="1">
            <a:spLocks noGrp="1"/>
          </p:cNvSpPr>
          <p:nvPr>
            <p:ph type="subTitle" idx="4"/>
          </p:nvPr>
        </p:nvSpPr>
        <p:spPr>
          <a:xfrm>
            <a:off x="3403800" y="4000791"/>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52" name="Google Shape;752;p26"/>
          <p:cNvSpPr txBox="1">
            <a:spLocks noGrp="1"/>
          </p:cNvSpPr>
          <p:nvPr>
            <p:ph type="title" idx="5"/>
          </p:nvPr>
        </p:nvSpPr>
        <p:spPr>
          <a:xfrm>
            <a:off x="6087600" y="3610438"/>
            <a:ext cx="23364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53" name="Google Shape;753;p26"/>
          <p:cNvSpPr txBox="1">
            <a:spLocks noGrp="1"/>
          </p:cNvSpPr>
          <p:nvPr>
            <p:ph type="subTitle" idx="6"/>
          </p:nvPr>
        </p:nvSpPr>
        <p:spPr>
          <a:xfrm>
            <a:off x="6087600" y="4000778"/>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ive columns">
  <p:cSld name="BLANK_1_1_1_1_1_2">
    <p:spTree>
      <p:nvGrpSpPr>
        <p:cNvPr id="1" name="Shape 792"/>
        <p:cNvGrpSpPr/>
        <p:nvPr/>
      </p:nvGrpSpPr>
      <p:grpSpPr>
        <a:xfrm>
          <a:off x="0" y="0"/>
          <a:ext cx="0" cy="0"/>
          <a:chOff x="0" y="0"/>
          <a:chExt cx="0" cy="0"/>
        </a:xfrm>
      </p:grpSpPr>
      <p:sp>
        <p:nvSpPr>
          <p:cNvPr id="793" name="Google Shape;793;p28"/>
          <p:cNvSpPr/>
          <p:nvPr/>
        </p:nvSpPr>
        <p:spPr>
          <a:xfrm flipH="1">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28"/>
          <p:cNvGrpSpPr/>
          <p:nvPr/>
        </p:nvGrpSpPr>
        <p:grpSpPr>
          <a:xfrm flipH="1">
            <a:off x="-12825" y="-7250"/>
            <a:ext cx="9219398" cy="5308025"/>
            <a:chOff x="-12825" y="-83450"/>
            <a:chExt cx="9219398" cy="5308025"/>
          </a:xfrm>
        </p:grpSpPr>
        <p:cxnSp>
          <p:nvCxnSpPr>
            <p:cNvPr id="795" name="Google Shape;795;p28"/>
            <p:cNvCxnSpPr/>
            <p:nvPr/>
          </p:nvCxnSpPr>
          <p:spPr>
            <a:xfrm>
              <a:off x="-12825" y="3075525"/>
              <a:ext cx="873600" cy="2142900"/>
            </a:xfrm>
            <a:prstGeom prst="straightConnector1">
              <a:avLst/>
            </a:prstGeom>
            <a:noFill/>
            <a:ln w="9525" cap="rnd" cmpd="sng">
              <a:solidFill>
                <a:schemeClr val="accent4"/>
              </a:solidFill>
              <a:prstDash val="solid"/>
              <a:round/>
              <a:headEnd type="none" w="med" len="med"/>
              <a:tailEnd type="none" w="med" len="med"/>
            </a:ln>
          </p:spPr>
        </p:cxnSp>
        <p:cxnSp>
          <p:nvCxnSpPr>
            <p:cNvPr id="796" name="Google Shape;796;p28"/>
            <p:cNvCxnSpPr/>
            <p:nvPr/>
          </p:nvCxnSpPr>
          <p:spPr>
            <a:xfrm flipH="1">
              <a:off x="199750" y="-58500"/>
              <a:ext cx="286800" cy="5258100"/>
            </a:xfrm>
            <a:prstGeom prst="straightConnector1">
              <a:avLst/>
            </a:prstGeom>
            <a:noFill/>
            <a:ln w="9525" cap="rnd" cmpd="sng">
              <a:solidFill>
                <a:schemeClr val="accent4"/>
              </a:solidFill>
              <a:prstDash val="solid"/>
              <a:round/>
              <a:headEnd type="none" w="med" len="med"/>
              <a:tailEnd type="none" w="med" len="med"/>
            </a:ln>
          </p:spPr>
        </p:cxnSp>
        <p:cxnSp>
          <p:nvCxnSpPr>
            <p:cNvPr id="797" name="Google Shape;797;p28"/>
            <p:cNvCxnSpPr/>
            <p:nvPr/>
          </p:nvCxnSpPr>
          <p:spPr>
            <a:xfrm>
              <a:off x="7522325" y="-39775"/>
              <a:ext cx="1659300" cy="1097700"/>
            </a:xfrm>
            <a:prstGeom prst="straightConnector1">
              <a:avLst/>
            </a:prstGeom>
            <a:noFill/>
            <a:ln w="9525" cap="rnd" cmpd="sng">
              <a:solidFill>
                <a:schemeClr val="accent4"/>
              </a:solidFill>
              <a:prstDash val="solid"/>
              <a:round/>
              <a:headEnd type="none" w="med" len="med"/>
              <a:tailEnd type="none" w="med" len="med"/>
            </a:ln>
          </p:spPr>
        </p:cxnSp>
        <p:cxnSp>
          <p:nvCxnSpPr>
            <p:cNvPr id="798" name="Google Shape;798;p28"/>
            <p:cNvCxnSpPr/>
            <p:nvPr/>
          </p:nvCxnSpPr>
          <p:spPr>
            <a:xfrm rot="10800000" flipH="1">
              <a:off x="8314475" y="3590475"/>
              <a:ext cx="848400" cy="1634100"/>
            </a:xfrm>
            <a:prstGeom prst="straightConnector1">
              <a:avLst/>
            </a:prstGeom>
            <a:noFill/>
            <a:ln w="9525" cap="rnd" cmpd="sng">
              <a:solidFill>
                <a:schemeClr val="accent4"/>
              </a:solidFill>
              <a:prstDash val="solid"/>
              <a:round/>
              <a:headEnd type="none" w="med" len="med"/>
              <a:tailEnd type="none" w="med" len="med"/>
            </a:ln>
          </p:spPr>
        </p:cxnSp>
        <p:cxnSp>
          <p:nvCxnSpPr>
            <p:cNvPr id="799" name="Google Shape;799;p28"/>
            <p:cNvCxnSpPr/>
            <p:nvPr/>
          </p:nvCxnSpPr>
          <p:spPr>
            <a:xfrm>
              <a:off x="8302000" y="-83450"/>
              <a:ext cx="873300" cy="4584600"/>
            </a:xfrm>
            <a:prstGeom prst="straightConnector1">
              <a:avLst/>
            </a:prstGeom>
            <a:noFill/>
            <a:ln w="9525" cap="rnd" cmpd="sng">
              <a:solidFill>
                <a:schemeClr val="accent4"/>
              </a:solidFill>
              <a:prstDash val="solid"/>
              <a:round/>
              <a:headEnd type="none" w="med" len="med"/>
              <a:tailEnd type="none" w="med" len="med"/>
            </a:ln>
          </p:spPr>
        </p:cxnSp>
        <p:grpSp>
          <p:nvGrpSpPr>
            <p:cNvPr id="800" name="Google Shape;800;p28"/>
            <p:cNvGrpSpPr/>
            <p:nvPr/>
          </p:nvGrpSpPr>
          <p:grpSpPr>
            <a:xfrm>
              <a:off x="64804" y="834125"/>
              <a:ext cx="718341" cy="718341"/>
              <a:chOff x="-83525" y="4333650"/>
              <a:chExt cx="539700" cy="539700"/>
            </a:xfrm>
          </p:grpSpPr>
          <p:sp>
            <p:nvSpPr>
              <p:cNvPr id="801" name="Google Shape;801;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28"/>
            <p:cNvGrpSpPr/>
            <p:nvPr/>
          </p:nvGrpSpPr>
          <p:grpSpPr>
            <a:xfrm>
              <a:off x="8064829" y="180825"/>
              <a:ext cx="718341" cy="718341"/>
              <a:chOff x="-83525" y="4333650"/>
              <a:chExt cx="539700" cy="539700"/>
            </a:xfrm>
          </p:grpSpPr>
          <p:sp>
            <p:nvSpPr>
              <p:cNvPr id="804" name="Google Shape;804;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28"/>
            <p:cNvGrpSpPr/>
            <p:nvPr/>
          </p:nvGrpSpPr>
          <p:grpSpPr>
            <a:xfrm>
              <a:off x="108716" y="3627493"/>
              <a:ext cx="334182" cy="334182"/>
              <a:chOff x="-83525" y="4333650"/>
              <a:chExt cx="539700" cy="539700"/>
            </a:xfrm>
          </p:grpSpPr>
          <p:sp>
            <p:nvSpPr>
              <p:cNvPr id="807" name="Google Shape;807;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8"/>
            <p:cNvGrpSpPr/>
            <p:nvPr/>
          </p:nvGrpSpPr>
          <p:grpSpPr>
            <a:xfrm>
              <a:off x="8872390" y="3652442"/>
              <a:ext cx="334182" cy="334182"/>
              <a:chOff x="-83525" y="4333650"/>
              <a:chExt cx="539700" cy="539700"/>
            </a:xfrm>
          </p:grpSpPr>
          <p:sp>
            <p:nvSpPr>
              <p:cNvPr id="810" name="Google Shape;810;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28"/>
            <p:cNvGrpSpPr/>
            <p:nvPr/>
          </p:nvGrpSpPr>
          <p:grpSpPr>
            <a:xfrm>
              <a:off x="8538215" y="3184617"/>
              <a:ext cx="334182" cy="334182"/>
              <a:chOff x="-83525" y="4333650"/>
              <a:chExt cx="539700" cy="539700"/>
            </a:xfrm>
          </p:grpSpPr>
          <p:sp>
            <p:nvSpPr>
              <p:cNvPr id="813" name="Google Shape;813;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28"/>
            <p:cNvGrpSpPr/>
            <p:nvPr/>
          </p:nvGrpSpPr>
          <p:grpSpPr>
            <a:xfrm>
              <a:off x="8725315" y="1218292"/>
              <a:ext cx="334182" cy="334182"/>
              <a:chOff x="-83525" y="4333650"/>
              <a:chExt cx="539700" cy="539700"/>
            </a:xfrm>
          </p:grpSpPr>
          <p:sp>
            <p:nvSpPr>
              <p:cNvPr id="816" name="Google Shape;816;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28"/>
            <p:cNvGrpSpPr/>
            <p:nvPr/>
          </p:nvGrpSpPr>
          <p:grpSpPr>
            <a:xfrm>
              <a:off x="828790" y="126742"/>
              <a:ext cx="334182" cy="334182"/>
              <a:chOff x="-83525" y="4333650"/>
              <a:chExt cx="539700" cy="539700"/>
            </a:xfrm>
          </p:grpSpPr>
          <p:sp>
            <p:nvSpPr>
              <p:cNvPr id="819" name="Google Shape;819;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1" name="Google Shape;821;p28"/>
          <p:cNvSpPr txBox="1">
            <a:spLocks noGrp="1"/>
          </p:cNvSpPr>
          <p:nvPr>
            <p:ph type="title"/>
          </p:nvPr>
        </p:nvSpPr>
        <p:spPr>
          <a:xfrm>
            <a:off x="720000" y="2123650"/>
            <a:ext cx="23055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22" name="Google Shape;822;p28"/>
          <p:cNvSpPr txBox="1">
            <a:spLocks noGrp="1"/>
          </p:cNvSpPr>
          <p:nvPr>
            <p:ph type="subTitle" idx="1"/>
          </p:nvPr>
        </p:nvSpPr>
        <p:spPr>
          <a:xfrm>
            <a:off x="720000" y="2481575"/>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3" name="Google Shape;823;p28"/>
          <p:cNvSpPr txBox="1">
            <a:spLocks noGrp="1"/>
          </p:cNvSpPr>
          <p:nvPr>
            <p:ph type="title" idx="2"/>
          </p:nvPr>
        </p:nvSpPr>
        <p:spPr>
          <a:xfrm>
            <a:off x="3419269" y="2123650"/>
            <a:ext cx="23055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24" name="Google Shape;824;p28"/>
          <p:cNvSpPr txBox="1">
            <a:spLocks noGrp="1"/>
          </p:cNvSpPr>
          <p:nvPr>
            <p:ph type="subTitle" idx="3"/>
          </p:nvPr>
        </p:nvSpPr>
        <p:spPr>
          <a:xfrm>
            <a:off x="3419272" y="2481575"/>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5" name="Google Shape;825;p28"/>
          <p:cNvSpPr txBox="1">
            <a:spLocks noGrp="1"/>
          </p:cNvSpPr>
          <p:nvPr>
            <p:ph type="title" idx="4"/>
          </p:nvPr>
        </p:nvSpPr>
        <p:spPr>
          <a:xfrm>
            <a:off x="2094488" y="3838025"/>
            <a:ext cx="23055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26" name="Google Shape;826;p28"/>
          <p:cNvSpPr txBox="1">
            <a:spLocks noGrp="1"/>
          </p:cNvSpPr>
          <p:nvPr>
            <p:ph type="subTitle" idx="5"/>
          </p:nvPr>
        </p:nvSpPr>
        <p:spPr>
          <a:xfrm>
            <a:off x="2094500" y="4195950"/>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7" name="Google Shape;827;p28"/>
          <p:cNvSpPr txBox="1">
            <a:spLocks noGrp="1"/>
          </p:cNvSpPr>
          <p:nvPr>
            <p:ph type="title" idx="6"/>
          </p:nvPr>
        </p:nvSpPr>
        <p:spPr>
          <a:xfrm>
            <a:off x="4793757" y="3838025"/>
            <a:ext cx="23055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28" name="Google Shape;828;p28"/>
          <p:cNvSpPr txBox="1">
            <a:spLocks noGrp="1"/>
          </p:cNvSpPr>
          <p:nvPr>
            <p:ph type="subTitle" idx="7"/>
          </p:nvPr>
        </p:nvSpPr>
        <p:spPr>
          <a:xfrm>
            <a:off x="4793760" y="4195950"/>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9" name="Google Shape;829;p28"/>
          <p:cNvSpPr txBox="1">
            <a:spLocks noGrp="1"/>
          </p:cNvSpPr>
          <p:nvPr>
            <p:ph type="title" idx="8"/>
          </p:nvPr>
        </p:nvSpPr>
        <p:spPr>
          <a:xfrm>
            <a:off x="6118545" y="2123650"/>
            <a:ext cx="23055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30" name="Google Shape;830;p28"/>
          <p:cNvSpPr txBox="1">
            <a:spLocks noGrp="1"/>
          </p:cNvSpPr>
          <p:nvPr>
            <p:ph type="subTitle" idx="9"/>
          </p:nvPr>
        </p:nvSpPr>
        <p:spPr>
          <a:xfrm>
            <a:off x="6118550" y="2481575"/>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31" name="Google Shape;831;p28"/>
          <p:cNvSpPr txBox="1">
            <a:spLocks noGrp="1"/>
          </p:cNvSpPr>
          <p:nvPr>
            <p:ph type="title" idx="13"/>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TITLE_AND_TWO_COLUMNS_1">
    <p:spTree>
      <p:nvGrpSpPr>
        <p:cNvPr id="1" name="Shape 934"/>
        <p:cNvGrpSpPr/>
        <p:nvPr/>
      </p:nvGrpSpPr>
      <p:grpSpPr>
        <a:xfrm>
          <a:off x="0" y="0"/>
          <a:ext cx="0" cy="0"/>
          <a:chOff x="0" y="0"/>
          <a:chExt cx="0" cy="0"/>
        </a:xfrm>
      </p:grpSpPr>
      <p:grpSp>
        <p:nvGrpSpPr>
          <p:cNvPr id="935" name="Google Shape;935;p31"/>
          <p:cNvGrpSpPr/>
          <p:nvPr/>
        </p:nvGrpSpPr>
        <p:grpSpPr>
          <a:xfrm>
            <a:off x="0" y="0"/>
            <a:ext cx="9144000" cy="5143500"/>
            <a:chOff x="0" y="0"/>
            <a:chExt cx="9144000" cy="5143500"/>
          </a:xfrm>
        </p:grpSpPr>
        <p:sp>
          <p:nvSpPr>
            <p:cNvPr id="936" name="Google Shape;936;p31"/>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1"/>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31"/>
          <p:cNvGrpSpPr/>
          <p:nvPr/>
        </p:nvGrpSpPr>
        <p:grpSpPr>
          <a:xfrm>
            <a:off x="-57340" y="-86000"/>
            <a:ext cx="9209740" cy="5293875"/>
            <a:chOff x="-57340" y="-86000"/>
            <a:chExt cx="9209740" cy="5293875"/>
          </a:xfrm>
        </p:grpSpPr>
        <p:cxnSp>
          <p:nvCxnSpPr>
            <p:cNvPr id="939" name="Google Shape;939;p31"/>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940" name="Google Shape;940;p31"/>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941" name="Google Shape;941;p31"/>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942" name="Google Shape;942;p31"/>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943" name="Google Shape;943;p31"/>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944" name="Google Shape;944;p31"/>
            <p:cNvGrpSpPr/>
            <p:nvPr/>
          </p:nvGrpSpPr>
          <p:grpSpPr>
            <a:xfrm>
              <a:off x="525404" y="45408"/>
              <a:ext cx="389178" cy="389178"/>
              <a:chOff x="-83525" y="4333650"/>
              <a:chExt cx="539700" cy="539700"/>
            </a:xfrm>
          </p:grpSpPr>
          <p:sp>
            <p:nvSpPr>
              <p:cNvPr id="945" name="Google Shape;945;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31"/>
            <p:cNvGrpSpPr/>
            <p:nvPr/>
          </p:nvGrpSpPr>
          <p:grpSpPr>
            <a:xfrm>
              <a:off x="7894902" y="126998"/>
              <a:ext cx="482600" cy="482600"/>
              <a:chOff x="-83525" y="4333650"/>
              <a:chExt cx="539700" cy="539700"/>
            </a:xfrm>
          </p:grpSpPr>
          <p:sp>
            <p:nvSpPr>
              <p:cNvPr id="948" name="Google Shape;948;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31"/>
            <p:cNvGrpSpPr/>
            <p:nvPr/>
          </p:nvGrpSpPr>
          <p:grpSpPr>
            <a:xfrm>
              <a:off x="8668547" y="2101235"/>
              <a:ext cx="344976" cy="344976"/>
              <a:chOff x="-83525" y="4333650"/>
              <a:chExt cx="539700" cy="539700"/>
            </a:xfrm>
          </p:grpSpPr>
          <p:sp>
            <p:nvSpPr>
              <p:cNvPr id="951" name="Google Shape;951;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31"/>
            <p:cNvGrpSpPr/>
            <p:nvPr/>
          </p:nvGrpSpPr>
          <p:grpSpPr>
            <a:xfrm>
              <a:off x="758689" y="4234211"/>
              <a:ext cx="482600" cy="482600"/>
              <a:chOff x="-83525" y="4333650"/>
              <a:chExt cx="539700" cy="539700"/>
            </a:xfrm>
          </p:grpSpPr>
          <p:sp>
            <p:nvSpPr>
              <p:cNvPr id="954" name="Google Shape;954;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31"/>
            <p:cNvGrpSpPr/>
            <p:nvPr/>
          </p:nvGrpSpPr>
          <p:grpSpPr>
            <a:xfrm>
              <a:off x="-57340" y="1926598"/>
              <a:ext cx="344976" cy="344976"/>
              <a:chOff x="-83525" y="4333650"/>
              <a:chExt cx="539700" cy="539700"/>
            </a:xfrm>
          </p:grpSpPr>
          <p:sp>
            <p:nvSpPr>
              <p:cNvPr id="957" name="Google Shape;957;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9" name="Google Shape;959;p31"/>
          <p:cNvSpPr txBox="1">
            <a:spLocks noGrp="1"/>
          </p:cNvSpPr>
          <p:nvPr>
            <p:ph type="subTitle" idx="1"/>
          </p:nvPr>
        </p:nvSpPr>
        <p:spPr>
          <a:xfrm>
            <a:off x="720000" y="2996988"/>
            <a:ext cx="2239500" cy="78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0" name="Google Shape;960;p31"/>
          <p:cNvSpPr txBox="1">
            <a:spLocks noGrp="1"/>
          </p:cNvSpPr>
          <p:nvPr>
            <p:ph type="subTitle" idx="2"/>
          </p:nvPr>
        </p:nvSpPr>
        <p:spPr>
          <a:xfrm>
            <a:off x="6212450" y="2996988"/>
            <a:ext cx="2239500" cy="78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1" name="Google Shape;961;p31"/>
          <p:cNvSpPr txBox="1">
            <a:spLocks noGrp="1"/>
          </p:cNvSpPr>
          <p:nvPr>
            <p:ph type="title" hasCustomPrompt="1"/>
          </p:nvPr>
        </p:nvSpPr>
        <p:spPr>
          <a:xfrm>
            <a:off x="720000" y="2031948"/>
            <a:ext cx="2239500" cy="1113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62" name="Google Shape;962;p31"/>
          <p:cNvSpPr txBox="1">
            <a:spLocks noGrp="1"/>
          </p:cNvSpPr>
          <p:nvPr>
            <p:ph type="title" idx="3" hasCustomPrompt="1"/>
          </p:nvPr>
        </p:nvSpPr>
        <p:spPr>
          <a:xfrm>
            <a:off x="6212450" y="2031948"/>
            <a:ext cx="2239500" cy="1113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63" name="Google Shape;963;p31"/>
          <p:cNvSpPr txBox="1">
            <a:spLocks noGrp="1"/>
          </p:cNvSpPr>
          <p:nvPr>
            <p:ph type="title" idx="4"/>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964"/>
        <p:cNvGrpSpPr/>
        <p:nvPr/>
      </p:nvGrpSpPr>
      <p:grpSpPr>
        <a:xfrm>
          <a:off x="0" y="0"/>
          <a:ext cx="0" cy="0"/>
          <a:chOff x="0" y="0"/>
          <a:chExt cx="0" cy="0"/>
        </a:xfrm>
      </p:grpSpPr>
      <p:grpSp>
        <p:nvGrpSpPr>
          <p:cNvPr id="965" name="Google Shape;965;p32"/>
          <p:cNvGrpSpPr/>
          <p:nvPr/>
        </p:nvGrpSpPr>
        <p:grpSpPr>
          <a:xfrm>
            <a:off x="0" y="0"/>
            <a:ext cx="9144000" cy="5143500"/>
            <a:chOff x="0" y="0"/>
            <a:chExt cx="9144000" cy="5143500"/>
          </a:xfrm>
        </p:grpSpPr>
        <p:sp>
          <p:nvSpPr>
            <p:cNvPr id="966" name="Google Shape;966;p32"/>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8" name="Google Shape;968;p32"/>
          <p:cNvSpPr txBox="1"/>
          <p:nvPr/>
        </p:nvSpPr>
        <p:spPr>
          <a:xfrm>
            <a:off x="3925025" y="3203013"/>
            <a:ext cx="3216600" cy="70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accent4"/>
                </a:solidFill>
                <a:latin typeface="Overpass"/>
                <a:ea typeface="Overpass"/>
                <a:cs typeface="Overpass"/>
                <a:sym typeface="Overpass"/>
              </a:rPr>
              <a:t>CREDITS:</a:t>
            </a:r>
            <a:r>
              <a:rPr lang="en" sz="1100">
                <a:solidFill>
                  <a:schemeClr val="accent4"/>
                </a:solidFill>
                <a:latin typeface="Overpass"/>
                <a:ea typeface="Overpass"/>
                <a:cs typeface="Overpass"/>
                <a:sym typeface="Overpass"/>
              </a:rPr>
              <a:t> </a:t>
            </a:r>
            <a:r>
              <a:rPr lang="en" sz="1100">
                <a:solidFill>
                  <a:schemeClr val="lt1"/>
                </a:solidFill>
                <a:latin typeface="Overpass"/>
                <a:ea typeface="Overpass"/>
                <a:cs typeface="Overpass"/>
                <a:sym typeface="Overpass"/>
              </a:rPr>
              <a:t>This presentation template was created by </a:t>
            </a:r>
            <a:r>
              <a:rPr lang="en" sz="1100" b="1">
                <a:solidFill>
                  <a:schemeClr val="accent4"/>
                </a:solidFill>
                <a:uFill>
                  <a:noFill/>
                </a:uFill>
                <a:latin typeface="Overpass"/>
                <a:ea typeface="Overpass"/>
                <a:cs typeface="Overpass"/>
                <a:sym typeface="Overpass"/>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b="1">
                <a:solidFill>
                  <a:schemeClr val="accent4"/>
                </a:solidFill>
                <a:latin typeface="Overpass"/>
                <a:ea typeface="Overpass"/>
                <a:cs typeface="Overpass"/>
                <a:sym typeface="Overpass"/>
              </a:rPr>
              <a:t>,</a:t>
            </a:r>
            <a:r>
              <a:rPr lang="en" sz="1100">
                <a:solidFill>
                  <a:schemeClr val="lt1"/>
                </a:solidFill>
                <a:latin typeface="Overpass"/>
                <a:ea typeface="Overpass"/>
                <a:cs typeface="Overpass"/>
                <a:sym typeface="Overpass"/>
              </a:rPr>
              <a:t> including icons by </a:t>
            </a:r>
            <a:r>
              <a:rPr lang="en" sz="1100" b="1">
                <a:solidFill>
                  <a:schemeClr val="accent4"/>
                </a:solidFill>
                <a:uFill>
                  <a:noFill/>
                </a:uFill>
                <a:latin typeface="Overpass"/>
                <a:ea typeface="Overpass"/>
                <a:cs typeface="Overpass"/>
                <a:sym typeface="Overpas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b="1">
                <a:solidFill>
                  <a:schemeClr val="accent4"/>
                </a:solidFill>
                <a:latin typeface="Overpass"/>
                <a:ea typeface="Overpass"/>
                <a:cs typeface="Overpass"/>
                <a:sym typeface="Overpass"/>
              </a:rPr>
              <a:t>,</a:t>
            </a:r>
            <a:r>
              <a:rPr lang="en" sz="1100">
                <a:solidFill>
                  <a:schemeClr val="lt1"/>
                </a:solidFill>
                <a:latin typeface="Overpass"/>
                <a:ea typeface="Overpass"/>
                <a:cs typeface="Overpass"/>
                <a:sym typeface="Overpass"/>
              </a:rPr>
              <a:t> and infographics &amp; images by </a:t>
            </a:r>
            <a:r>
              <a:rPr lang="en" sz="1100" b="1">
                <a:solidFill>
                  <a:schemeClr val="accent4"/>
                </a:solidFill>
                <a:uFill>
                  <a:noFill/>
                </a:uFill>
                <a:latin typeface="Overpass"/>
                <a:ea typeface="Overpass"/>
                <a:cs typeface="Overpass"/>
                <a:sym typeface="Overpas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100" b="1">
              <a:solidFill>
                <a:schemeClr val="accent4"/>
              </a:solidFill>
              <a:latin typeface="Overpass"/>
              <a:ea typeface="Overpass"/>
              <a:cs typeface="Overpass"/>
              <a:sym typeface="Overpass"/>
            </a:endParaRPr>
          </a:p>
        </p:txBody>
      </p:sp>
      <p:grpSp>
        <p:nvGrpSpPr>
          <p:cNvPr id="969" name="Google Shape;969;p32"/>
          <p:cNvGrpSpPr/>
          <p:nvPr/>
        </p:nvGrpSpPr>
        <p:grpSpPr>
          <a:xfrm>
            <a:off x="-198425" y="-124600"/>
            <a:ext cx="9393725" cy="5424592"/>
            <a:chOff x="-198425" y="-124600"/>
            <a:chExt cx="9393725" cy="5424592"/>
          </a:xfrm>
        </p:grpSpPr>
        <p:cxnSp>
          <p:nvCxnSpPr>
            <p:cNvPr id="970" name="Google Shape;970;p32"/>
            <p:cNvCxnSpPr/>
            <p:nvPr/>
          </p:nvCxnSpPr>
          <p:spPr>
            <a:xfrm>
              <a:off x="3506700" y="-28150"/>
              <a:ext cx="5688600" cy="327600"/>
            </a:xfrm>
            <a:prstGeom prst="straightConnector1">
              <a:avLst/>
            </a:prstGeom>
            <a:noFill/>
            <a:ln w="9525" cap="rnd" cmpd="sng">
              <a:solidFill>
                <a:schemeClr val="accent4"/>
              </a:solidFill>
              <a:prstDash val="solid"/>
              <a:round/>
              <a:headEnd type="none" w="med" len="med"/>
              <a:tailEnd type="none" w="med" len="med"/>
            </a:ln>
          </p:spPr>
        </p:cxnSp>
        <p:cxnSp>
          <p:nvCxnSpPr>
            <p:cNvPr id="971" name="Google Shape;971;p32"/>
            <p:cNvCxnSpPr/>
            <p:nvPr/>
          </p:nvCxnSpPr>
          <p:spPr>
            <a:xfrm>
              <a:off x="8609300" y="-124600"/>
              <a:ext cx="526800" cy="2563800"/>
            </a:xfrm>
            <a:prstGeom prst="straightConnector1">
              <a:avLst/>
            </a:prstGeom>
            <a:noFill/>
            <a:ln w="9525" cap="rnd" cmpd="sng">
              <a:solidFill>
                <a:schemeClr val="accent4"/>
              </a:solidFill>
              <a:prstDash val="solid"/>
              <a:round/>
              <a:headEnd type="none" w="med" len="med"/>
              <a:tailEnd type="none" w="med" len="med"/>
            </a:ln>
          </p:spPr>
        </p:cxnSp>
        <p:cxnSp>
          <p:nvCxnSpPr>
            <p:cNvPr id="972" name="Google Shape;972;p32"/>
            <p:cNvCxnSpPr/>
            <p:nvPr/>
          </p:nvCxnSpPr>
          <p:spPr>
            <a:xfrm rot="10800000" flipH="1">
              <a:off x="2703925" y="4662700"/>
              <a:ext cx="957600" cy="552600"/>
            </a:xfrm>
            <a:prstGeom prst="straightConnector1">
              <a:avLst/>
            </a:prstGeom>
            <a:noFill/>
            <a:ln w="9525" cap="rnd" cmpd="sng">
              <a:solidFill>
                <a:schemeClr val="accent4"/>
              </a:solidFill>
              <a:prstDash val="solid"/>
              <a:round/>
              <a:headEnd type="none" w="med" len="med"/>
              <a:tailEnd type="none" w="med" len="med"/>
            </a:ln>
          </p:spPr>
        </p:cxnSp>
        <p:cxnSp>
          <p:nvCxnSpPr>
            <p:cNvPr id="973" name="Google Shape;973;p32"/>
            <p:cNvCxnSpPr/>
            <p:nvPr/>
          </p:nvCxnSpPr>
          <p:spPr>
            <a:xfrm>
              <a:off x="3173025" y="4643400"/>
              <a:ext cx="2210400" cy="546300"/>
            </a:xfrm>
            <a:prstGeom prst="straightConnector1">
              <a:avLst/>
            </a:prstGeom>
            <a:noFill/>
            <a:ln w="9525" cap="rnd" cmpd="sng">
              <a:solidFill>
                <a:schemeClr val="accent4"/>
              </a:solidFill>
              <a:prstDash val="solid"/>
              <a:round/>
              <a:headEnd type="none" w="med" len="med"/>
              <a:tailEnd type="none" w="med" len="med"/>
            </a:ln>
          </p:spPr>
        </p:cxnSp>
        <p:cxnSp>
          <p:nvCxnSpPr>
            <p:cNvPr id="974" name="Google Shape;974;p32"/>
            <p:cNvCxnSpPr/>
            <p:nvPr/>
          </p:nvCxnSpPr>
          <p:spPr>
            <a:xfrm rot="10800000" flipH="1">
              <a:off x="4141900" y="4849025"/>
              <a:ext cx="5044200" cy="122100"/>
            </a:xfrm>
            <a:prstGeom prst="straightConnector1">
              <a:avLst/>
            </a:prstGeom>
            <a:noFill/>
            <a:ln w="9525" cap="rnd" cmpd="sng">
              <a:solidFill>
                <a:schemeClr val="accent4"/>
              </a:solidFill>
              <a:prstDash val="solid"/>
              <a:round/>
              <a:headEnd type="none" w="med" len="med"/>
              <a:tailEnd type="none" w="med" len="med"/>
            </a:ln>
          </p:spPr>
        </p:cxnSp>
        <p:cxnSp>
          <p:nvCxnSpPr>
            <p:cNvPr id="975" name="Google Shape;975;p32"/>
            <p:cNvCxnSpPr/>
            <p:nvPr/>
          </p:nvCxnSpPr>
          <p:spPr>
            <a:xfrm>
              <a:off x="-198425" y="2876200"/>
              <a:ext cx="796800" cy="2339100"/>
            </a:xfrm>
            <a:prstGeom prst="straightConnector1">
              <a:avLst/>
            </a:prstGeom>
            <a:noFill/>
            <a:ln w="9525" cap="rnd" cmpd="sng">
              <a:solidFill>
                <a:schemeClr val="accent4"/>
              </a:solidFill>
              <a:prstDash val="solid"/>
              <a:round/>
              <a:headEnd type="none" w="med" len="med"/>
              <a:tailEnd type="none" w="med" len="med"/>
            </a:ln>
          </p:spPr>
        </p:cxnSp>
        <p:cxnSp>
          <p:nvCxnSpPr>
            <p:cNvPr id="976" name="Google Shape;976;p32"/>
            <p:cNvCxnSpPr/>
            <p:nvPr/>
          </p:nvCxnSpPr>
          <p:spPr>
            <a:xfrm flipH="1">
              <a:off x="-146900" y="3737350"/>
              <a:ext cx="526800" cy="809700"/>
            </a:xfrm>
            <a:prstGeom prst="straightConnector1">
              <a:avLst/>
            </a:prstGeom>
            <a:noFill/>
            <a:ln w="9525" cap="rnd" cmpd="sng">
              <a:solidFill>
                <a:schemeClr val="accent4"/>
              </a:solidFill>
              <a:prstDash val="solid"/>
              <a:round/>
              <a:headEnd type="none" w="med" len="med"/>
              <a:tailEnd type="none" w="med" len="med"/>
            </a:ln>
          </p:spPr>
        </p:cxnSp>
        <p:grpSp>
          <p:nvGrpSpPr>
            <p:cNvPr id="977" name="Google Shape;977;p32"/>
            <p:cNvGrpSpPr/>
            <p:nvPr/>
          </p:nvGrpSpPr>
          <p:grpSpPr>
            <a:xfrm>
              <a:off x="-165624" y="3659501"/>
              <a:ext cx="718341" cy="718341"/>
              <a:chOff x="-83525" y="4333650"/>
              <a:chExt cx="539700" cy="539700"/>
            </a:xfrm>
          </p:grpSpPr>
          <p:sp>
            <p:nvSpPr>
              <p:cNvPr id="978" name="Google Shape;978;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2"/>
            <p:cNvGrpSpPr/>
            <p:nvPr/>
          </p:nvGrpSpPr>
          <p:grpSpPr>
            <a:xfrm>
              <a:off x="3322345" y="4509449"/>
              <a:ext cx="419725" cy="419725"/>
              <a:chOff x="-83525" y="4333650"/>
              <a:chExt cx="539700" cy="539700"/>
            </a:xfrm>
          </p:grpSpPr>
          <p:sp>
            <p:nvSpPr>
              <p:cNvPr id="981" name="Google Shape;981;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32"/>
            <p:cNvGrpSpPr/>
            <p:nvPr/>
          </p:nvGrpSpPr>
          <p:grpSpPr>
            <a:xfrm>
              <a:off x="8475894" y="68867"/>
              <a:ext cx="419725" cy="419725"/>
              <a:chOff x="-83525" y="4333650"/>
              <a:chExt cx="539700" cy="539700"/>
            </a:xfrm>
          </p:grpSpPr>
          <p:sp>
            <p:nvSpPr>
              <p:cNvPr id="984" name="Google Shape;984;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 name="Google Shape;986;p32"/>
            <p:cNvGrpSpPr/>
            <p:nvPr/>
          </p:nvGrpSpPr>
          <p:grpSpPr>
            <a:xfrm>
              <a:off x="4154182" y="4629037"/>
              <a:ext cx="670955" cy="670955"/>
              <a:chOff x="-83525" y="4333650"/>
              <a:chExt cx="539700" cy="539700"/>
            </a:xfrm>
          </p:grpSpPr>
          <p:sp>
            <p:nvSpPr>
              <p:cNvPr id="987" name="Google Shape;987;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9" name="Google Shape;989;p32"/>
          <p:cNvSpPr txBox="1">
            <a:spLocks noGrp="1"/>
          </p:cNvSpPr>
          <p:nvPr>
            <p:ph type="ctrTitle"/>
          </p:nvPr>
        </p:nvSpPr>
        <p:spPr>
          <a:xfrm>
            <a:off x="3498300" y="705863"/>
            <a:ext cx="4070100" cy="1165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90" name="Google Shape;990;p32"/>
          <p:cNvSpPr txBox="1">
            <a:spLocks noGrp="1"/>
          </p:cNvSpPr>
          <p:nvPr>
            <p:ph type="subTitle" idx="1"/>
          </p:nvPr>
        </p:nvSpPr>
        <p:spPr>
          <a:xfrm>
            <a:off x="3924975" y="1898032"/>
            <a:ext cx="3216600" cy="122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91" name="Google Shape;991;p32"/>
          <p:cNvSpPr txBox="1">
            <a:spLocks noGrp="1"/>
          </p:cNvSpPr>
          <p:nvPr>
            <p:ph type="subTitle" idx="2"/>
          </p:nvPr>
        </p:nvSpPr>
        <p:spPr>
          <a:xfrm rot="-962">
            <a:off x="3924975" y="4018388"/>
            <a:ext cx="3216600" cy="418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grpSp>
        <p:nvGrpSpPr>
          <p:cNvPr id="45" name="Google Shape;45;p3"/>
          <p:cNvGrpSpPr/>
          <p:nvPr/>
        </p:nvGrpSpPr>
        <p:grpSpPr>
          <a:xfrm>
            <a:off x="0" y="0"/>
            <a:ext cx="9144000" cy="5143500"/>
            <a:chOff x="0" y="0"/>
            <a:chExt cx="9144000" cy="5143500"/>
          </a:xfrm>
        </p:grpSpPr>
        <p:sp>
          <p:nvSpPr>
            <p:cNvPr id="46" name="Google Shape;46;p3"/>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3"/>
          <p:cNvGrpSpPr/>
          <p:nvPr/>
        </p:nvGrpSpPr>
        <p:grpSpPr>
          <a:xfrm>
            <a:off x="-57340" y="-86000"/>
            <a:ext cx="9209740" cy="5293875"/>
            <a:chOff x="-57340" y="-86000"/>
            <a:chExt cx="9209740" cy="5293875"/>
          </a:xfrm>
        </p:grpSpPr>
        <p:cxnSp>
          <p:nvCxnSpPr>
            <p:cNvPr id="49" name="Google Shape;49;p3"/>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50" name="Google Shape;50;p3"/>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51" name="Google Shape;51;p3"/>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52" name="Google Shape;52;p3"/>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53" name="Google Shape;53;p3"/>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54" name="Google Shape;54;p3"/>
            <p:cNvGrpSpPr/>
            <p:nvPr/>
          </p:nvGrpSpPr>
          <p:grpSpPr>
            <a:xfrm>
              <a:off x="525404" y="45408"/>
              <a:ext cx="389178" cy="389178"/>
              <a:chOff x="-83525" y="4333650"/>
              <a:chExt cx="539700" cy="539700"/>
            </a:xfrm>
          </p:grpSpPr>
          <p:sp>
            <p:nvSpPr>
              <p:cNvPr id="55" name="Google Shape;55;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a:off x="7894902" y="126998"/>
              <a:ext cx="482600" cy="482600"/>
              <a:chOff x="-83525" y="4333650"/>
              <a:chExt cx="539700" cy="539700"/>
            </a:xfrm>
          </p:grpSpPr>
          <p:sp>
            <p:nvSpPr>
              <p:cNvPr id="58" name="Google Shape;58;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3"/>
            <p:cNvGrpSpPr/>
            <p:nvPr/>
          </p:nvGrpSpPr>
          <p:grpSpPr>
            <a:xfrm>
              <a:off x="8668547" y="2101235"/>
              <a:ext cx="344976" cy="344976"/>
              <a:chOff x="-83525" y="4333650"/>
              <a:chExt cx="539700" cy="539700"/>
            </a:xfrm>
          </p:grpSpPr>
          <p:sp>
            <p:nvSpPr>
              <p:cNvPr id="61" name="Google Shape;61;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3"/>
            <p:cNvGrpSpPr/>
            <p:nvPr/>
          </p:nvGrpSpPr>
          <p:grpSpPr>
            <a:xfrm>
              <a:off x="758689" y="4234211"/>
              <a:ext cx="482600" cy="482600"/>
              <a:chOff x="-83525" y="4333650"/>
              <a:chExt cx="539700" cy="539700"/>
            </a:xfrm>
          </p:grpSpPr>
          <p:sp>
            <p:nvSpPr>
              <p:cNvPr id="64" name="Google Shape;64;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a:off x="-57340" y="1926598"/>
              <a:ext cx="344976" cy="344976"/>
              <a:chOff x="-83525" y="4333650"/>
              <a:chExt cx="539700" cy="539700"/>
            </a:xfrm>
          </p:grpSpPr>
          <p:sp>
            <p:nvSpPr>
              <p:cNvPr id="67" name="Google Shape;67;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3"/>
          <p:cNvSpPr txBox="1">
            <a:spLocks noGrp="1"/>
          </p:cNvSpPr>
          <p:nvPr>
            <p:ph type="title"/>
          </p:nvPr>
        </p:nvSpPr>
        <p:spPr>
          <a:xfrm>
            <a:off x="4063800" y="2677350"/>
            <a:ext cx="4360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0" name="Google Shape;70;p3"/>
          <p:cNvSpPr txBox="1">
            <a:spLocks noGrp="1"/>
          </p:cNvSpPr>
          <p:nvPr>
            <p:ph type="title" idx="2" hasCustomPrompt="1"/>
          </p:nvPr>
        </p:nvSpPr>
        <p:spPr>
          <a:xfrm>
            <a:off x="5468750" y="731700"/>
            <a:ext cx="1550100" cy="1300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1" name="Google Shape;71;p3"/>
          <p:cNvSpPr txBox="1">
            <a:spLocks noGrp="1"/>
          </p:cNvSpPr>
          <p:nvPr>
            <p:ph type="subTitle" idx="1"/>
          </p:nvPr>
        </p:nvSpPr>
        <p:spPr>
          <a:xfrm rot="462">
            <a:off x="51273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92"/>
        <p:cNvGrpSpPr/>
        <p:nvPr/>
      </p:nvGrpSpPr>
      <p:grpSpPr>
        <a:xfrm>
          <a:off x="0" y="0"/>
          <a:ext cx="0" cy="0"/>
          <a:chOff x="0" y="0"/>
          <a:chExt cx="0" cy="0"/>
        </a:xfrm>
      </p:grpSpPr>
      <p:sp>
        <p:nvSpPr>
          <p:cNvPr id="993" name="Google Shape;993;p33"/>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LANK_1_1_1_2_1_1_2">
    <p:spTree>
      <p:nvGrpSpPr>
        <p:cNvPr id="1" name="Shape 994"/>
        <p:cNvGrpSpPr/>
        <p:nvPr/>
      </p:nvGrpSpPr>
      <p:grpSpPr>
        <a:xfrm>
          <a:off x="0" y="0"/>
          <a:ext cx="0" cy="0"/>
          <a:chOff x="0" y="0"/>
          <a:chExt cx="0" cy="0"/>
        </a:xfrm>
      </p:grpSpPr>
      <p:grpSp>
        <p:nvGrpSpPr>
          <p:cNvPr id="995" name="Google Shape;995;p34"/>
          <p:cNvGrpSpPr/>
          <p:nvPr/>
        </p:nvGrpSpPr>
        <p:grpSpPr>
          <a:xfrm>
            <a:off x="0" y="0"/>
            <a:ext cx="9144000" cy="5143500"/>
            <a:chOff x="0" y="0"/>
            <a:chExt cx="9144000" cy="5143500"/>
          </a:xfrm>
        </p:grpSpPr>
        <p:sp>
          <p:nvSpPr>
            <p:cNvPr id="996" name="Google Shape;996;p3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34"/>
          <p:cNvGrpSpPr/>
          <p:nvPr/>
        </p:nvGrpSpPr>
        <p:grpSpPr>
          <a:xfrm>
            <a:off x="-211800" y="-216925"/>
            <a:ext cx="9518250" cy="5601275"/>
            <a:chOff x="-211800" y="-216925"/>
            <a:chExt cx="9518250" cy="5601275"/>
          </a:xfrm>
        </p:grpSpPr>
        <p:cxnSp>
          <p:nvCxnSpPr>
            <p:cNvPr id="999" name="Google Shape;999;p34"/>
            <p:cNvCxnSpPr/>
            <p:nvPr/>
          </p:nvCxnSpPr>
          <p:spPr>
            <a:xfrm>
              <a:off x="7116875" y="-52250"/>
              <a:ext cx="2033400" cy="1636200"/>
            </a:xfrm>
            <a:prstGeom prst="straightConnector1">
              <a:avLst/>
            </a:prstGeom>
            <a:noFill/>
            <a:ln w="9525" cap="rnd" cmpd="sng">
              <a:solidFill>
                <a:schemeClr val="accent4"/>
              </a:solidFill>
              <a:prstDash val="solid"/>
              <a:round/>
              <a:headEnd type="none" w="med" len="med"/>
              <a:tailEnd type="none" w="med" len="med"/>
            </a:ln>
          </p:spPr>
        </p:cxnSp>
        <p:grpSp>
          <p:nvGrpSpPr>
            <p:cNvPr id="1000" name="Google Shape;1000;p34"/>
            <p:cNvGrpSpPr/>
            <p:nvPr/>
          </p:nvGrpSpPr>
          <p:grpSpPr>
            <a:xfrm>
              <a:off x="263431" y="690168"/>
              <a:ext cx="334182" cy="334182"/>
              <a:chOff x="-83525" y="4333650"/>
              <a:chExt cx="539700" cy="539700"/>
            </a:xfrm>
          </p:grpSpPr>
          <p:sp>
            <p:nvSpPr>
              <p:cNvPr id="1001" name="Google Shape;1001;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03" name="Google Shape;1003;p34"/>
            <p:cNvCxnSpPr/>
            <p:nvPr/>
          </p:nvCxnSpPr>
          <p:spPr>
            <a:xfrm>
              <a:off x="7852875" y="-77200"/>
              <a:ext cx="1291200" cy="3935700"/>
            </a:xfrm>
            <a:prstGeom prst="straightConnector1">
              <a:avLst/>
            </a:prstGeom>
            <a:noFill/>
            <a:ln w="9525" cap="rnd" cmpd="sng">
              <a:solidFill>
                <a:schemeClr val="accent4"/>
              </a:solidFill>
              <a:prstDash val="solid"/>
              <a:round/>
              <a:headEnd type="none" w="med" len="med"/>
              <a:tailEnd type="none" w="med" len="med"/>
            </a:ln>
          </p:spPr>
        </p:cxnSp>
        <p:cxnSp>
          <p:nvCxnSpPr>
            <p:cNvPr id="1004" name="Google Shape;1004;p34"/>
            <p:cNvCxnSpPr/>
            <p:nvPr/>
          </p:nvCxnSpPr>
          <p:spPr>
            <a:xfrm rot="10800000" flipH="1">
              <a:off x="7921650" y="2826975"/>
              <a:ext cx="1384800" cy="2445000"/>
            </a:xfrm>
            <a:prstGeom prst="straightConnector1">
              <a:avLst/>
            </a:prstGeom>
            <a:noFill/>
            <a:ln w="9525" cap="rnd" cmpd="sng">
              <a:solidFill>
                <a:schemeClr val="accent4"/>
              </a:solidFill>
              <a:prstDash val="solid"/>
              <a:round/>
              <a:headEnd type="none" w="med" len="med"/>
              <a:tailEnd type="none" w="med" len="med"/>
            </a:ln>
          </p:spPr>
        </p:cxnSp>
        <p:cxnSp>
          <p:nvCxnSpPr>
            <p:cNvPr id="1005" name="Google Shape;1005;p34"/>
            <p:cNvCxnSpPr/>
            <p:nvPr/>
          </p:nvCxnSpPr>
          <p:spPr>
            <a:xfrm flipH="1">
              <a:off x="-211800" y="-216925"/>
              <a:ext cx="1634100" cy="3667500"/>
            </a:xfrm>
            <a:prstGeom prst="straightConnector1">
              <a:avLst/>
            </a:prstGeom>
            <a:noFill/>
            <a:ln w="9525" cap="rnd" cmpd="sng">
              <a:solidFill>
                <a:schemeClr val="accent4"/>
              </a:solidFill>
              <a:prstDash val="solid"/>
              <a:round/>
              <a:headEnd type="none" w="med" len="med"/>
              <a:tailEnd type="none" w="med" len="med"/>
            </a:ln>
          </p:spPr>
        </p:cxnSp>
        <p:cxnSp>
          <p:nvCxnSpPr>
            <p:cNvPr id="1006" name="Google Shape;1006;p34"/>
            <p:cNvCxnSpPr/>
            <p:nvPr/>
          </p:nvCxnSpPr>
          <p:spPr>
            <a:xfrm>
              <a:off x="-149525" y="1280050"/>
              <a:ext cx="1160100" cy="4104300"/>
            </a:xfrm>
            <a:prstGeom prst="straightConnector1">
              <a:avLst/>
            </a:prstGeom>
            <a:noFill/>
            <a:ln w="9525" cap="rnd" cmpd="sng">
              <a:solidFill>
                <a:schemeClr val="accent4"/>
              </a:solidFill>
              <a:prstDash val="solid"/>
              <a:round/>
              <a:headEnd type="none" w="med" len="med"/>
              <a:tailEnd type="none" w="med" len="med"/>
            </a:ln>
          </p:spPr>
        </p:cxnSp>
        <p:grpSp>
          <p:nvGrpSpPr>
            <p:cNvPr id="1007" name="Google Shape;1007;p34"/>
            <p:cNvGrpSpPr/>
            <p:nvPr/>
          </p:nvGrpSpPr>
          <p:grpSpPr>
            <a:xfrm>
              <a:off x="7774404" y="406675"/>
              <a:ext cx="718341" cy="718341"/>
              <a:chOff x="30975" y="3360397"/>
              <a:chExt cx="539700" cy="539700"/>
            </a:xfrm>
          </p:grpSpPr>
          <p:sp>
            <p:nvSpPr>
              <p:cNvPr id="1008" name="Google Shape;1008;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34"/>
            <p:cNvGrpSpPr/>
            <p:nvPr/>
          </p:nvGrpSpPr>
          <p:grpSpPr>
            <a:xfrm>
              <a:off x="360829" y="3949925"/>
              <a:ext cx="718341" cy="718341"/>
              <a:chOff x="30975" y="3360397"/>
              <a:chExt cx="539700" cy="539700"/>
            </a:xfrm>
          </p:grpSpPr>
          <p:sp>
            <p:nvSpPr>
              <p:cNvPr id="1011" name="Google Shape;1011;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4"/>
            <p:cNvGrpSpPr/>
            <p:nvPr/>
          </p:nvGrpSpPr>
          <p:grpSpPr>
            <a:xfrm>
              <a:off x="837256" y="1663218"/>
              <a:ext cx="334182" cy="334182"/>
              <a:chOff x="-83525" y="4333650"/>
              <a:chExt cx="539700" cy="539700"/>
            </a:xfrm>
          </p:grpSpPr>
          <p:sp>
            <p:nvSpPr>
              <p:cNvPr id="1014" name="Google Shape;1014;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34"/>
            <p:cNvGrpSpPr/>
            <p:nvPr/>
          </p:nvGrpSpPr>
          <p:grpSpPr>
            <a:xfrm>
              <a:off x="8158556" y="3680318"/>
              <a:ext cx="334182" cy="334182"/>
              <a:chOff x="-83525" y="4333650"/>
              <a:chExt cx="539700" cy="539700"/>
            </a:xfrm>
          </p:grpSpPr>
          <p:sp>
            <p:nvSpPr>
              <p:cNvPr id="1017" name="Google Shape;1017;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34"/>
            <p:cNvGrpSpPr/>
            <p:nvPr/>
          </p:nvGrpSpPr>
          <p:grpSpPr>
            <a:xfrm>
              <a:off x="7721931" y="2571743"/>
              <a:ext cx="334182" cy="334182"/>
              <a:chOff x="-83525" y="4333650"/>
              <a:chExt cx="539700" cy="539700"/>
            </a:xfrm>
          </p:grpSpPr>
          <p:sp>
            <p:nvSpPr>
              <p:cNvPr id="1020" name="Google Shape;1020;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BLANK_1_1_1_2_1_1_1_1">
    <p:spTree>
      <p:nvGrpSpPr>
        <p:cNvPr id="1" name="Shape 1022"/>
        <p:cNvGrpSpPr/>
        <p:nvPr/>
      </p:nvGrpSpPr>
      <p:grpSpPr>
        <a:xfrm>
          <a:off x="0" y="0"/>
          <a:ext cx="0" cy="0"/>
          <a:chOff x="0" y="0"/>
          <a:chExt cx="0" cy="0"/>
        </a:xfrm>
      </p:grpSpPr>
      <p:grpSp>
        <p:nvGrpSpPr>
          <p:cNvPr id="1023" name="Google Shape;1023;p35"/>
          <p:cNvGrpSpPr/>
          <p:nvPr/>
        </p:nvGrpSpPr>
        <p:grpSpPr>
          <a:xfrm rot="10800000" flipH="1">
            <a:off x="0" y="0"/>
            <a:ext cx="9144000" cy="5143500"/>
            <a:chOff x="0" y="0"/>
            <a:chExt cx="9144000" cy="5143500"/>
          </a:xfrm>
        </p:grpSpPr>
        <p:sp>
          <p:nvSpPr>
            <p:cNvPr id="1024" name="Google Shape;1024;p35"/>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35"/>
          <p:cNvGrpSpPr/>
          <p:nvPr/>
        </p:nvGrpSpPr>
        <p:grpSpPr>
          <a:xfrm>
            <a:off x="-162000" y="-104750"/>
            <a:ext cx="9456100" cy="5526550"/>
            <a:chOff x="-162000" y="-104750"/>
            <a:chExt cx="9456100" cy="5526550"/>
          </a:xfrm>
        </p:grpSpPr>
        <p:cxnSp>
          <p:nvCxnSpPr>
            <p:cNvPr id="1027" name="Google Shape;1027;p35"/>
            <p:cNvCxnSpPr/>
            <p:nvPr/>
          </p:nvCxnSpPr>
          <p:spPr>
            <a:xfrm flipH="1">
              <a:off x="8046450" y="-53850"/>
              <a:ext cx="684900" cy="5275800"/>
            </a:xfrm>
            <a:prstGeom prst="straightConnector1">
              <a:avLst/>
            </a:prstGeom>
            <a:noFill/>
            <a:ln w="9525" cap="rnd" cmpd="sng">
              <a:solidFill>
                <a:schemeClr val="accent4"/>
              </a:solidFill>
              <a:prstDash val="solid"/>
              <a:round/>
              <a:headEnd type="none" w="med" len="med"/>
              <a:tailEnd type="none" w="med" len="med"/>
            </a:ln>
          </p:spPr>
        </p:cxnSp>
        <p:grpSp>
          <p:nvGrpSpPr>
            <p:cNvPr id="1028" name="Google Shape;1028;p35"/>
            <p:cNvGrpSpPr/>
            <p:nvPr/>
          </p:nvGrpSpPr>
          <p:grpSpPr>
            <a:xfrm>
              <a:off x="786069" y="205830"/>
              <a:ext cx="334182" cy="334182"/>
              <a:chOff x="-83525" y="4333650"/>
              <a:chExt cx="539700" cy="539700"/>
            </a:xfrm>
          </p:grpSpPr>
          <p:sp>
            <p:nvSpPr>
              <p:cNvPr id="1029" name="Google Shape;102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1" name="Google Shape;1031;p35"/>
            <p:cNvCxnSpPr/>
            <p:nvPr/>
          </p:nvCxnSpPr>
          <p:spPr>
            <a:xfrm rot="10800000" flipH="1">
              <a:off x="4341400" y="4174325"/>
              <a:ext cx="4952700" cy="1122600"/>
            </a:xfrm>
            <a:prstGeom prst="straightConnector1">
              <a:avLst/>
            </a:prstGeom>
            <a:noFill/>
            <a:ln w="9525" cap="rnd" cmpd="sng">
              <a:solidFill>
                <a:schemeClr val="accent4"/>
              </a:solidFill>
              <a:prstDash val="solid"/>
              <a:round/>
              <a:headEnd type="none" w="med" len="med"/>
              <a:tailEnd type="none" w="med" len="med"/>
            </a:ln>
          </p:spPr>
        </p:cxnSp>
        <p:cxnSp>
          <p:nvCxnSpPr>
            <p:cNvPr id="1032" name="Google Shape;1032;p35"/>
            <p:cNvCxnSpPr/>
            <p:nvPr/>
          </p:nvCxnSpPr>
          <p:spPr>
            <a:xfrm>
              <a:off x="-162000" y="3226100"/>
              <a:ext cx="1122600" cy="2195700"/>
            </a:xfrm>
            <a:prstGeom prst="straightConnector1">
              <a:avLst/>
            </a:prstGeom>
            <a:noFill/>
            <a:ln w="9525" cap="rnd" cmpd="sng">
              <a:solidFill>
                <a:schemeClr val="accent4"/>
              </a:solidFill>
              <a:prstDash val="solid"/>
              <a:round/>
              <a:headEnd type="none" w="med" len="med"/>
              <a:tailEnd type="none" w="med" len="med"/>
            </a:ln>
          </p:spPr>
        </p:cxnSp>
        <p:cxnSp>
          <p:nvCxnSpPr>
            <p:cNvPr id="1033" name="Google Shape;1033;p35"/>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1034" name="Google Shape;1034;p35"/>
            <p:cNvCxnSpPr/>
            <p:nvPr/>
          </p:nvCxnSpPr>
          <p:spPr>
            <a:xfrm rot="10800000" flipH="1">
              <a:off x="-124575" y="-104750"/>
              <a:ext cx="3729900" cy="1235100"/>
            </a:xfrm>
            <a:prstGeom prst="straightConnector1">
              <a:avLst/>
            </a:prstGeom>
            <a:noFill/>
            <a:ln w="9525" cap="rnd" cmpd="sng">
              <a:solidFill>
                <a:schemeClr val="accent4"/>
              </a:solidFill>
              <a:prstDash val="solid"/>
              <a:round/>
              <a:headEnd type="none" w="med" len="med"/>
              <a:tailEnd type="none" w="med" len="med"/>
            </a:ln>
          </p:spPr>
        </p:cxnSp>
        <p:cxnSp>
          <p:nvCxnSpPr>
            <p:cNvPr id="1035" name="Google Shape;1035;p35"/>
            <p:cNvCxnSpPr/>
            <p:nvPr/>
          </p:nvCxnSpPr>
          <p:spPr>
            <a:xfrm>
              <a:off x="8171150" y="-29800"/>
              <a:ext cx="1072800" cy="3742500"/>
            </a:xfrm>
            <a:prstGeom prst="straightConnector1">
              <a:avLst/>
            </a:prstGeom>
            <a:noFill/>
            <a:ln w="9525" cap="rnd" cmpd="sng">
              <a:solidFill>
                <a:schemeClr val="accent4"/>
              </a:solidFill>
              <a:prstDash val="solid"/>
              <a:round/>
              <a:headEnd type="none" w="med" len="med"/>
              <a:tailEnd type="none" w="med" len="med"/>
            </a:ln>
          </p:spPr>
        </p:cxnSp>
        <p:grpSp>
          <p:nvGrpSpPr>
            <p:cNvPr id="1036" name="Google Shape;1036;p35"/>
            <p:cNvGrpSpPr/>
            <p:nvPr/>
          </p:nvGrpSpPr>
          <p:grpSpPr>
            <a:xfrm>
              <a:off x="7800479" y="4080050"/>
              <a:ext cx="718341" cy="718341"/>
              <a:chOff x="30975" y="3360397"/>
              <a:chExt cx="539700" cy="539700"/>
            </a:xfrm>
          </p:grpSpPr>
          <p:sp>
            <p:nvSpPr>
              <p:cNvPr id="1037" name="Google Shape;1037;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35"/>
            <p:cNvGrpSpPr/>
            <p:nvPr/>
          </p:nvGrpSpPr>
          <p:grpSpPr>
            <a:xfrm>
              <a:off x="242254" y="540000"/>
              <a:ext cx="718341" cy="718341"/>
              <a:chOff x="30975" y="3360397"/>
              <a:chExt cx="539700" cy="539700"/>
            </a:xfrm>
          </p:grpSpPr>
          <p:sp>
            <p:nvSpPr>
              <p:cNvPr id="1040" name="Google Shape;1040;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35"/>
            <p:cNvGrpSpPr/>
            <p:nvPr/>
          </p:nvGrpSpPr>
          <p:grpSpPr>
            <a:xfrm>
              <a:off x="434331" y="3745880"/>
              <a:ext cx="334182" cy="334182"/>
              <a:chOff x="-83525" y="4333650"/>
              <a:chExt cx="539700" cy="539700"/>
            </a:xfrm>
          </p:grpSpPr>
          <p:sp>
            <p:nvSpPr>
              <p:cNvPr id="1043" name="Google Shape;1043;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35"/>
            <p:cNvGrpSpPr/>
            <p:nvPr/>
          </p:nvGrpSpPr>
          <p:grpSpPr>
            <a:xfrm>
              <a:off x="100131" y="4568543"/>
              <a:ext cx="334182" cy="334182"/>
              <a:chOff x="-83525" y="4333650"/>
              <a:chExt cx="539700" cy="539700"/>
            </a:xfrm>
          </p:grpSpPr>
          <p:sp>
            <p:nvSpPr>
              <p:cNvPr id="1046" name="Google Shape;1046;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35"/>
            <p:cNvGrpSpPr/>
            <p:nvPr/>
          </p:nvGrpSpPr>
          <p:grpSpPr>
            <a:xfrm>
              <a:off x="7992556" y="924168"/>
              <a:ext cx="334182" cy="334182"/>
              <a:chOff x="-83525" y="4333650"/>
              <a:chExt cx="539700" cy="539700"/>
            </a:xfrm>
          </p:grpSpPr>
          <p:sp>
            <p:nvSpPr>
              <p:cNvPr id="1049" name="Google Shape;104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35"/>
            <p:cNvGrpSpPr/>
            <p:nvPr/>
          </p:nvGrpSpPr>
          <p:grpSpPr>
            <a:xfrm>
              <a:off x="8809806" y="1398218"/>
              <a:ext cx="334182" cy="334182"/>
              <a:chOff x="-83525" y="4333650"/>
              <a:chExt cx="539700" cy="539700"/>
            </a:xfrm>
          </p:grpSpPr>
          <p:sp>
            <p:nvSpPr>
              <p:cNvPr id="1052" name="Google Shape;1052;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BLANK_1_1_1_1_2">
    <p:spTree>
      <p:nvGrpSpPr>
        <p:cNvPr id="1" name="Shape 1054"/>
        <p:cNvGrpSpPr/>
        <p:nvPr/>
      </p:nvGrpSpPr>
      <p:grpSpPr>
        <a:xfrm>
          <a:off x="0" y="0"/>
          <a:ext cx="0" cy="0"/>
          <a:chOff x="0" y="0"/>
          <a:chExt cx="0" cy="0"/>
        </a:xfrm>
      </p:grpSpPr>
      <p:sp>
        <p:nvSpPr>
          <p:cNvPr id="1055" name="Google Shape;1055;p36"/>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6" name="Google Shape;1056;p36"/>
          <p:cNvGrpSpPr/>
          <p:nvPr/>
        </p:nvGrpSpPr>
        <p:grpSpPr>
          <a:xfrm>
            <a:off x="-12825" y="-83450"/>
            <a:ext cx="9219398" cy="5308025"/>
            <a:chOff x="-12825" y="-83450"/>
            <a:chExt cx="9219398" cy="5308025"/>
          </a:xfrm>
        </p:grpSpPr>
        <p:cxnSp>
          <p:nvCxnSpPr>
            <p:cNvPr id="1057" name="Google Shape;1057;p36"/>
            <p:cNvCxnSpPr/>
            <p:nvPr/>
          </p:nvCxnSpPr>
          <p:spPr>
            <a:xfrm>
              <a:off x="-12825" y="3075525"/>
              <a:ext cx="873600" cy="2142900"/>
            </a:xfrm>
            <a:prstGeom prst="straightConnector1">
              <a:avLst/>
            </a:prstGeom>
            <a:noFill/>
            <a:ln w="9525" cap="rnd" cmpd="sng">
              <a:solidFill>
                <a:schemeClr val="accent4"/>
              </a:solidFill>
              <a:prstDash val="solid"/>
              <a:round/>
              <a:headEnd type="none" w="med" len="med"/>
              <a:tailEnd type="none" w="med" len="med"/>
            </a:ln>
          </p:spPr>
        </p:cxnSp>
        <p:cxnSp>
          <p:nvCxnSpPr>
            <p:cNvPr id="1058" name="Google Shape;1058;p36"/>
            <p:cNvCxnSpPr/>
            <p:nvPr/>
          </p:nvCxnSpPr>
          <p:spPr>
            <a:xfrm flipH="1">
              <a:off x="199750" y="-58500"/>
              <a:ext cx="286800" cy="5258100"/>
            </a:xfrm>
            <a:prstGeom prst="straightConnector1">
              <a:avLst/>
            </a:prstGeom>
            <a:noFill/>
            <a:ln w="9525" cap="rnd" cmpd="sng">
              <a:solidFill>
                <a:schemeClr val="accent4"/>
              </a:solidFill>
              <a:prstDash val="solid"/>
              <a:round/>
              <a:headEnd type="none" w="med" len="med"/>
              <a:tailEnd type="none" w="med" len="med"/>
            </a:ln>
          </p:spPr>
        </p:cxnSp>
        <p:cxnSp>
          <p:nvCxnSpPr>
            <p:cNvPr id="1059" name="Google Shape;1059;p36"/>
            <p:cNvCxnSpPr/>
            <p:nvPr/>
          </p:nvCxnSpPr>
          <p:spPr>
            <a:xfrm>
              <a:off x="7522325" y="-39775"/>
              <a:ext cx="1659300" cy="1097700"/>
            </a:xfrm>
            <a:prstGeom prst="straightConnector1">
              <a:avLst/>
            </a:prstGeom>
            <a:noFill/>
            <a:ln w="9525" cap="rnd" cmpd="sng">
              <a:solidFill>
                <a:schemeClr val="accent4"/>
              </a:solidFill>
              <a:prstDash val="solid"/>
              <a:round/>
              <a:headEnd type="none" w="med" len="med"/>
              <a:tailEnd type="none" w="med" len="med"/>
            </a:ln>
          </p:spPr>
        </p:cxnSp>
        <p:cxnSp>
          <p:nvCxnSpPr>
            <p:cNvPr id="1060" name="Google Shape;1060;p36"/>
            <p:cNvCxnSpPr/>
            <p:nvPr/>
          </p:nvCxnSpPr>
          <p:spPr>
            <a:xfrm rot="10800000" flipH="1">
              <a:off x="8314475" y="3590475"/>
              <a:ext cx="848400" cy="1634100"/>
            </a:xfrm>
            <a:prstGeom prst="straightConnector1">
              <a:avLst/>
            </a:prstGeom>
            <a:noFill/>
            <a:ln w="9525" cap="rnd" cmpd="sng">
              <a:solidFill>
                <a:schemeClr val="accent4"/>
              </a:solidFill>
              <a:prstDash val="solid"/>
              <a:round/>
              <a:headEnd type="none" w="med" len="med"/>
              <a:tailEnd type="none" w="med" len="med"/>
            </a:ln>
          </p:spPr>
        </p:cxnSp>
        <p:cxnSp>
          <p:nvCxnSpPr>
            <p:cNvPr id="1061" name="Google Shape;1061;p36"/>
            <p:cNvCxnSpPr/>
            <p:nvPr/>
          </p:nvCxnSpPr>
          <p:spPr>
            <a:xfrm>
              <a:off x="8302000" y="-83450"/>
              <a:ext cx="873300" cy="4584600"/>
            </a:xfrm>
            <a:prstGeom prst="straightConnector1">
              <a:avLst/>
            </a:prstGeom>
            <a:noFill/>
            <a:ln w="9525" cap="rnd" cmpd="sng">
              <a:solidFill>
                <a:schemeClr val="accent4"/>
              </a:solidFill>
              <a:prstDash val="solid"/>
              <a:round/>
              <a:headEnd type="none" w="med" len="med"/>
              <a:tailEnd type="none" w="med" len="med"/>
            </a:ln>
          </p:spPr>
        </p:cxnSp>
        <p:grpSp>
          <p:nvGrpSpPr>
            <p:cNvPr id="1062" name="Google Shape;1062;p36"/>
            <p:cNvGrpSpPr/>
            <p:nvPr/>
          </p:nvGrpSpPr>
          <p:grpSpPr>
            <a:xfrm>
              <a:off x="64804" y="834125"/>
              <a:ext cx="718341" cy="718341"/>
              <a:chOff x="-83525" y="4333650"/>
              <a:chExt cx="539700" cy="539700"/>
            </a:xfrm>
          </p:grpSpPr>
          <p:sp>
            <p:nvSpPr>
              <p:cNvPr id="1063" name="Google Shape;1063;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36"/>
            <p:cNvGrpSpPr/>
            <p:nvPr/>
          </p:nvGrpSpPr>
          <p:grpSpPr>
            <a:xfrm>
              <a:off x="8064829" y="180825"/>
              <a:ext cx="718341" cy="718341"/>
              <a:chOff x="-83525" y="4333650"/>
              <a:chExt cx="539700" cy="539700"/>
            </a:xfrm>
          </p:grpSpPr>
          <p:sp>
            <p:nvSpPr>
              <p:cNvPr id="1066" name="Google Shape;1066;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36"/>
            <p:cNvGrpSpPr/>
            <p:nvPr/>
          </p:nvGrpSpPr>
          <p:grpSpPr>
            <a:xfrm>
              <a:off x="108716" y="3627493"/>
              <a:ext cx="334182" cy="334182"/>
              <a:chOff x="-83525" y="4333650"/>
              <a:chExt cx="539700" cy="539700"/>
            </a:xfrm>
          </p:grpSpPr>
          <p:sp>
            <p:nvSpPr>
              <p:cNvPr id="1069" name="Google Shape;1069;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36"/>
            <p:cNvGrpSpPr/>
            <p:nvPr/>
          </p:nvGrpSpPr>
          <p:grpSpPr>
            <a:xfrm>
              <a:off x="8872390" y="3652442"/>
              <a:ext cx="334182" cy="334182"/>
              <a:chOff x="-83525" y="4333650"/>
              <a:chExt cx="539700" cy="539700"/>
            </a:xfrm>
          </p:grpSpPr>
          <p:sp>
            <p:nvSpPr>
              <p:cNvPr id="1072" name="Google Shape;1072;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36"/>
            <p:cNvGrpSpPr/>
            <p:nvPr/>
          </p:nvGrpSpPr>
          <p:grpSpPr>
            <a:xfrm>
              <a:off x="8538215" y="3184617"/>
              <a:ext cx="334182" cy="334182"/>
              <a:chOff x="-83525" y="4333650"/>
              <a:chExt cx="539700" cy="539700"/>
            </a:xfrm>
          </p:grpSpPr>
          <p:sp>
            <p:nvSpPr>
              <p:cNvPr id="1075" name="Google Shape;1075;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36"/>
            <p:cNvGrpSpPr/>
            <p:nvPr/>
          </p:nvGrpSpPr>
          <p:grpSpPr>
            <a:xfrm>
              <a:off x="8725315" y="1218292"/>
              <a:ext cx="334182" cy="334182"/>
              <a:chOff x="-83525" y="4333650"/>
              <a:chExt cx="539700" cy="539700"/>
            </a:xfrm>
          </p:grpSpPr>
          <p:sp>
            <p:nvSpPr>
              <p:cNvPr id="1078" name="Google Shape;1078;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36"/>
            <p:cNvGrpSpPr/>
            <p:nvPr/>
          </p:nvGrpSpPr>
          <p:grpSpPr>
            <a:xfrm>
              <a:off x="828790" y="126742"/>
              <a:ext cx="334182" cy="334182"/>
              <a:chOff x="-83525" y="4333650"/>
              <a:chExt cx="539700" cy="539700"/>
            </a:xfrm>
          </p:grpSpPr>
          <p:sp>
            <p:nvSpPr>
              <p:cNvPr id="1081" name="Google Shape;1081;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4">
  <p:cSld name="TITLE_AND_TWO_COLUMNS_1_1">
    <p:spTree>
      <p:nvGrpSpPr>
        <p:cNvPr id="1" name="Shape 1083"/>
        <p:cNvGrpSpPr/>
        <p:nvPr/>
      </p:nvGrpSpPr>
      <p:grpSpPr>
        <a:xfrm>
          <a:off x="0" y="0"/>
          <a:ext cx="0" cy="0"/>
          <a:chOff x="0" y="0"/>
          <a:chExt cx="0" cy="0"/>
        </a:xfrm>
      </p:grpSpPr>
      <p:grpSp>
        <p:nvGrpSpPr>
          <p:cNvPr id="1084" name="Google Shape;1084;p37"/>
          <p:cNvGrpSpPr/>
          <p:nvPr/>
        </p:nvGrpSpPr>
        <p:grpSpPr>
          <a:xfrm>
            <a:off x="0" y="0"/>
            <a:ext cx="9144000" cy="5143500"/>
            <a:chOff x="0" y="0"/>
            <a:chExt cx="9144000" cy="5143500"/>
          </a:xfrm>
        </p:grpSpPr>
        <p:sp>
          <p:nvSpPr>
            <p:cNvPr id="1085" name="Google Shape;1085;p37"/>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37"/>
          <p:cNvGrpSpPr/>
          <p:nvPr/>
        </p:nvGrpSpPr>
        <p:grpSpPr>
          <a:xfrm>
            <a:off x="-57340" y="-86000"/>
            <a:ext cx="9209740" cy="5293875"/>
            <a:chOff x="-57340" y="-86000"/>
            <a:chExt cx="9209740" cy="5293875"/>
          </a:xfrm>
        </p:grpSpPr>
        <p:cxnSp>
          <p:nvCxnSpPr>
            <p:cNvPr id="1088" name="Google Shape;1088;p37"/>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1089" name="Google Shape;1089;p37"/>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1090" name="Google Shape;1090;p37"/>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1091" name="Google Shape;1091;p37"/>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1092" name="Google Shape;1092;p37"/>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1093" name="Google Shape;1093;p37"/>
            <p:cNvGrpSpPr/>
            <p:nvPr/>
          </p:nvGrpSpPr>
          <p:grpSpPr>
            <a:xfrm>
              <a:off x="525404" y="45408"/>
              <a:ext cx="389178" cy="389178"/>
              <a:chOff x="-83525" y="4333650"/>
              <a:chExt cx="539700" cy="539700"/>
            </a:xfrm>
          </p:grpSpPr>
          <p:sp>
            <p:nvSpPr>
              <p:cNvPr id="1094" name="Google Shape;1094;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7"/>
            <p:cNvGrpSpPr/>
            <p:nvPr/>
          </p:nvGrpSpPr>
          <p:grpSpPr>
            <a:xfrm>
              <a:off x="7894902" y="126998"/>
              <a:ext cx="482600" cy="482600"/>
              <a:chOff x="-83525" y="4333650"/>
              <a:chExt cx="539700" cy="539700"/>
            </a:xfrm>
          </p:grpSpPr>
          <p:sp>
            <p:nvSpPr>
              <p:cNvPr id="1097" name="Google Shape;1097;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7"/>
            <p:cNvGrpSpPr/>
            <p:nvPr/>
          </p:nvGrpSpPr>
          <p:grpSpPr>
            <a:xfrm>
              <a:off x="8668547" y="2101235"/>
              <a:ext cx="344976" cy="344976"/>
              <a:chOff x="-83525" y="4333650"/>
              <a:chExt cx="539700" cy="539700"/>
            </a:xfrm>
          </p:grpSpPr>
          <p:sp>
            <p:nvSpPr>
              <p:cNvPr id="1100" name="Google Shape;1100;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37"/>
            <p:cNvGrpSpPr/>
            <p:nvPr/>
          </p:nvGrpSpPr>
          <p:grpSpPr>
            <a:xfrm>
              <a:off x="758689" y="4234211"/>
              <a:ext cx="482600" cy="482600"/>
              <a:chOff x="-83525" y="4333650"/>
              <a:chExt cx="539700" cy="539700"/>
            </a:xfrm>
          </p:grpSpPr>
          <p:sp>
            <p:nvSpPr>
              <p:cNvPr id="1103" name="Google Shape;1103;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37"/>
            <p:cNvGrpSpPr/>
            <p:nvPr/>
          </p:nvGrpSpPr>
          <p:grpSpPr>
            <a:xfrm>
              <a:off x="-57340" y="1926598"/>
              <a:ext cx="344976" cy="344976"/>
              <a:chOff x="-83525" y="4333650"/>
              <a:chExt cx="539700" cy="539700"/>
            </a:xfrm>
          </p:grpSpPr>
          <p:sp>
            <p:nvSpPr>
              <p:cNvPr id="1106" name="Google Shape;1106;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5"/>
        <p:cNvGrpSpPr/>
        <p:nvPr/>
      </p:nvGrpSpPr>
      <p:grpSpPr>
        <a:xfrm>
          <a:off x="0" y="0"/>
          <a:ext cx="0" cy="0"/>
          <a:chOff x="0" y="0"/>
          <a:chExt cx="0" cy="0"/>
        </a:xfrm>
      </p:grpSpPr>
      <p:sp>
        <p:nvSpPr>
          <p:cNvPr id="106" name="Google Shape;106;p5"/>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5"/>
          <p:cNvGrpSpPr/>
          <p:nvPr/>
        </p:nvGrpSpPr>
        <p:grpSpPr>
          <a:xfrm>
            <a:off x="-12825" y="-92425"/>
            <a:ext cx="9277475" cy="5339875"/>
            <a:chOff x="-12825" y="-92425"/>
            <a:chExt cx="9277475" cy="5339875"/>
          </a:xfrm>
        </p:grpSpPr>
        <p:cxnSp>
          <p:nvCxnSpPr>
            <p:cNvPr id="108" name="Google Shape;108;p5"/>
            <p:cNvCxnSpPr/>
            <p:nvPr/>
          </p:nvCxnSpPr>
          <p:spPr>
            <a:xfrm>
              <a:off x="7595400" y="-15300"/>
              <a:ext cx="1566600" cy="3649800"/>
            </a:xfrm>
            <a:prstGeom prst="straightConnector1">
              <a:avLst/>
            </a:prstGeom>
            <a:noFill/>
            <a:ln w="9525" cap="rnd" cmpd="sng">
              <a:solidFill>
                <a:schemeClr val="accent4"/>
              </a:solidFill>
              <a:prstDash val="solid"/>
              <a:round/>
              <a:headEnd type="none" w="med" len="med"/>
              <a:tailEnd type="none" w="med" len="med"/>
            </a:ln>
          </p:spPr>
        </p:cxnSp>
        <p:cxnSp>
          <p:nvCxnSpPr>
            <p:cNvPr id="109" name="Google Shape;109;p5"/>
            <p:cNvCxnSpPr/>
            <p:nvPr/>
          </p:nvCxnSpPr>
          <p:spPr>
            <a:xfrm flipH="1">
              <a:off x="8397150" y="-53850"/>
              <a:ext cx="334200" cy="5301300"/>
            </a:xfrm>
            <a:prstGeom prst="straightConnector1">
              <a:avLst/>
            </a:prstGeom>
            <a:noFill/>
            <a:ln w="9525" cap="rnd" cmpd="sng">
              <a:solidFill>
                <a:schemeClr val="accent4"/>
              </a:solidFill>
              <a:prstDash val="solid"/>
              <a:round/>
              <a:headEnd type="none" w="med" len="med"/>
              <a:tailEnd type="none" w="med" len="med"/>
            </a:ln>
          </p:spPr>
        </p:cxnSp>
        <p:cxnSp>
          <p:nvCxnSpPr>
            <p:cNvPr id="110" name="Google Shape;110;p5"/>
            <p:cNvCxnSpPr/>
            <p:nvPr/>
          </p:nvCxnSpPr>
          <p:spPr>
            <a:xfrm rot="10800000" flipH="1">
              <a:off x="3442850" y="4604900"/>
              <a:ext cx="5821800" cy="552600"/>
            </a:xfrm>
            <a:prstGeom prst="straightConnector1">
              <a:avLst/>
            </a:prstGeom>
            <a:noFill/>
            <a:ln w="9525" cap="rnd" cmpd="sng">
              <a:solidFill>
                <a:schemeClr val="accent4"/>
              </a:solidFill>
              <a:prstDash val="solid"/>
              <a:round/>
              <a:headEnd type="none" w="med" len="med"/>
              <a:tailEnd type="none" w="med" len="med"/>
            </a:ln>
          </p:spPr>
        </p:cxnSp>
        <p:cxnSp>
          <p:nvCxnSpPr>
            <p:cNvPr id="111" name="Google Shape;111;p5"/>
            <p:cNvCxnSpPr/>
            <p:nvPr/>
          </p:nvCxnSpPr>
          <p:spPr>
            <a:xfrm>
              <a:off x="-12825" y="3075525"/>
              <a:ext cx="2949600" cy="2127000"/>
            </a:xfrm>
            <a:prstGeom prst="straightConnector1">
              <a:avLst/>
            </a:prstGeom>
            <a:noFill/>
            <a:ln w="9525" cap="rnd" cmpd="sng">
              <a:solidFill>
                <a:schemeClr val="accent4"/>
              </a:solidFill>
              <a:prstDash val="solid"/>
              <a:round/>
              <a:headEnd type="none" w="med" len="med"/>
              <a:tailEnd type="none" w="med" len="med"/>
            </a:ln>
          </p:spPr>
        </p:cxnSp>
        <p:cxnSp>
          <p:nvCxnSpPr>
            <p:cNvPr id="112" name="Google Shape;112;p5"/>
            <p:cNvCxnSpPr/>
            <p:nvPr/>
          </p:nvCxnSpPr>
          <p:spPr>
            <a:xfrm rot="10800000" flipH="1">
              <a:off x="147875" y="3962200"/>
              <a:ext cx="2750400" cy="1266000"/>
            </a:xfrm>
            <a:prstGeom prst="straightConnector1">
              <a:avLst/>
            </a:prstGeom>
            <a:noFill/>
            <a:ln w="9525" cap="rnd" cmpd="sng">
              <a:solidFill>
                <a:schemeClr val="accent4"/>
              </a:solidFill>
              <a:prstDash val="solid"/>
              <a:round/>
              <a:headEnd type="none" w="med" len="med"/>
              <a:tailEnd type="none" w="med" len="med"/>
            </a:ln>
          </p:spPr>
        </p:cxnSp>
        <p:cxnSp>
          <p:nvCxnSpPr>
            <p:cNvPr id="113" name="Google Shape;113;p5"/>
            <p:cNvCxnSpPr/>
            <p:nvPr/>
          </p:nvCxnSpPr>
          <p:spPr>
            <a:xfrm flipH="1">
              <a:off x="-12650" y="-92425"/>
              <a:ext cx="1047300" cy="3887700"/>
            </a:xfrm>
            <a:prstGeom prst="straightConnector1">
              <a:avLst/>
            </a:prstGeom>
            <a:noFill/>
            <a:ln w="9525" cap="rnd" cmpd="sng">
              <a:solidFill>
                <a:schemeClr val="accent4"/>
              </a:solidFill>
              <a:prstDash val="solid"/>
              <a:round/>
              <a:headEnd type="none" w="med" len="med"/>
              <a:tailEnd type="none" w="med" len="med"/>
            </a:ln>
          </p:spPr>
        </p:cxnSp>
        <p:grpSp>
          <p:nvGrpSpPr>
            <p:cNvPr id="114" name="Google Shape;114;p5"/>
            <p:cNvGrpSpPr/>
            <p:nvPr/>
          </p:nvGrpSpPr>
          <p:grpSpPr>
            <a:xfrm>
              <a:off x="8224354" y="1932425"/>
              <a:ext cx="718341" cy="718341"/>
              <a:chOff x="-83525" y="4333650"/>
              <a:chExt cx="539700" cy="539700"/>
            </a:xfrm>
          </p:grpSpPr>
          <p:sp>
            <p:nvSpPr>
              <p:cNvPr id="115" name="Google Shape;115;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5"/>
            <p:cNvGrpSpPr/>
            <p:nvPr/>
          </p:nvGrpSpPr>
          <p:grpSpPr>
            <a:xfrm>
              <a:off x="8197378" y="4416357"/>
              <a:ext cx="533979" cy="533979"/>
              <a:chOff x="-83525" y="4333650"/>
              <a:chExt cx="539700" cy="539700"/>
            </a:xfrm>
          </p:grpSpPr>
          <p:sp>
            <p:nvSpPr>
              <p:cNvPr id="118" name="Google Shape;118;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5"/>
            <p:cNvGrpSpPr/>
            <p:nvPr/>
          </p:nvGrpSpPr>
          <p:grpSpPr>
            <a:xfrm>
              <a:off x="1483629" y="4040125"/>
              <a:ext cx="718341" cy="718341"/>
              <a:chOff x="-83525" y="4333650"/>
              <a:chExt cx="539700" cy="539700"/>
            </a:xfrm>
          </p:grpSpPr>
          <p:sp>
            <p:nvSpPr>
              <p:cNvPr id="121" name="Google Shape;121;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5"/>
            <p:cNvGrpSpPr/>
            <p:nvPr/>
          </p:nvGrpSpPr>
          <p:grpSpPr>
            <a:xfrm>
              <a:off x="-12648" y="3015155"/>
              <a:ext cx="334182" cy="334182"/>
              <a:chOff x="-83525" y="4333650"/>
              <a:chExt cx="539700" cy="539700"/>
            </a:xfrm>
          </p:grpSpPr>
          <p:sp>
            <p:nvSpPr>
              <p:cNvPr id="124" name="Google Shape;124;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5"/>
            <p:cNvGrpSpPr/>
            <p:nvPr/>
          </p:nvGrpSpPr>
          <p:grpSpPr>
            <a:xfrm>
              <a:off x="705394" y="372755"/>
              <a:ext cx="334182" cy="334182"/>
              <a:chOff x="-83525" y="4333650"/>
              <a:chExt cx="539700" cy="539700"/>
            </a:xfrm>
          </p:grpSpPr>
          <p:sp>
            <p:nvSpPr>
              <p:cNvPr id="127" name="Google Shape;127;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 name="Google Shape;129;p5"/>
          <p:cNvSpPr txBox="1">
            <a:spLocks noGrp="1"/>
          </p:cNvSpPr>
          <p:nvPr>
            <p:ph type="subTitle" idx="1"/>
          </p:nvPr>
        </p:nvSpPr>
        <p:spPr>
          <a:xfrm>
            <a:off x="720000" y="1692750"/>
            <a:ext cx="2907600" cy="477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000"/>
              <a:buFont typeface="Jua"/>
              <a:buNone/>
              <a:defRPr sz="2000" b="1">
                <a:latin typeface="Oxanium"/>
                <a:ea typeface="Oxanium"/>
                <a:cs typeface="Oxanium"/>
                <a:sym typeface="Oxanium"/>
              </a:defRPr>
            </a:lvl1pPr>
            <a:lvl2pPr lvl="1" algn="ctr">
              <a:lnSpc>
                <a:spcPct val="100000"/>
              </a:lnSpc>
              <a:spcBef>
                <a:spcPts val="0"/>
              </a:spcBef>
              <a:spcAft>
                <a:spcPts val="0"/>
              </a:spcAft>
              <a:buSzPts val="2000"/>
              <a:buFont typeface="Jua"/>
              <a:buNone/>
              <a:defRPr sz="2000" b="1">
                <a:latin typeface="Jua"/>
                <a:ea typeface="Jua"/>
                <a:cs typeface="Jua"/>
                <a:sym typeface="Jua"/>
              </a:defRPr>
            </a:lvl2pPr>
            <a:lvl3pPr lvl="2" algn="ctr">
              <a:lnSpc>
                <a:spcPct val="100000"/>
              </a:lnSpc>
              <a:spcBef>
                <a:spcPts val="1600"/>
              </a:spcBef>
              <a:spcAft>
                <a:spcPts val="0"/>
              </a:spcAft>
              <a:buSzPts val="2000"/>
              <a:buFont typeface="Jua"/>
              <a:buNone/>
              <a:defRPr sz="2000" b="1">
                <a:latin typeface="Jua"/>
                <a:ea typeface="Jua"/>
                <a:cs typeface="Jua"/>
                <a:sym typeface="Jua"/>
              </a:defRPr>
            </a:lvl3pPr>
            <a:lvl4pPr lvl="3" algn="ctr">
              <a:lnSpc>
                <a:spcPct val="100000"/>
              </a:lnSpc>
              <a:spcBef>
                <a:spcPts val="1600"/>
              </a:spcBef>
              <a:spcAft>
                <a:spcPts val="0"/>
              </a:spcAft>
              <a:buSzPts val="2000"/>
              <a:buFont typeface="Jua"/>
              <a:buNone/>
              <a:defRPr sz="2000" b="1">
                <a:latin typeface="Jua"/>
                <a:ea typeface="Jua"/>
                <a:cs typeface="Jua"/>
                <a:sym typeface="Jua"/>
              </a:defRPr>
            </a:lvl4pPr>
            <a:lvl5pPr lvl="4" algn="ctr">
              <a:lnSpc>
                <a:spcPct val="100000"/>
              </a:lnSpc>
              <a:spcBef>
                <a:spcPts val="1600"/>
              </a:spcBef>
              <a:spcAft>
                <a:spcPts val="0"/>
              </a:spcAft>
              <a:buSzPts val="2000"/>
              <a:buFont typeface="Jua"/>
              <a:buNone/>
              <a:defRPr sz="2000" b="1">
                <a:latin typeface="Jua"/>
                <a:ea typeface="Jua"/>
                <a:cs typeface="Jua"/>
                <a:sym typeface="Jua"/>
              </a:defRPr>
            </a:lvl5pPr>
            <a:lvl6pPr lvl="5" algn="ctr">
              <a:lnSpc>
                <a:spcPct val="100000"/>
              </a:lnSpc>
              <a:spcBef>
                <a:spcPts val="1600"/>
              </a:spcBef>
              <a:spcAft>
                <a:spcPts val="0"/>
              </a:spcAft>
              <a:buSzPts val="2000"/>
              <a:buFont typeface="Jua"/>
              <a:buNone/>
              <a:defRPr sz="2000" b="1">
                <a:latin typeface="Jua"/>
                <a:ea typeface="Jua"/>
                <a:cs typeface="Jua"/>
                <a:sym typeface="Jua"/>
              </a:defRPr>
            </a:lvl6pPr>
            <a:lvl7pPr lvl="6" algn="ctr">
              <a:lnSpc>
                <a:spcPct val="100000"/>
              </a:lnSpc>
              <a:spcBef>
                <a:spcPts val="1600"/>
              </a:spcBef>
              <a:spcAft>
                <a:spcPts val="0"/>
              </a:spcAft>
              <a:buSzPts val="2000"/>
              <a:buFont typeface="Jua"/>
              <a:buNone/>
              <a:defRPr sz="2000" b="1">
                <a:latin typeface="Jua"/>
                <a:ea typeface="Jua"/>
                <a:cs typeface="Jua"/>
                <a:sym typeface="Jua"/>
              </a:defRPr>
            </a:lvl7pPr>
            <a:lvl8pPr lvl="7" algn="ctr">
              <a:lnSpc>
                <a:spcPct val="100000"/>
              </a:lnSpc>
              <a:spcBef>
                <a:spcPts val="1600"/>
              </a:spcBef>
              <a:spcAft>
                <a:spcPts val="0"/>
              </a:spcAft>
              <a:buSzPts val="2000"/>
              <a:buFont typeface="Jua"/>
              <a:buNone/>
              <a:defRPr sz="2000" b="1">
                <a:latin typeface="Jua"/>
                <a:ea typeface="Jua"/>
                <a:cs typeface="Jua"/>
                <a:sym typeface="Jua"/>
              </a:defRPr>
            </a:lvl8pPr>
            <a:lvl9pPr lvl="8" algn="ctr">
              <a:lnSpc>
                <a:spcPct val="100000"/>
              </a:lnSpc>
              <a:spcBef>
                <a:spcPts val="1600"/>
              </a:spcBef>
              <a:spcAft>
                <a:spcPts val="1600"/>
              </a:spcAft>
              <a:buSzPts val="2000"/>
              <a:buFont typeface="Jua"/>
              <a:buNone/>
              <a:defRPr sz="2000" b="1">
                <a:latin typeface="Jua"/>
                <a:ea typeface="Jua"/>
                <a:cs typeface="Jua"/>
                <a:sym typeface="Jua"/>
              </a:defRPr>
            </a:lvl9pPr>
          </a:lstStyle>
          <a:p>
            <a:endParaRPr/>
          </a:p>
        </p:txBody>
      </p:sp>
      <p:sp>
        <p:nvSpPr>
          <p:cNvPr id="130" name="Google Shape;130;p5"/>
          <p:cNvSpPr txBox="1">
            <a:spLocks noGrp="1"/>
          </p:cNvSpPr>
          <p:nvPr>
            <p:ph type="subTitle" idx="2"/>
          </p:nvPr>
        </p:nvSpPr>
        <p:spPr>
          <a:xfrm>
            <a:off x="5516400" y="3158775"/>
            <a:ext cx="2907600" cy="4773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Jua"/>
              <a:buNone/>
              <a:defRPr sz="2000" b="1">
                <a:latin typeface="Oxanium"/>
                <a:ea typeface="Oxanium"/>
                <a:cs typeface="Oxanium"/>
                <a:sym typeface="Oxanium"/>
              </a:defRPr>
            </a:lvl1pPr>
            <a:lvl2pPr lvl="1" algn="ctr" rtl="0">
              <a:lnSpc>
                <a:spcPct val="100000"/>
              </a:lnSpc>
              <a:spcBef>
                <a:spcPts val="0"/>
              </a:spcBef>
              <a:spcAft>
                <a:spcPts val="0"/>
              </a:spcAft>
              <a:buSzPts val="2000"/>
              <a:buFont typeface="Jua"/>
              <a:buNone/>
              <a:defRPr sz="2000" b="1">
                <a:latin typeface="Jua"/>
                <a:ea typeface="Jua"/>
                <a:cs typeface="Jua"/>
                <a:sym typeface="Jua"/>
              </a:defRPr>
            </a:lvl2pPr>
            <a:lvl3pPr lvl="2" algn="ctr" rtl="0">
              <a:lnSpc>
                <a:spcPct val="100000"/>
              </a:lnSpc>
              <a:spcBef>
                <a:spcPts val="1600"/>
              </a:spcBef>
              <a:spcAft>
                <a:spcPts val="0"/>
              </a:spcAft>
              <a:buSzPts val="2000"/>
              <a:buFont typeface="Jua"/>
              <a:buNone/>
              <a:defRPr sz="2000" b="1">
                <a:latin typeface="Jua"/>
                <a:ea typeface="Jua"/>
                <a:cs typeface="Jua"/>
                <a:sym typeface="Jua"/>
              </a:defRPr>
            </a:lvl3pPr>
            <a:lvl4pPr lvl="3" algn="ctr" rtl="0">
              <a:lnSpc>
                <a:spcPct val="100000"/>
              </a:lnSpc>
              <a:spcBef>
                <a:spcPts val="1600"/>
              </a:spcBef>
              <a:spcAft>
                <a:spcPts val="0"/>
              </a:spcAft>
              <a:buSzPts val="2000"/>
              <a:buFont typeface="Jua"/>
              <a:buNone/>
              <a:defRPr sz="2000" b="1">
                <a:latin typeface="Jua"/>
                <a:ea typeface="Jua"/>
                <a:cs typeface="Jua"/>
                <a:sym typeface="Jua"/>
              </a:defRPr>
            </a:lvl4pPr>
            <a:lvl5pPr lvl="4" algn="ctr" rtl="0">
              <a:lnSpc>
                <a:spcPct val="100000"/>
              </a:lnSpc>
              <a:spcBef>
                <a:spcPts val="1600"/>
              </a:spcBef>
              <a:spcAft>
                <a:spcPts val="0"/>
              </a:spcAft>
              <a:buSzPts val="2000"/>
              <a:buFont typeface="Jua"/>
              <a:buNone/>
              <a:defRPr sz="2000" b="1">
                <a:latin typeface="Jua"/>
                <a:ea typeface="Jua"/>
                <a:cs typeface="Jua"/>
                <a:sym typeface="Jua"/>
              </a:defRPr>
            </a:lvl5pPr>
            <a:lvl6pPr lvl="5" algn="ctr" rtl="0">
              <a:lnSpc>
                <a:spcPct val="100000"/>
              </a:lnSpc>
              <a:spcBef>
                <a:spcPts val="1600"/>
              </a:spcBef>
              <a:spcAft>
                <a:spcPts val="0"/>
              </a:spcAft>
              <a:buSzPts val="2000"/>
              <a:buFont typeface="Jua"/>
              <a:buNone/>
              <a:defRPr sz="2000" b="1">
                <a:latin typeface="Jua"/>
                <a:ea typeface="Jua"/>
                <a:cs typeface="Jua"/>
                <a:sym typeface="Jua"/>
              </a:defRPr>
            </a:lvl6pPr>
            <a:lvl7pPr lvl="6" algn="ctr" rtl="0">
              <a:lnSpc>
                <a:spcPct val="100000"/>
              </a:lnSpc>
              <a:spcBef>
                <a:spcPts val="1600"/>
              </a:spcBef>
              <a:spcAft>
                <a:spcPts val="0"/>
              </a:spcAft>
              <a:buSzPts val="2000"/>
              <a:buFont typeface="Jua"/>
              <a:buNone/>
              <a:defRPr sz="2000" b="1">
                <a:latin typeface="Jua"/>
                <a:ea typeface="Jua"/>
                <a:cs typeface="Jua"/>
                <a:sym typeface="Jua"/>
              </a:defRPr>
            </a:lvl7pPr>
            <a:lvl8pPr lvl="7" algn="ctr" rtl="0">
              <a:lnSpc>
                <a:spcPct val="100000"/>
              </a:lnSpc>
              <a:spcBef>
                <a:spcPts val="1600"/>
              </a:spcBef>
              <a:spcAft>
                <a:spcPts val="0"/>
              </a:spcAft>
              <a:buSzPts val="2000"/>
              <a:buFont typeface="Jua"/>
              <a:buNone/>
              <a:defRPr sz="2000" b="1">
                <a:latin typeface="Jua"/>
                <a:ea typeface="Jua"/>
                <a:cs typeface="Jua"/>
                <a:sym typeface="Jua"/>
              </a:defRPr>
            </a:lvl8pPr>
            <a:lvl9pPr lvl="8" algn="ctr" rtl="0">
              <a:lnSpc>
                <a:spcPct val="100000"/>
              </a:lnSpc>
              <a:spcBef>
                <a:spcPts val="1600"/>
              </a:spcBef>
              <a:spcAft>
                <a:spcPts val="1600"/>
              </a:spcAft>
              <a:buSzPts val="2000"/>
              <a:buFont typeface="Jua"/>
              <a:buNone/>
              <a:defRPr sz="2000" b="1">
                <a:latin typeface="Jua"/>
                <a:ea typeface="Jua"/>
                <a:cs typeface="Jua"/>
                <a:sym typeface="Jua"/>
              </a:defRPr>
            </a:lvl9pPr>
          </a:lstStyle>
          <a:p>
            <a:endParaRPr/>
          </a:p>
        </p:txBody>
      </p:sp>
      <p:sp>
        <p:nvSpPr>
          <p:cNvPr id="131" name="Google Shape;131;p5"/>
          <p:cNvSpPr txBox="1">
            <a:spLocks noGrp="1"/>
          </p:cNvSpPr>
          <p:nvPr>
            <p:ph type="subTitle" idx="3"/>
          </p:nvPr>
        </p:nvSpPr>
        <p:spPr>
          <a:xfrm>
            <a:off x="720000" y="2073850"/>
            <a:ext cx="2907600" cy="81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2" name="Google Shape;132;p5"/>
          <p:cNvSpPr txBox="1">
            <a:spLocks noGrp="1"/>
          </p:cNvSpPr>
          <p:nvPr>
            <p:ph type="subTitle" idx="4"/>
          </p:nvPr>
        </p:nvSpPr>
        <p:spPr>
          <a:xfrm>
            <a:off x="5516400" y="3539875"/>
            <a:ext cx="2907600" cy="81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3" name="Google Shape;133;p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grpSp>
        <p:nvGrpSpPr>
          <p:cNvPr id="135" name="Google Shape;135;p6"/>
          <p:cNvGrpSpPr/>
          <p:nvPr/>
        </p:nvGrpSpPr>
        <p:grpSpPr>
          <a:xfrm>
            <a:off x="0" y="0"/>
            <a:ext cx="9144000" cy="5143500"/>
            <a:chOff x="0" y="0"/>
            <a:chExt cx="9144000" cy="5143500"/>
          </a:xfrm>
        </p:grpSpPr>
        <p:sp>
          <p:nvSpPr>
            <p:cNvPr id="136" name="Google Shape;136;p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6"/>
          <p:cNvGrpSpPr/>
          <p:nvPr/>
        </p:nvGrpSpPr>
        <p:grpSpPr>
          <a:xfrm>
            <a:off x="-12750" y="-92425"/>
            <a:ext cx="9188775" cy="5282075"/>
            <a:chOff x="-12750" y="-92425"/>
            <a:chExt cx="9188775" cy="5282075"/>
          </a:xfrm>
        </p:grpSpPr>
        <p:cxnSp>
          <p:nvCxnSpPr>
            <p:cNvPr id="139" name="Google Shape;139;p6"/>
            <p:cNvCxnSpPr/>
            <p:nvPr/>
          </p:nvCxnSpPr>
          <p:spPr>
            <a:xfrm>
              <a:off x="7254825"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140" name="Google Shape;140;p6"/>
            <p:cNvCxnSpPr/>
            <p:nvPr/>
          </p:nvCxnSpPr>
          <p:spPr>
            <a:xfrm flipH="1">
              <a:off x="-6475"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141" name="Google Shape;141;p6"/>
            <p:cNvCxnSpPr/>
            <p:nvPr/>
          </p:nvCxnSpPr>
          <p:spPr>
            <a:xfrm flipH="1">
              <a:off x="-12750"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142" name="Google Shape;142;p6"/>
            <p:cNvCxnSpPr/>
            <p:nvPr/>
          </p:nvCxnSpPr>
          <p:spPr>
            <a:xfrm rot="10800000" flipH="1">
              <a:off x="8604325"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143" name="Google Shape;143;p6"/>
            <p:cNvGrpSpPr/>
            <p:nvPr/>
          </p:nvGrpSpPr>
          <p:grpSpPr>
            <a:xfrm>
              <a:off x="120119" y="996242"/>
              <a:ext cx="419725" cy="419725"/>
              <a:chOff x="-83525" y="4333650"/>
              <a:chExt cx="539700" cy="539700"/>
            </a:xfrm>
          </p:grpSpPr>
          <p:sp>
            <p:nvSpPr>
              <p:cNvPr id="144" name="Google Shape;144;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6"/>
            <p:cNvGrpSpPr/>
            <p:nvPr/>
          </p:nvGrpSpPr>
          <p:grpSpPr>
            <a:xfrm>
              <a:off x="8126742" y="240026"/>
              <a:ext cx="599661" cy="599607"/>
              <a:chOff x="-83525" y="4333650"/>
              <a:chExt cx="539700" cy="539700"/>
            </a:xfrm>
          </p:grpSpPr>
          <p:sp>
            <p:nvSpPr>
              <p:cNvPr id="147" name="Google Shape;147;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6"/>
            <p:cNvGrpSpPr/>
            <p:nvPr/>
          </p:nvGrpSpPr>
          <p:grpSpPr>
            <a:xfrm>
              <a:off x="8756294" y="3264592"/>
              <a:ext cx="419725" cy="419725"/>
              <a:chOff x="-83525" y="4333650"/>
              <a:chExt cx="539700" cy="539700"/>
            </a:xfrm>
          </p:grpSpPr>
          <p:sp>
            <p:nvSpPr>
              <p:cNvPr id="150" name="Google Shape;150;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1"/>
        <p:cNvGrpSpPr/>
        <p:nvPr/>
      </p:nvGrpSpPr>
      <p:grpSpPr>
        <a:xfrm>
          <a:off x="0" y="0"/>
          <a:ext cx="0" cy="0"/>
          <a:chOff x="0" y="0"/>
          <a:chExt cx="0" cy="0"/>
        </a:xfrm>
      </p:grpSpPr>
      <p:grpSp>
        <p:nvGrpSpPr>
          <p:cNvPr id="192" name="Google Shape;192;p8"/>
          <p:cNvGrpSpPr/>
          <p:nvPr/>
        </p:nvGrpSpPr>
        <p:grpSpPr>
          <a:xfrm rot="10800000" flipH="1">
            <a:off x="0" y="0"/>
            <a:ext cx="9144000" cy="5143500"/>
            <a:chOff x="0" y="0"/>
            <a:chExt cx="9144000" cy="5143500"/>
          </a:xfrm>
        </p:grpSpPr>
        <p:sp>
          <p:nvSpPr>
            <p:cNvPr id="193" name="Google Shape;193;p8"/>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0" y="0"/>
              <a:ext cx="9144000" cy="5143500"/>
            </a:xfrm>
            <a:prstGeom prst="rect">
              <a:avLst/>
            </a:prstGeom>
            <a:gradFill>
              <a:gsLst>
                <a:gs pos="0">
                  <a:srgbClr val="20F8FD">
                    <a:alpha val="28627"/>
                  </a:srgbClr>
                </a:gs>
                <a:gs pos="50000">
                  <a:srgbClr val="0182AA">
                    <a:alpha val="35686"/>
                  </a:srgbClr>
                </a:gs>
                <a:gs pos="63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8"/>
          <p:cNvGrpSpPr/>
          <p:nvPr/>
        </p:nvGrpSpPr>
        <p:grpSpPr>
          <a:xfrm rot="10800000">
            <a:off x="-24925" y="-37705"/>
            <a:ext cx="9280375" cy="5214400"/>
            <a:chOff x="-24925" y="-58550"/>
            <a:chExt cx="9280375" cy="5214400"/>
          </a:xfrm>
        </p:grpSpPr>
        <p:cxnSp>
          <p:nvCxnSpPr>
            <p:cNvPr id="196" name="Google Shape;196;p8"/>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197" name="Google Shape;197;p8"/>
            <p:cNvGrpSpPr/>
            <p:nvPr/>
          </p:nvGrpSpPr>
          <p:grpSpPr>
            <a:xfrm>
              <a:off x="8355390" y="368163"/>
              <a:ext cx="718341" cy="718341"/>
              <a:chOff x="-83525" y="4333650"/>
              <a:chExt cx="539700" cy="539700"/>
            </a:xfrm>
          </p:grpSpPr>
          <p:sp>
            <p:nvSpPr>
              <p:cNvPr id="198" name="Google Shape;198;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a:off x="8100801" y="168547"/>
              <a:ext cx="265640" cy="265640"/>
              <a:chOff x="-83525" y="4333650"/>
              <a:chExt cx="539700" cy="539700"/>
            </a:xfrm>
          </p:grpSpPr>
          <p:sp>
            <p:nvSpPr>
              <p:cNvPr id="201" name="Google Shape;201;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3" name="Google Shape;203;p8"/>
            <p:cNvCxnSpPr/>
            <p:nvPr/>
          </p:nvCxnSpPr>
          <p:spPr>
            <a:xfrm>
              <a:off x="8552850" y="-58550"/>
              <a:ext cx="690000" cy="3040200"/>
            </a:xfrm>
            <a:prstGeom prst="straightConnector1">
              <a:avLst/>
            </a:prstGeom>
            <a:noFill/>
            <a:ln w="9525" cap="rnd" cmpd="sng">
              <a:solidFill>
                <a:schemeClr val="accent4"/>
              </a:solidFill>
              <a:prstDash val="solid"/>
              <a:round/>
              <a:headEnd type="none" w="med" len="med"/>
              <a:tailEnd type="none" w="med" len="med"/>
            </a:ln>
          </p:spPr>
        </p:cxnSp>
        <p:cxnSp>
          <p:nvCxnSpPr>
            <p:cNvPr id="204" name="Google Shape;204;p8"/>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205" name="Google Shape;205;p8"/>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206" name="Google Shape;206;p8"/>
            <p:cNvGrpSpPr/>
            <p:nvPr/>
          </p:nvGrpSpPr>
          <p:grpSpPr>
            <a:xfrm>
              <a:off x="952751" y="4809147"/>
              <a:ext cx="265640" cy="265640"/>
              <a:chOff x="-83525" y="4333650"/>
              <a:chExt cx="539700" cy="539700"/>
            </a:xfrm>
          </p:grpSpPr>
          <p:sp>
            <p:nvSpPr>
              <p:cNvPr id="207" name="Google Shape;207;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8"/>
            <p:cNvGrpSpPr/>
            <p:nvPr/>
          </p:nvGrpSpPr>
          <p:grpSpPr>
            <a:xfrm>
              <a:off x="216751" y="4572122"/>
              <a:ext cx="265640" cy="265640"/>
              <a:chOff x="-83525" y="4333650"/>
              <a:chExt cx="539700" cy="539700"/>
            </a:xfrm>
          </p:grpSpPr>
          <p:sp>
            <p:nvSpPr>
              <p:cNvPr id="210" name="Google Shape;210;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8"/>
            <p:cNvGrpSpPr/>
            <p:nvPr/>
          </p:nvGrpSpPr>
          <p:grpSpPr>
            <a:xfrm>
              <a:off x="3553751" y="4470672"/>
              <a:ext cx="265640" cy="265640"/>
              <a:chOff x="-83525" y="4333650"/>
              <a:chExt cx="539700" cy="539700"/>
            </a:xfrm>
          </p:grpSpPr>
          <p:sp>
            <p:nvSpPr>
              <p:cNvPr id="213" name="Google Shape;213;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8"/>
            <p:cNvGrpSpPr/>
            <p:nvPr/>
          </p:nvGrpSpPr>
          <p:grpSpPr>
            <a:xfrm>
              <a:off x="852951" y="168547"/>
              <a:ext cx="265640" cy="265640"/>
              <a:chOff x="-83525" y="4333650"/>
              <a:chExt cx="539700" cy="539700"/>
            </a:xfrm>
          </p:grpSpPr>
          <p:sp>
            <p:nvSpPr>
              <p:cNvPr id="216" name="Google Shape;216;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8"/>
            <p:cNvGrpSpPr/>
            <p:nvPr/>
          </p:nvGrpSpPr>
          <p:grpSpPr>
            <a:xfrm>
              <a:off x="185551" y="1478397"/>
              <a:ext cx="265640" cy="265640"/>
              <a:chOff x="-83525" y="4333650"/>
              <a:chExt cx="539700" cy="539700"/>
            </a:xfrm>
          </p:grpSpPr>
          <p:sp>
            <p:nvSpPr>
              <p:cNvPr id="219" name="Google Shape;219;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8"/>
            <p:cNvGrpSpPr/>
            <p:nvPr/>
          </p:nvGrpSpPr>
          <p:grpSpPr>
            <a:xfrm>
              <a:off x="89588" y="456150"/>
              <a:ext cx="718341" cy="718341"/>
              <a:chOff x="-83525" y="4333650"/>
              <a:chExt cx="539700" cy="539700"/>
            </a:xfrm>
          </p:grpSpPr>
          <p:sp>
            <p:nvSpPr>
              <p:cNvPr id="222" name="Google Shape;222;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8"/>
            <p:cNvGrpSpPr/>
            <p:nvPr/>
          </p:nvGrpSpPr>
          <p:grpSpPr>
            <a:xfrm>
              <a:off x="403375" y="4187471"/>
              <a:ext cx="477473" cy="477473"/>
              <a:chOff x="-83525" y="4333650"/>
              <a:chExt cx="539700" cy="539700"/>
            </a:xfrm>
          </p:grpSpPr>
          <p:sp>
            <p:nvSpPr>
              <p:cNvPr id="225" name="Google Shape;225;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7" name="Google Shape;227;p8"/>
          <p:cNvSpPr txBox="1">
            <a:spLocks noGrp="1"/>
          </p:cNvSpPr>
          <p:nvPr>
            <p:ph type="title"/>
          </p:nvPr>
        </p:nvSpPr>
        <p:spPr>
          <a:xfrm>
            <a:off x="1178850" y="970500"/>
            <a:ext cx="6786300" cy="3202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8"/>
        <p:cNvGrpSpPr/>
        <p:nvPr/>
      </p:nvGrpSpPr>
      <p:grpSpPr>
        <a:xfrm>
          <a:off x="0" y="0"/>
          <a:ext cx="0" cy="0"/>
          <a:chOff x="0" y="0"/>
          <a:chExt cx="0" cy="0"/>
        </a:xfrm>
      </p:grpSpPr>
      <p:grpSp>
        <p:nvGrpSpPr>
          <p:cNvPr id="229" name="Google Shape;229;p9"/>
          <p:cNvGrpSpPr/>
          <p:nvPr/>
        </p:nvGrpSpPr>
        <p:grpSpPr>
          <a:xfrm rot="10800000" flipH="1">
            <a:off x="0" y="0"/>
            <a:ext cx="9144000" cy="5143500"/>
            <a:chOff x="0" y="0"/>
            <a:chExt cx="9144000" cy="5143500"/>
          </a:xfrm>
        </p:grpSpPr>
        <p:sp>
          <p:nvSpPr>
            <p:cNvPr id="230" name="Google Shape;230;p9"/>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9"/>
          <p:cNvGrpSpPr/>
          <p:nvPr/>
        </p:nvGrpSpPr>
        <p:grpSpPr>
          <a:xfrm rot="10800000">
            <a:off x="-12750" y="-92425"/>
            <a:ext cx="9188775" cy="5282075"/>
            <a:chOff x="-12750" y="-92425"/>
            <a:chExt cx="9188775" cy="5282075"/>
          </a:xfrm>
        </p:grpSpPr>
        <p:cxnSp>
          <p:nvCxnSpPr>
            <p:cNvPr id="233" name="Google Shape;233;p9"/>
            <p:cNvCxnSpPr/>
            <p:nvPr/>
          </p:nvCxnSpPr>
          <p:spPr>
            <a:xfrm>
              <a:off x="7254825"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234" name="Google Shape;234;p9"/>
            <p:cNvCxnSpPr/>
            <p:nvPr/>
          </p:nvCxnSpPr>
          <p:spPr>
            <a:xfrm flipH="1">
              <a:off x="-6475"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235" name="Google Shape;235;p9"/>
            <p:cNvCxnSpPr/>
            <p:nvPr/>
          </p:nvCxnSpPr>
          <p:spPr>
            <a:xfrm flipH="1">
              <a:off x="-12750"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236" name="Google Shape;236;p9"/>
            <p:cNvCxnSpPr/>
            <p:nvPr/>
          </p:nvCxnSpPr>
          <p:spPr>
            <a:xfrm rot="10800000" flipH="1">
              <a:off x="8604325"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237" name="Google Shape;237;p9"/>
            <p:cNvGrpSpPr/>
            <p:nvPr/>
          </p:nvGrpSpPr>
          <p:grpSpPr>
            <a:xfrm>
              <a:off x="120119" y="996242"/>
              <a:ext cx="419725" cy="419725"/>
              <a:chOff x="-83525" y="4333650"/>
              <a:chExt cx="539700" cy="539700"/>
            </a:xfrm>
          </p:grpSpPr>
          <p:sp>
            <p:nvSpPr>
              <p:cNvPr id="238" name="Google Shape;238;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9"/>
            <p:cNvGrpSpPr/>
            <p:nvPr/>
          </p:nvGrpSpPr>
          <p:grpSpPr>
            <a:xfrm>
              <a:off x="8126742" y="240026"/>
              <a:ext cx="599661" cy="599607"/>
              <a:chOff x="-83525" y="4333650"/>
              <a:chExt cx="539700" cy="539700"/>
            </a:xfrm>
          </p:grpSpPr>
          <p:sp>
            <p:nvSpPr>
              <p:cNvPr id="241" name="Google Shape;241;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9"/>
            <p:cNvGrpSpPr/>
            <p:nvPr/>
          </p:nvGrpSpPr>
          <p:grpSpPr>
            <a:xfrm>
              <a:off x="8756294" y="3264592"/>
              <a:ext cx="419725" cy="419725"/>
              <a:chOff x="-83525" y="4333650"/>
              <a:chExt cx="539700" cy="539700"/>
            </a:xfrm>
          </p:grpSpPr>
          <p:sp>
            <p:nvSpPr>
              <p:cNvPr id="244" name="Google Shape;244;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6" name="Google Shape;246;p9"/>
          <p:cNvSpPr txBox="1">
            <a:spLocks noGrp="1"/>
          </p:cNvSpPr>
          <p:nvPr>
            <p:ph type="title"/>
          </p:nvPr>
        </p:nvSpPr>
        <p:spPr>
          <a:xfrm>
            <a:off x="2251675" y="951375"/>
            <a:ext cx="4640700" cy="2063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600"/>
              <a:buNone/>
              <a:defRPr sz="6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7" name="Google Shape;247;p9"/>
          <p:cNvSpPr txBox="1">
            <a:spLocks noGrp="1"/>
          </p:cNvSpPr>
          <p:nvPr>
            <p:ph type="subTitle" idx="1"/>
          </p:nvPr>
        </p:nvSpPr>
        <p:spPr>
          <a:xfrm>
            <a:off x="2070600" y="2988825"/>
            <a:ext cx="5002800" cy="12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8"/>
        <p:cNvGrpSpPr/>
        <p:nvPr/>
      </p:nvGrpSpPr>
      <p:grpSpPr>
        <a:xfrm>
          <a:off x="0" y="0"/>
          <a:ext cx="0" cy="0"/>
          <a:chOff x="0" y="0"/>
          <a:chExt cx="0" cy="0"/>
        </a:xfrm>
      </p:grpSpPr>
      <p:grpSp>
        <p:nvGrpSpPr>
          <p:cNvPr id="249" name="Google Shape;249;p10"/>
          <p:cNvGrpSpPr/>
          <p:nvPr/>
        </p:nvGrpSpPr>
        <p:grpSpPr>
          <a:xfrm>
            <a:off x="0" y="0"/>
            <a:ext cx="9144000" cy="5143500"/>
            <a:chOff x="0" y="0"/>
            <a:chExt cx="9144000" cy="5143500"/>
          </a:xfrm>
        </p:grpSpPr>
        <p:sp>
          <p:nvSpPr>
            <p:cNvPr id="250" name="Google Shape;250;p10"/>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0" y="0"/>
              <a:ext cx="9144000" cy="5143500"/>
            </a:xfrm>
            <a:prstGeom prst="rect">
              <a:avLst/>
            </a:prstGeom>
            <a:gradFill>
              <a:gsLst>
                <a:gs pos="0">
                  <a:srgbClr val="748BFF">
                    <a:alpha val="0"/>
                  </a:srgbClr>
                </a:gs>
                <a:gs pos="50000">
                  <a:srgbClr val="F3F3F3">
                    <a:alpha val="0"/>
                  </a:srgbClr>
                </a:gs>
                <a:gs pos="75000">
                  <a:srgbClr val="F3F3F3">
                    <a:alpha val="0"/>
                  </a:srgbClr>
                </a:gs>
                <a:gs pos="88000">
                  <a:srgbClr val="F3F3F3">
                    <a:alpha val="0"/>
                  </a:srgbClr>
                </a:gs>
                <a:gs pos="100000">
                  <a:srgbClr val="7659FF">
                    <a:alpha val="77254"/>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0"/>
          <p:cNvGrpSpPr/>
          <p:nvPr/>
        </p:nvGrpSpPr>
        <p:grpSpPr>
          <a:xfrm>
            <a:off x="-38475" y="-73150"/>
            <a:ext cx="9236700" cy="5340125"/>
            <a:chOff x="-38475" y="-73150"/>
            <a:chExt cx="9236700" cy="5340125"/>
          </a:xfrm>
        </p:grpSpPr>
        <p:cxnSp>
          <p:nvCxnSpPr>
            <p:cNvPr id="253" name="Google Shape;253;p10"/>
            <p:cNvCxnSpPr/>
            <p:nvPr/>
          </p:nvCxnSpPr>
          <p:spPr>
            <a:xfrm rot="10800000" flipH="1">
              <a:off x="8103025" y="935750"/>
              <a:ext cx="1073100" cy="4228200"/>
            </a:xfrm>
            <a:prstGeom prst="straightConnector1">
              <a:avLst/>
            </a:prstGeom>
            <a:noFill/>
            <a:ln w="9525" cap="rnd" cmpd="sng">
              <a:solidFill>
                <a:schemeClr val="accent4"/>
              </a:solidFill>
              <a:prstDash val="solid"/>
              <a:round/>
              <a:headEnd type="none" w="med" len="med"/>
              <a:tailEnd type="none" w="med" len="med"/>
            </a:ln>
          </p:spPr>
        </p:cxnSp>
        <p:cxnSp>
          <p:nvCxnSpPr>
            <p:cNvPr id="254" name="Google Shape;254;p10"/>
            <p:cNvCxnSpPr/>
            <p:nvPr/>
          </p:nvCxnSpPr>
          <p:spPr>
            <a:xfrm flipH="1">
              <a:off x="4433800" y="3088375"/>
              <a:ext cx="4750200" cy="2178600"/>
            </a:xfrm>
            <a:prstGeom prst="straightConnector1">
              <a:avLst/>
            </a:prstGeom>
            <a:noFill/>
            <a:ln w="9525" cap="rnd" cmpd="sng">
              <a:solidFill>
                <a:schemeClr val="accent4"/>
              </a:solidFill>
              <a:prstDash val="solid"/>
              <a:round/>
              <a:headEnd type="none" w="med" len="med"/>
              <a:tailEnd type="none" w="med" len="med"/>
            </a:ln>
          </p:spPr>
        </p:cxnSp>
        <p:cxnSp>
          <p:nvCxnSpPr>
            <p:cNvPr id="255" name="Google Shape;255;p10"/>
            <p:cNvCxnSpPr/>
            <p:nvPr/>
          </p:nvCxnSpPr>
          <p:spPr>
            <a:xfrm>
              <a:off x="5898975" y="4174350"/>
              <a:ext cx="2917200" cy="616800"/>
            </a:xfrm>
            <a:prstGeom prst="straightConnector1">
              <a:avLst/>
            </a:prstGeom>
            <a:noFill/>
            <a:ln w="9525" cap="rnd" cmpd="sng">
              <a:solidFill>
                <a:schemeClr val="accent4"/>
              </a:solidFill>
              <a:prstDash val="solid"/>
              <a:round/>
              <a:headEnd type="none" w="med" len="med"/>
              <a:tailEnd type="none" w="med" len="med"/>
            </a:ln>
          </p:spPr>
        </p:cxnSp>
        <p:cxnSp>
          <p:nvCxnSpPr>
            <p:cNvPr id="256" name="Google Shape;256;p10"/>
            <p:cNvCxnSpPr/>
            <p:nvPr/>
          </p:nvCxnSpPr>
          <p:spPr>
            <a:xfrm rot="10800000" flipH="1">
              <a:off x="-12825" y="-47525"/>
              <a:ext cx="3470100" cy="1420200"/>
            </a:xfrm>
            <a:prstGeom prst="straightConnector1">
              <a:avLst/>
            </a:prstGeom>
            <a:noFill/>
            <a:ln w="9525" cap="rnd" cmpd="sng">
              <a:solidFill>
                <a:schemeClr val="accent4"/>
              </a:solidFill>
              <a:prstDash val="solid"/>
              <a:round/>
              <a:headEnd type="none" w="med" len="med"/>
              <a:tailEnd type="none" w="med" len="med"/>
            </a:ln>
          </p:spPr>
        </p:cxnSp>
        <p:cxnSp>
          <p:nvCxnSpPr>
            <p:cNvPr id="257" name="Google Shape;257;p10"/>
            <p:cNvCxnSpPr/>
            <p:nvPr/>
          </p:nvCxnSpPr>
          <p:spPr>
            <a:xfrm>
              <a:off x="-38475" y="158200"/>
              <a:ext cx="9236700" cy="308400"/>
            </a:xfrm>
            <a:prstGeom prst="straightConnector1">
              <a:avLst/>
            </a:prstGeom>
            <a:noFill/>
            <a:ln w="9525" cap="rnd" cmpd="sng">
              <a:solidFill>
                <a:schemeClr val="accent4"/>
              </a:solidFill>
              <a:prstDash val="solid"/>
              <a:round/>
              <a:headEnd type="none" w="med" len="med"/>
              <a:tailEnd type="none" w="med" len="med"/>
            </a:ln>
          </p:spPr>
        </p:cxnSp>
        <p:cxnSp>
          <p:nvCxnSpPr>
            <p:cNvPr id="258" name="Google Shape;258;p10"/>
            <p:cNvCxnSpPr/>
            <p:nvPr/>
          </p:nvCxnSpPr>
          <p:spPr>
            <a:xfrm>
              <a:off x="8015225" y="-73150"/>
              <a:ext cx="1176000" cy="3547200"/>
            </a:xfrm>
            <a:prstGeom prst="straightConnector1">
              <a:avLst/>
            </a:prstGeom>
            <a:noFill/>
            <a:ln w="9525" cap="rnd" cmpd="sng">
              <a:solidFill>
                <a:schemeClr val="accent4"/>
              </a:solidFill>
              <a:prstDash val="solid"/>
              <a:round/>
              <a:headEnd type="none" w="med" len="med"/>
              <a:tailEnd type="none" w="med" len="med"/>
            </a:ln>
          </p:spPr>
        </p:cxnSp>
        <p:grpSp>
          <p:nvGrpSpPr>
            <p:cNvPr id="259" name="Google Shape;259;p10"/>
            <p:cNvGrpSpPr/>
            <p:nvPr/>
          </p:nvGrpSpPr>
          <p:grpSpPr>
            <a:xfrm>
              <a:off x="7828101" y="93150"/>
              <a:ext cx="718341" cy="718341"/>
              <a:chOff x="-83525" y="4333650"/>
              <a:chExt cx="539700" cy="539700"/>
            </a:xfrm>
          </p:grpSpPr>
          <p:sp>
            <p:nvSpPr>
              <p:cNvPr id="260" name="Google Shape;260;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0"/>
            <p:cNvGrpSpPr/>
            <p:nvPr/>
          </p:nvGrpSpPr>
          <p:grpSpPr>
            <a:xfrm>
              <a:off x="8105174" y="2908534"/>
              <a:ext cx="909610" cy="909610"/>
              <a:chOff x="-83525" y="4333650"/>
              <a:chExt cx="539700" cy="539700"/>
            </a:xfrm>
          </p:grpSpPr>
          <p:sp>
            <p:nvSpPr>
              <p:cNvPr id="263" name="Google Shape;263;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0"/>
            <p:cNvGrpSpPr/>
            <p:nvPr/>
          </p:nvGrpSpPr>
          <p:grpSpPr>
            <a:xfrm>
              <a:off x="6278820" y="4063829"/>
              <a:ext cx="501219" cy="501219"/>
              <a:chOff x="-83525" y="4333650"/>
              <a:chExt cx="539700" cy="539700"/>
            </a:xfrm>
          </p:grpSpPr>
          <p:sp>
            <p:nvSpPr>
              <p:cNvPr id="266" name="Google Shape;266;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0"/>
            <p:cNvGrpSpPr/>
            <p:nvPr/>
          </p:nvGrpSpPr>
          <p:grpSpPr>
            <a:xfrm>
              <a:off x="270654" y="580730"/>
              <a:ext cx="1002385" cy="1002385"/>
              <a:chOff x="-83525" y="4333650"/>
              <a:chExt cx="539700" cy="539700"/>
            </a:xfrm>
          </p:grpSpPr>
          <p:sp>
            <p:nvSpPr>
              <p:cNvPr id="269" name="Google Shape;269;p10"/>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0"/>
            <p:cNvGrpSpPr/>
            <p:nvPr/>
          </p:nvGrpSpPr>
          <p:grpSpPr>
            <a:xfrm>
              <a:off x="2518898" y="28099"/>
              <a:ext cx="438506" cy="438506"/>
              <a:chOff x="-83525" y="4333650"/>
              <a:chExt cx="539700" cy="539700"/>
            </a:xfrm>
          </p:grpSpPr>
          <p:sp>
            <p:nvSpPr>
              <p:cNvPr id="272" name="Google Shape;272;p10"/>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4" name="Google Shape;274;p10"/>
          <p:cNvSpPr txBox="1">
            <a:spLocks noGrp="1"/>
          </p:cNvSpPr>
          <p:nvPr>
            <p:ph type="title"/>
          </p:nvPr>
        </p:nvSpPr>
        <p:spPr>
          <a:xfrm>
            <a:off x="690075" y="2240175"/>
            <a:ext cx="2946900" cy="24288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100"/>
              <a:buNone/>
              <a:defRPr sz="37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9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a:hlinkClick r:id="rId2" action="ppaction://hlinksldjump"/>
          </p:cNvPr>
          <p:cNvSpPr txBox="1">
            <a:spLocks noGrp="1"/>
          </p:cNvSpPr>
          <p:nvPr>
            <p:ph type="title" hasCustomPrompt="1"/>
          </p:nvPr>
        </p:nvSpPr>
        <p:spPr>
          <a:xfrm rot="1973">
            <a:off x="4049400" y="752338"/>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01" name="Google Shape;301;p13">
            <a:hlinkClick r:id="rId2" action="ppaction://hlinksldjump"/>
          </p:cNvPr>
          <p:cNvSpPr txBox="1">
            <a:spLocks noGrp="1"/>
          </p:cNvSpPr>
          <p:nvPr>
            <p:ph type="title" idx="2"/>
          </p:nvPr>
        </p:nvSpPr>
        <p:spPr>
          <a:xfrm>
            <a:off x="720000" y="541425"/>
            <a:ext cx="2488800" cy="5277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2" name="Google Shape;302;p13">
            <a:hlinkClick r:id="rId2" action="ppaction://hlinksldjump"/>
          </p:cNvPr>
          <p:cNvSpPr txBox="1">
            <a:spLocks noGrp="1"/>
          </p:cNvSpPr>
          <p:nvPr>
            <p:ph type="subTitle" idx="1"/>
          </p:nvPr>
        </p:nvSpPr>
        <p:spPr>
          <a:xfrm>
            <a:off x="872400" y="916741"/>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3" name="Google Shape;303;p13">
            <a:hlinkClick r:id="rId3" action="ppaction://hlinksldjump"/>
          </p:cNvPr>
          <p:cNvSpPr txBox="1">
            <a:spLocks noGrp="1"/>
          </p:cNvSpPr>
          <p:nvPr>
            <p:ph type="title" idx="3" hasCustomPrompt="1"/>
          </p:nvPr>
        </p:nvSpPr>
        <p:spPr>
          <a:xfrm rot="1973">
            <a:off x="4049400" y="3837576"/>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04" name="Google Shape;304;p13">
            <a:hlinkClick r:id="rId3" action="ppaction://hlinksldjump"/>
          </p:cNvPr>
          <p:cNvSpPr txBox="1">
            <a:spLocks noGrp="1"/>
          </p:cNvSpPr>
          <p:nvPr>
            <p:ph type="title" idx="4"/>
          </p:nvPr>
        </p:nvSpPr>
        <p:spPr>
          <a:xfrm>
            <a:off x="720000" y="3626673"/>
            <a:ext cx="2488800" cy="5277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5" name="Google Shape;305;p13">
            <a:hlinkClick r:id="rId3" action="ppaction://hlinksldjump"/>
          </p:cNvPr>
          <p:cNvSpPr txBox="1">
            <a:spLocks noGrp="1"/>
          </p:cNvSpPr>
          <p:nvPr>
            <p:ph type="subTitle" idx="5"/>
          </p:nvPr>
        </p:nvSpPr>
        <p:spPr>
          <a:xfrm>
            <a:off x="872400" y="4001978"/>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06" name="Google Shape;306;p13"/>
          <p:cNvGrpSpPr/>
          <p:nvPr/>
        </p:nvGrpSpPr>
        <p:grpSpPr>
          <a:xfrm>
            <a:off x="-12825" y="-92425"/>
            <a:ext cx="9277475" cy="5348950"/>
            <a:chOff x="-12825" y="-92425"/>
            <a:chExt cx="9277475" cy="5348950"/>
          </a:xfrm>
        </p:grpSpPr>
        <p:cxnSp>
          <p:nvCxnSpPr>
            <p:cNvPr id="307" name="Google Shape;307;p13"/>
            <p:cNvCxnSpPr/>
            <p:nvPr/>
          </p:nvCxnSpPr>
          <p:spPr>
            <a:xfrm>
              <a:off x="8573550" y="-24325"/>
              <a:ext cx="588600" cy="3658800"/>
            </a:xfrm>
            <a:prstGeom prst="straightConnector1">
              <a:avLst/>
            </a:prstGeom>
            <a:noFill/>
            <a:ln w="9525" cap="rnd" cmpd="sng">
              <a:solidFill>
                <a:schemeClr val="accent4"/>
              </a:solidFill>
              <a:prstDash val="solid"/>
              <a:round/>
              <a:headEnd type="none" w="med" len="med"/>
              <a:tailEnd type="none" w="med" len="med"/>
            </a:ln>
          </p:spPr>
        </p:cxnSp>
        <p:cxnSp>
          <p:nvCxnSpPr>
            <p:cNvPr id="308" name="Google Shape;308;p13"/>
            <p:cNvCxnSpPr/>
            <p:nvPr/>
          </p:nvCxnSpPr>
          <p:spPr>
            <a:xfrm flipH="1">
              <a:off x="8705550" y="-53850"/>
              <a:ext cx="25800" cy="5289300"/>
            </a:xfrm>
            <a:prstGeom prst="straightConnector1">
              <a:avLst/>
            </a:prstGeom>
            <a:noFill/>
            <a:ln w="9525" cap="rnd" cmpd="sng">
              <a:solidFill>
                <a:schemeClr val="accent4"/>
              </a:solidFill>
              <a:prstDash val="solid"/>
              <a:round/>
              <a:headEnd type="none" w="med" len="med"/>
              <a:tailEnd type="none" w="med" len="med"/>
            </a:ln>
          </p:spPr>
        </p:cxnSp>
        <p:cxnSp>
          <p:nvCxnSpPr>
            <p:cNvPr id="309" name="Google Shape;309;p13"/>
            <p:cNvCxnSpPr/>
            <p:nvPr/>
          </p:nvCxnSpPr>
          <p:spPr>
            <a:xfrm rot="10800000" flipH="1">
              <a:off x="3442850" y="4604900"/>
              <a:ext cx="5821800" cy="552600"/>
            </a:xfrm>
            <a:prstGeom prst="straightConnector1">
              <a:avLst/>
            </a:prstGeom>
            <a:noFill/>
            <a:ln w="9525" cap="rnd" cmpd="sng">
              <a:solidFill>
                <a:schemeClr val="accent4"/>
              </a:solidFill>
              <a:prstDash val="solid"/>
              <a:round/>
              <a:headEnd type="none" w="med" len="med"/>
              <a:tailEnd type="none" w="med" len="med"/>
            </a:ln>
          </p:spPr>
        </p:cxnSp>
        <p:cxnSp>
          <p:nvCxnSpPr>
            <p:cNvPr id="310" name="Google Shape;310;p13"/>
            <p:cNvCxnSpPr/>
            <p:nvPr/>
          </p:nvCxnSpPr>
          <p:spPr>
            <a:xfrm>
              <a:off x="-12825" y="3075525"/>
              <a:ext cx="769500" cy="2181000"/>
            </a:xfrm>
            <a:prstGeom prst="straightConnector1">
              <a:avLst/>
            </a:prstGeom>
            <a:noFill/>
            <a:ln w="9525" cap="rnd" cmpd="sng">
              <a:solidFill>
                <a:schemeClr val="accent4"/>
              </a:solidFill>
              <a:prstDash val="solid"/>
              <a:round/>
              <a:headEnd type="none" w="med" len="med"/>
              <a:tailEnd type="none" w="med" len="med"/>
            </a:ln>
          </p:spPr>
        </p:cxnSp>
        <p:cxnSp>
          <p:nvCxnSpPr>
            <p:cNvPr id="311" name="Google Shape;311;p13"/>
            <p:cNvCxnSpPr/>
            <p:nvPr/>
          </p:nvCxnSpPr>
          <p:spPr>
            <a:xfrm rot="10800000" flipH="1">
              <a:off x="147875" y="3331600"/>
              <a:ext cx="358800" cy="1896600"/>
            </a:xfrm>
            <a:prstGeom prst="straightConnector1">
              <a:avLst/>
            </a:prstGeom>
            <a:noFill/>
            <a:ln w="9525" cap="rnd" cmpd="sng">
              <a:solidFill>
                <a:schemeClr val="accent4"/>
              </a:solidFill>
              <a:prstDash val="solid"/>
              <a:round/>
              <a:headEnd type="none" w="med" len="med"/>
              <a:tailEnd type="none" w="med" len="med"/>
            </a:ln>
          </p:spPr>
        </p:cxnSp>
        <p:cxnSp>
          <p:nvCxnSpPr>
            <p:cNvPr id="312" name="Google Shape;312;p13"/>
            <p:cNvCxnSpPr/>
            <p:nvPr/>
          </p:nvCxnSpPr>
          <p:spPr>
            <a:xfrm flipH="1">
              <a:off x="-12650" y="-92425"/>
              <a:ext cx="1047300" cy="3887700"/>
            </a:xfrm>
            <a:prstGeom prst="straightConnector1">
              <a:avLst/>
            </a:prstGeom>
            <a:noFill/>
            <a:ln w="9525" cap="rnd" cmpd="sng">
              <a:solidFill>
                <a:schemeClr val="accent4"/>
              </a:solidFill>
              <a:prstDash val="solid"/>
              <a:round/>
              <a:headEnd type="none" w="med" len="med"/>
              <a:tailEnd type="none" w="med" len="med"/>
            </a:ln>
          </p:spPr>
        </p:cxnSp>
        <p:grpSp>
          <p:nvGrpSpPr>
            <p:cNvPr id="313" name="Google Shape;313;p13"/>
            <p:cNvGrpSpPr/>
            <p:nvPr/>
          </p:nvGrpSpPr>
          <p:grpSpPr>
            <a:xfrm>
              <a:off x="8376754" y="637025"/>
              <a:ext cx="718341" cy="718341"/>
              <a:chOff x="30975" y="3360397"/>
              <a:chExt cx="539700" cy="539700"/>
            </a:xfrm>
          </p:grpSpPr>
          <p:sp>
            <p:nvSpPr>
              <p:cNvPr id="314" name="Google Shape;314;p13"/>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13"/>
            <p:cNvGrpSpPr/>
            <p:nvPr/>
          </p:nvGrpSpPr>
          <p:grpSpPr>
            <a:xfrm>
              <a:off x="8425978" y="4416357"/>
              <a:ext cx="533979" cy="533979"/>
              <a:chOff x="147524" y="4333650"/>
              <a:chExt cx="539700" cy="539700"/>
            </a:xfrm>
          </p:grpSpPr>
          <p:sp>
            <p:nvSpPr>
              <p:cNvPr id="317" name="Google Shape;317;p13"/>
              <p:cNvSpPr/>
              <p:nvPr/>
            </p:nvSpPr>
            <p:spPr>
              <a:xfrm>
                <a:off x="147524"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256649"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3"/>
            <p:cNvGrpSpPr/>
            <p:nvPr/>
          </p:nvGrpSpPr>
          <p:grpSpPr>
            <a:xfrm>
              <a:off x="-12648" y="3015155"/>
              <a:ext cx="334182" cy="334182"/>
              <a:chOff x="-83525" y="4333650"/>
              <a:chExt cx="539700" cy="539700"/>
            </a:xfrm>
          </p:grpSpPr>
          <p:sp>
            <p:nvSpPr>
              <p:cNvPr id="320" name="Google Shape;320;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3"/>
            <p:cNvGrpSpPr/>
            <p:nvPr/>
          </p:nvGrpSpPr>
          <p:grpSpPr>
            <a:xfrm>
              <a:off x="705394" y="372755"/>
              <a:ext cx="334182" cy="334182"/>
              <a:chOff x="-83525" y="4333650"/>
              <a:chExt cx="539700" cy="539700"/>
            </a:xfrm>
          </p:grpSpPr>
          <p:sp>
            <p:nvSpPr>
              <p:cNvPr id="323" name="Google Shape;323;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5" name="Google Shape;325;p13">
            <a:hlinkClick r:id="rId4" action="ppaction://hlinksldjump"/>
          </p:cNvPr>
          <p:cNvSpPr txBox="1">
            <a:spLocks noGrp="1"/>
          </p:cNvSpPr>
          <p:nvPr>
            <p:ph type="title" idx="6" hasCustomPrompt="1"/>
          </p:nvPr>
        </p:nvSpPr>
        <p:spPr>
          <a:xfrm rot="1973">
            <a:off x="4049400" y="2294957"/>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26" name="Google Shape;326;p13">
            <a:hlinkClick r:id="rId4" action="ppaction://hlinksldjump"/>
          </p:cNvPr>
          <p:cNvSpPr txBox="1">
            <a:spLocks noGrp="1"/>
          </p:cNvSpPr>
          <p:nvPr>
            <p:ph type="title" idx="7"/>
          </p:nvPr>
        </p:nvSpPr>
        <p:spPr>
          <a:xfrm>
            <a:off x="720000" y="2064655"/>
            <a:ext cx="2488800" cy="5277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7" name="Google Shape;327;p13">
            <a:hlinkClick r:id="rId4" action="ppaction://hlinksldjump"/>
          </p:cNvPr>
          <p:cNvSpPr txBox="1">
            <a:spLocks noGrp="1"/>
          </p:cNvSpPr>
          <p:nvPr>
            <p:ph type="subTitle" idx="8"/>
          </p:nvPr>
        </p:nvSpPr>
        <p:spPr>
          <a:xfrm>
            <a:off x="872400" y="2439966"/>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8" name="Google Shape;328;p13">
            <a:hlinkClick r:id="rId5" action="ppaction://hlinksldjump"/>
          </p:cNvPr>
          <p:cNvSpPr txBox="1">
            <a:spLocks noGrp="1"/>
          </p:cNvSpPr>
          <p:nvPr>
            <p:ph type="title" idx="9" hasCustomPrompt="1"/>
          </p:nvPr>
        </p:nvSpPr>
        <p:spPr>
          <a:xfrm rot="-1973" flipH="1">
            <a:off x="4049400" y="1523647"/>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29" name="Google Shape;329;p13">
            <a:hlinkClick r:id="rId5" action="ppaction://hlinksldjump"/>
          </p:cNvPr>
          <p:cNvSpPr txBox="1">
            <a:spLocks noGrp="1"/>
          </p:cNvSpPr>
          <p:nvPr>
            <p:ph type="title" idx="13"/>
          </p:nvPr>
        </p:nvSpPr>
        <p:spPr>
          <a:xfrm flipH="1">
            <a:off x="5934925" y="1349525"/>
            <a:ext cx="2559600" cy="527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0" name="Google Shape;330;p13">
            <a:hlinkClick r:id="rId5" action="ppaction://hlinksldjump"/>
          </p:cNvPr>
          <p:cNvSpPr txBox="1">
            <a:spLocks noGrp="1"/>
          </p:cNvSpPr>
          <p:nvPr>
            <p:ph type="subTitle" idx="14"/>
          </p:nvPr>
        </p:nvSpPr>
        <p:spPr>
          <a:xfrm flipH="1">
            <a:off x="5935200" y="1724828"/>
            <a:ext cx="2336400" cy="6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1" name="Google Shape;331;p13">
            <a:hlinkClick r:id="rId6" action="ppaction://hlinksldjump"/>
          </p:cNvPr>
          <p:cNvSpPr txBox="1">
            <a:spLocks noGrp="1"/>
          </p:cNvSpPr>
          <p:nvPr>
            <p:ph type="title" idx="15" hasCustomPrompt="1"/>
          </p:nvPr>
        </p:nvSpPr>
        <p:spPr>
          <a:xfrm rot="-1973" flipH="1">
            <a:off x="4049400" y="3066266"/>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2" name="Google Shape;332;p13">
            <a:hlinkClick r:id="rId6" action="ppaction://hlinksldjump"/>
          </p:cNvPr>
          <p:cNvSpPr txBox="1">
            <a:spLocks noGrp="1"/>
          </p:cNvSpPr>
          <p:nvPr>
            <p:ph type="title" idx="16"/>
          </p:nvPr>
        </p:nvSpPr>
        <p:spPr>
          <a:xfrm flipH="1">
            <a:off x="5935200" y="2836150"/>
            <a:ext cx="2559600" cy="527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3" name="Google Shape;333;p13">
            <a:hlinkClick r:id="rId6" action="ppaction://hlinksldjump"/>
          </p:cNvPr>
          <p:cNvSpPr txBox="1">
            <a:spLocks noGrp="1"/>
          </p:cNvSpPr>
          <p:nvPr>
            <p:ph type="subTitle" idx="17"/>
          </p:nvPr>
        </p:nvSpPr>
        <p:spPr>
          <a:xfrm flipH="1">
            <a:off x="5935200" y="3211476"/>
            <a:ext cx="2336400" cy="6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1pPr>
            <a:lvl2pPr lvl="1"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2pPr>
            <a:lvl3pPr lvl="2"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3pPr>
            <a:lvl4pPr lvl="3"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4pPr>
            <a:lvl5pPr lvl="4"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5pPr>
            <a:lvl6pPr lvl="5"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6pPr>
            <a:lvl7pPr lvl="6"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7pPr>
            <a:lvl8pPr lvl="7"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8pPr>
            <a:lvl9pPr lvl="8"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9pPr>
          </a:lstStyle>
          <a:p>
            <a:endParaRPr/>
          </a:p>
        </p:txBody>
      </p:sp>
      <p:sp>
        <p:nvSpPr>
          <p:cNvPr id="7" name="Google Shape;7;p1"/>
          <p:cNvSpPr txBox="1">
            <a:spLocks noGrp="1"/>
          </p:cNvSpPr>
          <p:nvPr>
            <p:ph type="body" idx="1"/>
          </p:nvPr>
        </p:nvSpPr>
        <p:spPr>
          <a:xfrm>
            <a:off x="720000" y="1217550"/>
            <a:ext cx="7704000" cy="3385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verpass"/>
              <a:buChar char="●"/>
              <a:defRPr>
                <a:solidFill>
                  <a:schemeClr val="lt1"/>
                </a:solidFill>
                <a:latin typeface="Overpass"/>
                <a:ea typeface="Overpass"/>
                <a:cs typeface="Overpass"/>
                <a:sym typeface="Overpass"/>
              </a:defRPr>
            </a:lvl1pPr>
            <a:lvl2pPr marL="914400" lvl="1"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2pPr>
            <a:lvl3pPr marL="1371600" lvl="2"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3pPr>
            <a:lvl4pPr marL="1828800" lvl="3"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4pPr>
            <a:lvl5pPr marL="2286000" lvl="4"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5pPr>
            <a:lvl6pPr marL="2743200" lvl="5"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6pPr>
            <a:lvl7pPr marL="3200400" lvl="6"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7pPr>
            <a:lvl8pPr marL="3657600" lvl="7"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8pPr>
            <a:lvl9pPr marL="4114800" lvl="8" indent="-317500">
              <a:lnSpc>
                <a:spcPct val="100000"/>
              </a:lnSpc>
              <a:spcBef>
                <a:spcPts val="1600"/>
              </a:spcBef>
              <a:spcAft>
                <a:spcPts val="1600"/>
              </a:spcAft>
              <a:buClr>
                <a:schemeClr val="lt1"/>
              </a:buClr>
              <a:buSzPts val="1400"/>
              <a:buFont typeface="Overpass"/>
              <a:buChar char="■"/>
              <a:defRPr>
                <a:solidFill>
                  <a:schemeClr val="lt1"/>
                </a:solidFill>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8" r:id="rId8"/>
    <p:sldLayoutId id="2147483659" r:id="rId9"/>
    <p:sldLayoutId id="2147483661" r:id="rId10"/>
    <p:sldLayoutId id="2147483662" r:id="rId11"/>
    <p:sldLayoutId id="2147483663" r:id="rId12"/>
    <p:sldLayoutId id="2147483664" r:id="rId13"/>
    <p:sldLayoutId id="2147483668" r:id="rId14"/>
    <p:sldLayoutId id="2147483670" r:id="rId15"/>
    <p:sldLayoutId id="2147483672" r:id="rId16"/>
    <p:sldLayoutId id="2147483674" r:id="rId17"/>
    <p:sldLayoutId id="2147483677" r:id="rId18"/>
    <p:sldLayoutId id="2147483678" r:id="rId19"/>
    <p:sldLayoutId id="2147483679" r:id="rId20"/>
    <p:sldLayoutId id="2147483680" r:id="rId21"/>
    <p:sldLayoutId id="2147483681" r:id="rId22"/>
    <p:sldLayoutId id="2147483682" r:id="rId23"/>
    <p:sldLayoutId id="2147483683"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mailto:atiyakhodari999@gmail.com" TargetMode="External"/><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0.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slide" Target="slide9.xml"/><Relationship Id="rId5" Type="http://schemas.openxmlformats.org/officeDocument/2006/relationships/slide" Target="slide14.xml"/><Relationship Id="rId4" Type="http://schemas.openxmlformats.org/officeDocument/2006/relationships/slide" Target="slide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41"/>
          <p:cNvSpPr txBox="1">
            <a:spLocks noGrp="1"/>
          </p:cNvSpPr>
          <p:nvPr>
            <p:ph type="subTitle" idx="1"/>
          </p:nvPr>
        </p:nvSpPr>
        <p:spPr>
          <a:xfrm rot="-615">
            <a:off x="762112" y="2771868"/>
            <a:ext cx="4571918" cy="642756"/>
          </a:xfrm>
          <a:prstGeom prst="rect">
            <a:avLst/>
          </a:prstGeom>
        </p:spPr>
        <p:txBody>
          <a:bodyPr spcFirstLastPara="1" wrap="square" lIns="91425" tIns="91425" rIns="91425" bIns="91425" anchor="t" anchorCtr="0">
            <a:noAutofit/>
          </a:bodyPr>
          <a:lstStyle/>
          <a:p>
            <a:pPr marL="0" lvl="0" indent="0"/>
            <a:r>
              <a:rPr lang="en-US" dirty="0"/>
              <a:t>F</a:t>
            </a:r>
            <a:r>
              <a:rPr lang="en-US" dirty="0" smtClean="0"/>
              <a:t>alls </a:t>
            </a:r>
            <a:r>
              <a:rPr lang="en-US" dirty="0"/>
              <a:t>under the </a:t>
            </a:r>
            <a:r>
              <a:rPr lang="en-US" dirty="0" smtClean="0">
                <a:solidFill>
                  <a:schemeClr val="accent4"/>
                </a:solidFill>
              </a:rPr>
              <a:t>Tech-Aware </a:t>
            </a:r>
            <a:r>
              <a:rPr lang="en-US" dirty="0"/>
              <a:t>initiative</a:t>
            </a:r>
            <a:endParaRPr lang="en-US" dirty="0" smtClean="0">
              <a:solidFill>
                <a:schemeClr val="accent4"/>
              </a:solidFill>
            </a:endParaRPr>
          </a:p>
          <a:p>
            <a:pPr marL="0" indent="0"/>
            <a:r>
              <a:rPr lang="en-US" dirty="0" smtClean="0"/>
              <a:t>❝</a:t>
            </a:r>
            <a:r>
              <a:rPr lang="en-US" dirty="0" smtClean="0">
                <a:solidFill>
                  <a:schemeClr val="accent4"/>
                </a:solidFill>
              </a:rPr>
              <a:t>Tech</a:t>
            </a:r>
            <a:r>
              <a:rPr lang="en-US" dirty="0" smtClean="0"/>
              <a:t> Together, </a:t>
            </a:r>
            <a:r>
              <a:rPr lang="en-US" dirty="0" smtClean="0">
                <a:solidFill>
                  <a:schemeClr val="accent4"/>
                </a:solidFill>
              </a:rPr>
              <a:t>Aware</a:t>
            </a:r>
            <a:r>
              <a:rPr lang="en-US" dirty="0" smtClean="0"/>
              <a:t> Forever!</a:t>
            </a:r>
            <a:r>
              <a:rPr lang="en-US" dirty="0"/>
              <a:t> ❞</a:t>
            </a:r>
          </a:p>
          <a:p>
            <a:pPr marL="0" indent="0"/>
            <a:endParaRPr dirty="0"/>
          </a:p>
        </p:txBody>
      </p:sp>
      <p:sp>
        <p:nvSpPr>
          <p:cNvPr id="1119" name="Google Shape;1119;p41"/>
          <p:cNvSpPr txBox="1">
            <a:spLocks noGrp="1"/>
          </p:cNvSpPr>
          <p:nvPr>
            <p:ph type="ctrTitle"/>
          </p:nvPr>
        </p:nvSpPr>
        <p:spPr>
          <a:xfrm>
            <a:off x="719999" y="540000"/>
            <a:ext cx="6882553" cy="25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solidFill>
                  <a:schemeClr val="accent4"/>
                </a:solidFill>
              </a:rPr>
              <a:t>Computer Networks</a:t>
            </a:r>
            <a:r>
              <a:rPr lang="en" dirty="0" smtClean="0"/>
              <a:t/>
            </a:r>
            <a:br>
              <a:rPr lang="en" dirty="0" smtClean="0"/>
            </a:br>
            <a:r>
              <a:rPr lang="en" dirty="0" smtClean="0"/>
              <a:t>Lesson (</a:t>
            </a:r>
            <a:r>
              <a:rPr lang="en" dirty="0" smtClean="0">
                <a:solidFill>
                  <a:schemeClr val="bg1"/>
                </a:solidFill>
              </a:rPr>
              <a:t>1</a:t>
            </a:r>
            <a:r>
              <a:rPr lang="en" dirty="0" smtClean="0"/>
              <a:t>)</a:t>
            </a:r>
            <a:endParaRPr dirty="0">
              <a:latin typeface="Oxanium"/>
              <a:ea typeface="Oxanium"/>
              <a:cs typeface="Oxanium"/>
              <a:sym typeface="Oxanium"/>
            </a:endParaRPr>
          </a:p>
        </p:txBody>
      </p:sp>
      <p:grpSp>
        <p:nvGrpSpPr>
          <p:cNvPr id="1120" name="Google Shape;1120;p41"/>
          <p:cNvGrpSpPr/>
          <p:nvPr/>
        </p:nvGrpSpPr>
        <p:grpSpPr>
          <a:xfrm flipH="1">
            <a:off x="5484611" y="1990954"/>
            <a:ext cx="3056331" cy="2813745"/>
            <a:chOff x="2074963" y="3797512"/>
            <a:chExt cx="1497688" cy="1378813"/>
          </a:xfrm>
        </p:grpSpPr>
        <p:grpSp>
          <p:nvGrpSpPr>
            <p:cNvPr id="1121" name="Google Shape;1121;p41"/>
            <p:cNvGrpSpPr/>
            <p:nvPr/>
          </p:nvGrpSpPr>
          <p:grpSpPr>
            <a:xfrm>
              <a:off x="2420109" y="3797512"/>
              <a:ext cx="467350" cy="626668"/>
              <a:chOff x="1484150" y="3776550"/>
              <a:chExt cx="417500" cy="559825"/>
            </a:xfrm>
          </p:grpSpPr>
          <p:sp>
            <p:nvSpPr>
              <p:cNvPr id="1122" name="Google Shape;1122;p41"/>
              <p:cNvSpPr/>
              <p:nvPr/>
            </p:nvSpPr>
            <p:spPr>
              <a:xfrm>
                <a:off x="1484400" y="3900525"/>
                <a:ext cx="103225" cy="435850"/>
              </a:xfrm>
              <a:custGeom>
                <a:avLst/>
                <a:gdLst/>
                <a:ahLst/>
                <a:cxnLst/>
                <a:rect l="l" t="t" r="r" b="b"/>
                <a:pathLst>
                  <a:path w="4129" h="17434" extrusionOk="0">
                    <a:moveTo>
                      <a:pt x="173" y="1"/>
                    </a:moveTo>
                    <a:cubicBezTo>
                      <a:pt x="162" y="1"/>
                      <a:pt x="150" y="2"/>
                      <a:pt x="139" y="4"/>
                    </a:cubicBezTo>
                    <a:cubicBezTo>
                      <a:pt x="54" y="25"/>
                      <a:pt x="0" y="105"/>
                      <a:pt x="19" y="189"/>
                    </a:cubicBezTo>
                    <a:cubicBezTo>
                      <a:pt x="35" y="265"/>
                      <a:pt x="102" y="314"/>
                      <a:pt x="173" y="314"/>
                    </a:cubicBezTo>
                    <a:cubicBezTo>
                      <a:pt x="184" y="314"/>
                      <a:pt x="195" y="312"/>
                      <a:pt x="207" y="308"/>
                    </a:cubicBezTo>
                    <a:cubicBezTo>
                      <a:pt x="292" y="289"/>
                      <a:pt x="345" y="209"/>
                      <a:pt x="326" y="124"/>
                    </a:cubicBezTo>
                    <a:cubicBezTo>
                      <a:pt x="310" y="51"/>
                      <a:pt x="245" y="1"/>
                      <a:pt x="173" y="1"/>
                    </a:cubicBezTo>
                    <a:close/>
                    <a:moveTo>
                      <a:pt x="442" y="1222"/>
                    </a:moveTo>
                    <a:cubicBezTo>
                      <a:pt x="431" y="1222"/>
                      <a:pt x="419" y="1223"/>
                      <a:pt x="408" y="1226"/>
                    </a:cubicBezTo>
                    <a:cubicBezTo>
                      <a:pt x="323" y="1244"/>
                      <a:pt x="273" y="1328"/>
                      <a:pt x="289" y="1414"/>
                    </a:cubicBezTo>
                    <a:cubicBezTo>
                      <a:pt x="308" y="1487"/>
                      <a:pt x="371" y="1535"/>
                      <a:pt x="442" y="1535"/>
                    </a:cubicBezTo>
                    <a:cubicBezTo>
                      <a:pt x="454" y="1535"/>
                      <a:pt x="464" y="1535"/>
                      <a:pt x="476" y="1533"/>
                    </a:cubicBezTo>
                    <a:cubicBezTo>
                      <a:pt x="562" y="1515"/>
                      <a:pt x="615" y="1431"/>
                      <a:pt x="595" y="1345"/>
                    </a:cubicBezTo>
                    <a:cubicBezTo>
                      <a:pt x="580" y="1272"/>
                      <a:pt x="515" y="1222"/>
                      <a:pt x="442" y="1222"/>
                    </a:cubicBezTo>
                    <a:close/>
                    <a:moveTo>
                      <a:pt x="715" y="2446"/>
                    </a:moveTo>
                    <a:cubicBezTo>
                      <a:pt x="704" y="2446"/>
                      <a:pt x="692" y="2448"/>
                      <a:pt x="681" y="2450"/>
                    </a:cubicBezTo>
                    <a:cubicBezTo>
                      <a:pt x="596" y="2468"/>
                      <a:pt x="542" y="2553"/>
                      <a:pt x="562" y="2637"/>
                    </a:cubicBezTo>
                    <a:cubicBezTo>
                      <a:pt x="578" y="2710"/>
                      <a:pt x="642" y="2760"/>
                      <a:pt x="713" y="2760"/>
                    </a:cubicBezTo>
                    <a:cubicBezTo>
                      <a:pt x="714" y="2760"/>
                      <a:pt x="714" y="2760"/>
                      <a:pt x="715" y="2760"/>
                    </a:cubicBezTo>
                    <a:cubicBezTo>
                      <a:pt x="724" y="2760"/>
                      <a:pt x="737" y="2757"/>
                      <a:pt x="746" y="2757"/>
                    </a:cubicBezTo>
                    <a:cubicBezTo>
                      <a:pt x="831" y="2735"/>
                      <a:pt x="884" y="2654"/>
                      <a:pt x="865" y="2570"/>
                    </a:cubicBezTo>
                    <a:cubicBezTo>
                      <a:pt x="849" y="2496"/>
                      <a:pt x="787" y="2446"/>
                      <a:pt x="715" y="2446"/>
                    </a:cubicBezTo>
                    <a:close/>
                    <a:moveTo>
                      <a:pt x="985" y="3668"/>
                    </a:moveTo>
                    <a:cubicBezTo>
                      <a:pt x="973" y="3668"/>
                      <a:pt x="962" y="3669"/>
                      <a:pt x="950" y="3672"/>
                    </a:cubicBezTo>
                    <a:cubicBezTo>
                      <a:pt x="865" y="3689"/>
                      <a:pt x="812" y="3774"/>
                      <a:pt x="831" y="3859"/>
                    </a:cubicBezTo>
                    <a:cubicBezTo>
                      <a:pt x="846" y="3932"/>
                      <a:pt x="912" y="3981"/>
                      <a:pt x="984" y="3981"/>
                    </a:cubicBezTo>
                    <a:cubicBezTo>
                      <a:pt x="993" y="3981"/>
                      <a:pt x="1007" y="3981"/>
                      <a:pt x="1018" y="3978"/>
                    </a:cubicBezTo>
                    <a:cubicBezTo>
                      <a:pt x="1104" y="3960"/>
                      <a:pt x="1157" y="3875"/>
                      <a:pt x="1137" y="3791"/>
                    </a:cubicBezTo>
                    <a:cubicBezTo>
                      <a:pt x="1123" y="3717"/>
                      <a:pt x="1057" y="3668"/>
                      <a:pt x="985" y="3668"/>
                    </a:cubicBezTo>
                    <a:close/>
                    <a:moveTo>
                      <a:pt x="1256" y="4893"/>
                    </a:moveTo>
                    <a:cubicBezTo>
                      <a:pt x="1244" y="4893"/>
                      <a:pt x="1231" y="4895"/>
                      <a:pt x="1219" y="4897"/>
                    </a:cubicBezTo>
                    <a:cubicBezTo>
                      <a:pt x="1135" y="4915"/>
                      <a:pt x="1081" y="5000"/>
                      <a:pt x="1100" y="5085"/>
                    </a:cubicBezTo>
                    <a:cubicBezTo>
                      <a:pt x="1118" y="5156"/>
                      <a:pt x="1181" y="5205"/>
                      <a:pt x="1254" y="5207"/>
                    </a:cubicBezTo>
                    <a:cubicBezTo>
                      <a:pt x="1262" y="5207"/>
                      <a:pt x="1276" y="5204"/>
                      <a:pt x="1288" y="5204"/>
                    </a:cubicBezTo>
                    <a:cubicBezTo>
                      <a:pt x="1373" y="5185"/>
                      <a:pt x="1426" y="5101"/>
                      <a:pt x="1407" y="5017"/>
                    </a:cubicBezTo>
                    <a:cubicBezTo>
                      <a:pt x="1392" y="4943"/>
                      <a:pt x="1328" y="4893"/>
                      <a:pt x="1256" y="4893"/>
                    </a:cubicBezTo>
                    <a:close/>
                    <a:moveTo>
                      <a:pt x="1526" y="6116"/>
                    </a:moveTo>
                    <a:cubicBezTo>
                      <a:pt x="1515" y="6116"/>
                      <a:pt x="1504" y="6117"/>
                      <a:pt x="1492" y="6120"/>
                    </a:cubicBezTo>
                    <a:cubicBezTo>
                      <a:pt x="1407" y="6139"/>
                      <a:pt x="1354" y="6220"/>
                      <a:pt x="1373" y="6305"/>
                    </a:cubicBezTo>
                    <a:cubicBezTo>
                      <a:pt x="1388" y="6376"/>
                      <a:pt x="1448" y="6426"/>
                      <a:pt x="1518" y="6426"/>
                    </a:cubicBezTo>
                    <a:cubicBezTo>
                      <a:pt x="1520" y="6426"/>
                      <a:pt x="1521" y="6426"/>
                      <a:pt x="1523" y="6426"/>
                    </a:cubicBezTo>
                    <a:cubicBezTo>
                      <a:pt x="1535" y="6426"/>
                      <a:pt x="1549" y="6426"/>
                      <a:pt x="1558" y="6424"/>
                    </a:cubicBezTo>
                    <a:cubicBezTo>
                      <a:pt x="1642" y="6405"/>
                      <a:pt x="1696" y="6324"/>
                      <a:pt x="1677" y="6239"/>
                    </a:cubicBezTo>
                    <a:cubicBezTo>
                      <a:pt x="1660" y="6166"/>
                      <a:pt x="1598" y="6116"/>
                      <a:pt x="1526" y="6116"/>
                    </a:cubicBezTo>
                    <a:close/>
                    <a:moveTo>
                      <a:pt x="1795" y="7338"/>
                    </a:moveTo>
                    <a:cubicBezTo>
                      <a:pt x="1783" y="7338"/>
                      <a:pt x="1772" y="7340"/>
                      <a:pt x="1760" y="7342"/>
                    </a:cubicBezTo>
                    <a:cubicBezTo>
                      <a:pt x="1675" y="7360"/>
                      <a:pt x="1622" y="7445"/>
                      <a:pt x="1641" y="7530"/>
                    </a:cubicBezTo>
                    <a:cubicBezTo>
                      <a:pt x="1658" y="7602"/>
                      <a:pt x="1723" y="7652"/>
                      <a:pt x="1795" y="7652"/>
                    </a:cubicBezTo>
                    <a:cubicBezTo>
                      <a:pt x="1803" y="7652"/>
                      <a:pt x="1817" y="7652"/>
                      <a:pt x="1829" y="7650"/>
                    </a:cubicBezTo>
                    <a:cubicBezTo>
                      <a:pt x="1914" y="7632"/>
                      <a:pt x="1967" y="7546"/>
                      <a:pt x="1948" y="7461"/>
                    </a:cubicBezTo>
                    <a:cubicBezTo>
                      <a:pt x="1933" y="7388"/>
                      <a:pt x="1867" y="7338"/>
                      <a:pt x="1795" y="7338"/>
                    </a:cubicBezTo>
                    <a:close/>
                    <a:moveTo>
                      <a:pt x="2066" y="8563"/>
                    </a:moveTo>
                    <a:cubicBezTo>
                      <a:pt x="2054" y="8563"/>
                      <a:pt x="2042" y="8564"/>
                      <a:pt x="2029" y="8567"/>
                    </a:cubicBezTo>
                    <a:cubicBezTo>
                      <a:pt x="1945" y="8586"/>
                      <a:pt x="1891" y="8666"/>
                      <a:pt x="1910" y="8752"/>
                    </a:cubicBezTo>
                    <a:cubicBezTo>
                      <a:pt x="1927" y="8826"/>
                      <a:pt x="1992" y="8873"/>
                      <a:pt x="2064" y="8873"/>
                    </a:cubicBezTo>
                    <a:cubicBezTo>
                      <a:pt x="2076" y="8873"/>
                      <a:pt x="2087" y="8873"/>
                      <a:pt x="2098" y="8871"/>
                    </a:cubicBezTo>
                    <a:cubicBezTo>
                      <a:pt x="2183" y="8851"/>
                      <a:pt x="2237" y="8771"/>
                      <a:pt x="2218" y="8686"/>
                    </a:cubicBezTo>
                    <a:cubicBezTo>
                      <a:pt x="2202" y="8613"/>
                      <a:pt x="2138" y="8563"/>
                      <a:pt x="2066" y="8563"/>
                    </a:cubicBezTo>
                    <a:close/>
                    <a:moveTo>
                      <a:pt x="2338" y="9784"/>
                    </a:moveTo>
                    <a:cubicBezTo>
                      <a:pt x="2326" y="9784"/>
                      <a:pt x="2314" y="9785"/>
                      <a:pt x="2302" y="9788"/>
                    </a:cubicBezTo>
                    <a:cubicBezTo>
                      <a:pt x="2218" y="9806"/>
                      <a:pt x="2165" y="9891"/>
                      <a:pt x="2179" y="9975"/>
                    </a:cubicBezTo>
                    <a:cubicBezTo>
                      <a:pt x="2200" y="10047"/>
                      <a:pt x="2262" y="10098"/>
                      <a:pt x="2333" y="10098"/>
                    </a:cubicBezTo>
                    <a:cubicBezTo>
                      <a:pt x="2345" y="10098"/>
                      <a:pt x="2359" y="10098"/>
                      <a:pt x="2368" y="10094"/>
                    </a:cubicBezTo>
                    <a:cubicBezTo>
                      <a:pt x="2452" y="10076"/>
                      <a:pt x="2506" y="9992"/>
                      <a:pt x="2487" y="9907"/>
                    </a:cubicBezTo>
                    <a:cubicBezTo>
                      <a:pt x="2470" y="9834"/>
                      <a:pt x="2409" y="9784"/>
                      <a:pt x="2338" y="9784"/>
                    </a:cubicBezTo>
                    <a:close/>
                    <a:moveTo>
                      <a:pt x="2606" y="11008"/>
                    </a:moveTo>
                    <a:cubicBezTo>
                      <a:pt x="2595" y="11008"/>
                      <a:pt x="2583" y="11009"/>
                      <a:pt x="2571" y="11012"/>
                    </a:cubicBezTo>
                    <a:cubicBezTo>
                      <a:pt x="2487" y="11031"/>
                      <a:pt x="2433" y="11114"/>
                      <a:pt x="2452" y="11196"/>
                    </a:cubicBezTo>
                    <a:cubicBezTo>
                      <a:pt x="2468" y="11271"/>
                      <a:pt x="2534" y="11321"/>
                      <a:pt x="2606" y="11321"/>
                    </a:cubicBezTo>
                    <a:cubicBezTo>
                      <a:pt x="2615" y="11321"/>
                      <a:pt x="2629" y="11319"/>
                      <a:pt x="2637" y="11316"/>
                    </a:cubicBezTo>
                    <a:cubicBezTo>
                      <a:pt x="2723" y="11301"/>
                      <a:pt x="2775" y="11215"/>
                      <a:pt x="2760" y="11131"/>
                    </a:cubicBezTo>
                    <a:cubicBezTo>
                      <a:pt x="2740" y="11058"/>
                      <a:pt x="2678" y="11008"/>
                      <a:pt x="2606" y="11008"/>
                    </a:cubicBezTo>
                    <a:close/>
                    <a:moveTo>
                      <a:pt x="2870" y="12231"/>
                    </a:moveTo>
                    <a:cubicBezTo>
                      <a:pt x="2861" y="12231"/>
                      <a:pt x="2851" y="12231"/>
                      <a:pt x="2842" y="12233"/>
                    </a:cubicBezTo>
                    <a:cubicBezTo>
                      <a:pt x="2756" y="12256"/>
                      <a:pt x="2702" y="12335"/>
                      <a:pt x="2723" y="12421"/>
                    </a:cubicBezTo>
                    <a:cubicBezTo>
                      <a:pt x="2737" y="12493"/>
                      <a:pt x="2803" y="12543"/>
                      <a:pt x="2875" y="12543"/>
                    </a:cubicBezTo>
                    <a:cubicBezTo>
                      <a:pt x="2885" y="12543"/>
                      <a:pt x="2898" y="12543"/>
                      <a:pt x="2910" y="12540"/>
                    </a:cubicBezTo>
                    <a:cubicBezTo>
                      <a:pt x="2994" y="12520"/>
                      <a:pt x="3048" y="12437"/>
                      <a:pt x="3029" y="12356"/>
                    </a:cubicBezTo>
                    <a:cubicBezTo>
                      <a:pt x="3013" y="12279"/>
                      <a:pt x="2945" y="12231"/>
                      <a:pt x="2870" y="12231"/>
                    </a:cubicBezTo>
                    <a:close/>
                    <a:moveTo>
                      <a:pt x="3147" y="13453"/>
                    </a:moveTo>
                    <a:cubicBezTo>
                      <a:pt x="3135" y="13453"/>
                      <a:pt x="3123" y="13455"/>
                      <a:pt x="3111" y="13458"/>
                    </a:cubicBezTo>
                    <a:cubicBezTo>
                      <a:pt x="3025" y="13476"/>
                      <a:pt x="2975" y="13560"/>
                      <a:pt x="2992" y="13645"/>
                    </a:cubicBezTo>
                    <a:cubicBezTo>
                      <a:pt x="3010" y="13716"/>
                      <a:pt x="3072" y="13767"/>
                      <a:pt x="3144" y="13767"/>
                    </a:cubicBezTo>
                    <a:cubicBezTo>
                      <a:pt x="3156" y="13767"/>
                      <a:pt x="3167" y="13767"/>
                      <a:pt x="3179" y="13764"/>
                    </a:cubicBezTo>
                    <a:cubicBezTo>
                      <a:pt x="3264" y="13746"/>
                      <a:pt x="3317" y="13661"/>
                      <a:pt x="3298" y="13577"/>
                    </a:cubicBezTo>
                    <a:cubicBezTo>
                      <a:pt x="3283" y="13503"/>
                      <a:pt x="3219" y="13453"/>
                      <a:pt x="3147" y="13453"/>
                    </a:cubicBezTo>
                    <a:close/>
                    <a:moveTo>
                      <a:pt x="3416" y="14677"/>
                    </a:moveTo>
                    <a:cubicBezTo>
                      <a:pt x="3405" y="14677"/>
                      <a:pt x="3393" y="14679"/>
                      <a:pt x="3382" y="14681"/>
                    </a:cubicBezTo>
                    <a:cubicBezTo>
                      <a:pt x="3297" y="14700"/>
                      <a:pt x="3243" y="14781"/>
                      <a:pt x="3262" y="14866"/>
                    </a:cubicBezTo>
                    <a:cubicBezTo>
                      <a:pt x="3279" y="14941"/>
                      <a:pt x="3341" y="14989"/>
                      <a:pt x="3414" y="14989"/>
                    </a:cubicBezTo>
                    <a:cubicBezTo>
                      <a:pt x="3426" y="14989"/>
                      <a:pt x="3439" y="14989"/>
                      <a:pt x="3447" y="14985"/>
                    </a:cubicBezTo>
                    <a:cubicBezTo>
                      <a:pt x="3533" y="14966"/>
                      <a:pt x="3586" y="14883"/>
                      <a:pt x="3566" y="14800"/>
                    </a:cubicBezTo>
                    <a:cubicBezTo>
                      <a:pt x="3550" y="14727"/>
                      <a:pt x="3488" y="14677"/>
                      <a:pt x="3416" y="14677"/>
                    </a:cubicBezTo>
                    <a:close/>
                    <a:moveTo>
                      <a:pt x="3686" y="15899"/>
                    </a:moveTo>
                    <a:cubicBezTo>
                      <a:pt x="3675" y="15899"/>
                      <a:pt x="3664" y="15900"/>
                      <a:pt x="3652" y="15902"/>
                    </a:cubicBezTo>
                    <a:cubicBezTo>
                      <a:pt x="3566" y="15920"/>
                      <a:pt x="3513" y="16005"/>
                      <a:pt x="3533" y="16091"/>
                    </a:cubicBezTo>
                    <a:cubicBezTo>
                      <a:pt x="3548" y="16162"/>
                      <a:pt x="3614" y="16212"/>
                      <a:pt x="3685" y="16212"/>
                    </a:cubicBezTo>
                    <a:cubicBezTo>
                      <a:pt x="3695" y="16212"/>
                      <a:pt x="3708" y="16212"/>
                      <a:pt x="3718" y="16210"/>
                    </a:cubicBezTo>
                    <a:cubicBezTo>
                      <a:pt x="3802" y="16191"/>
                      <a:pt x="3858" y="16106"/>
                      <a:pt x="3839" y="16022"/>
                    </a:cubicBezTo>
                    <a:cubicBezTo>
                      <a:pt x="3824" y="15948"/>
                      <a:pt x="3758" y="15899"/>
                      <a:pt x="3686" y="15899"/>
                    </a:cubicBezTo>
                    <a:close/>
                    <a:moveTo>
                      <a:pt x="3957" y="17123"/>
                    </a:moveTo>
                    <a:cubicBezTo>
                      <a:pt x="3945" y="17123"/>
                      <a:pt x="3933" y="17124"/>
                      <a:pt x="3921" y="17127"/>
                    </a:cubicBezTo>
                    <a:cubicBezTo>
                      <a:pt x="3837" y="17146"/>
                      <a:pt x="3783" y="17226"/>
                      <a:pt x="3802" y="17312"/>
                    </a:cubicBezTo>
                    <a:cubicBezTo>
                      <a:pt x="3819" y="17386"/>
                      <a:pt x="3884" y="17433"/>
                      <a:pt x="3956" y="17433"/>
                    </a:cubicBezTo>
                    <a:cubicBezTo>
                      <a:pt x="3964" y="17433"/>
                      <a:pt x="3977" y="17433"/>
                      <a:pt x="3989" y="17431"/>
                    </a:cubicBezTo>
                    <a:cubicBezTo>
                      <a:pt x="4075" y="17411"/>
                      <a:pt x="4129" y="17331"/>
                      <a:pt x="4108" y="17246"/>
                    </a:cubicBezTo>
                    <a:cubicBezTo>
                      <a:pt x="4093" y="17173"/>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1521025" y="3948775"/>
                <a:ext cx="76150" cy="313600"/>
              </a:xfrm>
              <a:custGeom>
                <a:avLst/>
                <a:gdLst/>
                <a:ahLst/>
                <a:cxnLst/>
                <a:rect l="l" t="t" r="r" b="b"/>
                <a:pathLst>
                  <a:path w="3046" h="12544" extrusionOk="0">
                    <a:moveTo>
                      <a:pt x="173" y="1"/>
                    </a:moveTo>
                    <a:cubicBezTo>
                      <a:pt x="162" y="1"/>
                      <a:pt x="151" y="2"/>
                      <a:pt x="139" y="5"/>
                    </a:cubicBezTo>
                    <a:cubicBezTo>
                      <a:pt x="54" y="22"/>
                      <a:pt x="1" y="107"/>
                      <a:pt x="20" y="193"/>
                    </a:cubicBezTo>
                    <a:cubicBezTo>
                      <a:pt x="37" y="264"/>
                      <a:pt x="102" y="314"/>
                      <a:pt x="174" y="314"/>
                    </a:cubicBezTo>
                    <a:cubicBezTo>
                      <a:pt x="185" y="314"/>
                      <a:pt x="195" y="314"/>
                      <a:pt x="207" y="312"/>
                    </a:cubicBezTo>
                    <a:cubicBezTo>
                      <a:pt x="293" y="294"/>
                      <a:pt x="346" y="209"/>
                      <a:pt x="326" y="124"/>
                    </a:cubicBezTo>
                    <a:cubicBezTo>
                      <a:pt x="311" y="51"/>
                      <a:pt x="245" y="1"/>
                      <a:pt x="173" y="1"/>
                    </a:cubicBezTo>
                    <a:close/>
                    <a:moveTo>
                      <a:pt x="448" y="1224"/>
                    </a:moveTo>
                    <a:cubicBezTo>
                      <a:pt x="436" y="1224"/>
                      <a:pt x="424" y="1225"/>
                      <a:pt x="412" y="1228"/>
                    </a:cubicBezTo>
                    <a:cubicBezTo>
                      <a:pt x="324" y="1247"/>
                      <a:pt x="275" y="1331"/>
                      <a:pt x="289" y="1412"/>
                    </a:cubicBezTo>
                    <a:cubicBezTo>
                      <a:pt x="308" y="1486"/>
                      <a:pt x="369" y="1537"/>
                      <a:pt x="438" y="1537"/>
                    </a:cubicBezTo>
                    <a:cubicBezTo>
                      <a:pt x="440" y="1537"/>
                      <a:pt x="441" y="1537"/>
                      <a:pt x="443" y="1537"/>
                    </a:cubicBezTo>
                    <a:cubicBezTo>
                      <a:pt x="455" y="1537"/>
                      <a:pt x="465" y="1534"/>
                      <a:pt x="477" y="1531"/>
                    </a:cubicBezTo>
                    <a:cubicBezTo>
                      <a:pt x="562" y="1512"/>
                      <a:pt x="616" y="1432"/>
                      <a:pt x="596" y="1347"/>
                    </a:cubicBezTo>
                    <a:cubicBezTo>
                      <a:pt x="579" y="1274"/>
                      <a:pt x="518" y="1224"/>
                      <a:pt x="448" y="1224"/>
                    </a:cubicBezTo>
                    <a:close/>
                    <a:moveTo>
                      <a:pt x="717" y="2448"/>
                    </a:moveTo>
                    <a:cubicBezTo>
                      <a:pt x="706" y="2448"/>
                      <a:pt x="693" y="2450"/>
                      <a:pt x="681" y="2453"/>
                    </a:cubicBezTo>
                    <a:cubicBezTo>
                      <a:pt x="595" y="2468"/>
                      <a:pt x="543" y="2553"/>
                      <a:pt x="562" y="2637"/>
                    </a:cubicBezTo>
                    <a:cubicBezTo>
                      <a:pt x="576" y="2709"/>
                      <a:pt x="644" y="2760"/>
                      <a:pt x="716" y="2760"/>
                    </a:cubicBezTo>
                    <a:cubicBezTo>
                      <a:pt x="724" y="2760"/>
                      <a:pt x="737" y="2760"/>
                      <a:pt x="747" y="2757"/>
                    </a:cubicBezTo>
                    <a:cubicBezTo>
                      <a:pt x="831" y="2738"/>
                      <a:pt x="885" y="2654"/>
                      <a:pt x="866" y="2572"/>
                    </a:cubicBezTo>
                    <a:cubicBezTo>
                      <a:pt x="848" y="2500"/>
                      <a:pt x="788" y="2448"/>
                      <a:pt x="717" y="2448"/>
                    </a:cubicBezTo>
                    <a:close/>
                    <a:moveTo>
                      <a:pt x="985" y="3670"/>
                    </a:moveTo>
                    <a:cubicBezTo>
                      <a:pt x="973" y="3670"/>
                      <a:pt x="962" y="3671"/>
                      <a:pt x="950" y="3674"/>
                    </a:cubicBezTo>
                    <a:cubicBezTo>
                      <a:pt x="866" y="3692"/>
                      <a:pt x="812" y="3776"/>
                      <a:pt x="831" y="3862"/>
                    </a:cubicBezTo>
                    <a:cubicBezTo>
                      <a:pt x="847" y="3934"/>
                      <a:pt x="913" y="3984"/>
                      <a:pt x="985" y="3984"/>
                    </a:cubicBezTo>
                    <a:cubicBezTo>
                      <a:pt x="993" y="3984"/>
                      <a:pt x="1008" y="3981"/>
                      <a:pt x="1019" y="3981"/>
                    </a:cubicBezTo>
                    <a:cubicBezTo>
                      <a:pt x="1104" y="3963"/>
                      <a:pt x="1154" y="3879"/>
                      <a:pt x="1139" y="3793"/>
                    </a:cubicBezTo>
                    <a:cubicBezTo>
                      <a:pt x="1123" y="3720"/>
                      <a:pt x="1057" y="3670"/>
                      <a:pt x="985" y="3670"/>
                    </a:cubicBezTo>
                    <a:close/>
                    <a:moveTo>
                      <a:pt x="1254" y="4895"/>
                    </a:moveTo>
                    <a:cubicBezTo>
                      <a:pt x="1243" y="4895"/>
                      <a:pt x="1231" y="4896"/>
                      <a:pt x="1220" y="4899"/>
                    </a:cubicBezTo>
                    <a:cubicBezTo>
                      <a:pt x="1135" y="4918"/>
                      <a:pt x="1081" y="4998"/>
                      <a:pt x="1100" y="5083"/>
                    </a:cubicBezTo>
                    <a:cubicBezTo>
                      <a:pt x="1116" y="5157"/>
                      <a:pt x="1181" y="5205"/>
                      <a:pt x="1254" y="5205"/>
                    </a:cubicBezTo>
                    <a:cubicBezTo>
                      <a:pt x="1266" y="5205"/>
                      <a:pt x="1277" y="5205"/>
                      <a:pt x="1289" y="5203"/>
                    </a:cubicBezTo>
                    <a:cubicBezTo>
                      <a:pt x="1373" y="5183"/>
                      <a:pt x="1427" y="5102"/>
                      <a:pt x="1408" y="5018"/>
                    </a:cubicBezTo>
                    <a:cubicBezTo>
                      <a:pt x="1392" y="4945"/>
                      <a:pt x="1327" y="4895"/>
                      <a:pt x="1254" y="4895"/>
                    </a:cubicBezTo>
                    <a:close/>
                    <a:moveTo>
                      <a:pt x="1527" y="6116"/>
                    </a:moveTo>
                    <a:cubicBezTo>
                      <a:pt x="1515" y="6116"/>
                      <a:pt x="1504" y="6117"/>
                      <a:pt x="1492" y="6120"/>
                    </a:cubicBezTo>
                    <a:cubicBezTo>
                      <a:pt x="1408" y="6139"/>
                      <a:pt x="1354" y="6222"/>
                      <a:pt x="1373" y="6307"/>
                    </a:cubicBezTo>
                    <a:cubicBezTo>
                      <a:pt x="1389" y="6378"/>
                      <a:pt x="1451" y="6430"/>
                      <a:pt x="1523" y="6430"/>
                    </a:cubicBezTo>
                    <a:cubicBezTo>
                      <a:pt x="1535" y="6430"/>
                      <a:pt x="1550" y="6430"/>
                      <a:pt x="1558" y="6426"/>
                    </a:cubicBezTo>
                    <a:cubicBezTo>
                      <a:pt x="1643" y="6408"/>
                      <a:pt x="1696" y="6324"/>
                      <a:pt x="1677" y="6239"/>
                    </a:cubicBezTo>
                    <a:cubicBezTo>
                      <a:pt x="1661" y="6166"/>
                      <a:pt x="1598" y="6116"/>
                      <a:pt x="1527" y="6116"/>
                    </a:cubicBezTo>
                    <a:close/>
                    <a:moveTo>
                      <a:pt x="1795" y="7340"/>
                    </a:moveTo>
                    <a:cubicBezTo>
                      <a:pt x="1784" y="7340"/>
                      <a:pt x="1772" y="7341"/>
                      <a:pt x="1760" y="7343"/>
                    </a:cubicBezTo>
                    <a:cubicBezTo>
                      <a:pt x="1676" y="7364"/>
                      <a:pt x="1622" y="7444"/>
                      <a:pt x="1641" y="7528"/>
                    </a:cubicBezTo>
                    <a:cubicBezTo>
                      <a:pt x="1658" y="7603"/>
                      <a:pt x="1724" y="7651"/>
                      <a:pt x="1795" y="7651"/>
                    </a:cubicBezTo>
                    <a:cubicBezTo>
                      <a:pt x="1803" y="7651"/>
                      <a:pt x="1818" y="7651"/>
                      <a:pt x="1826" y="7647"/>
                    </a:cubicBezTo>
                    <a:cubicBezTo>
                      <a:pt x="1914" y="7628"/>
                      <a:pt x="1964" y="7548"/>
                      <a:pt x="1945" y="7463"/>
                    </a:cubicBezTo>
                    <a:cubicBezTo>
                      <a:pt x="1933" y="7390"/>
                      <a:pt x="1867" y="7340"/>
                      <a:pt x="1795" y="7340"/>
                    </a:cubicBezTo>
                    <a:close/>
                    <a:moveTo>
                      <a:pt x="2065" y="8561"/>
                    </a:moveTo>
                    <a:cubicBezTo>
                      <a:pt x="2053" y="8561"/>
                      <a:pt x="2041" y="8562"/>
                      <a:pt x="2030" y="8565"/>
                    </a:cubicBezTo>
                    <a:cubicBezTo>
                      <a:pt x="1945" y="8583"/>
                      <a:pt x="1892" y="8668"/>
                      <a:pt x="1911" y="8753"/>
                    </a:cubicBezTo>
                    <a:cubicBezTo>
                      <a:pt x="1927" y="8824"/>
                      <a:pt x="1993" y="8874"/>
                      <a:pt x="2064" y="8874"/>
                    </a:cubicBezTo>
                    <a:cubicBezTo>
                      <a:pt x="2074" y="8874"/>
                      <a:pt x="2087" y="8874"/>
                      <a:pt x="2099" y="8872"/>
                    </a:cubicBezTo>
                    <a:cubicBezTo>
                      <a:pt x="2183" y="8854"/>
                      <a:pt x="2237" y="8770"/>
                      <a:pt x="2218" y="8684"/>
                    </a:cubicBezTo>
                    <a:cubicBezTo>
                      <a:pt x="2203" y="8611"/>
                      <a:pt x="2137" y="8561"/>
                      <a:pt x="2065" y="8561"/>
                    </a:cubicBezTo>
                    <a:close/>
                    <a:moveTo>
                      <a:pt x="2335" y="9786"/>
                    </a:moveTo>
                    <a:cubicBezTo>
                      <a:pt x="2323" y="9786"/>
                      <a:pt x="2312" y="9787"/>
                      <a:pt x="2300" y="9789"/>
                    </a:cubicBezTo>
                    <a:cubicBezTo>
                      <a:pt x="2214" y="9808"/>
                      <a:pt x="2166" y="9892"/>
                      <a:pt x="2181" y="9974"/>
                    </a:cubicBezTo>
                    <a:cubicBezTo>
                      <a:pt x="2200" y="10048"/>
                      <a:pt x="2262" y="10099"/>
                      <a:pt x="2334" y="10099"/>
                    </a:cubicBezTo>
                    <a:cubicBezTo>
                      <a:pt x="2345" y="10099"/>
                      <a:pt x="2356" y="10096"/>
                      <a:pt x="2368" y="10093"/>
                    </a:cubicBezTo>
                    <a:cubicBezTo>
                      <a:pt x="2453" y="10074"/>
                      <a:pt x="2506" y="9993"/>
                      <a:pt x="2487" y="9909"/>
                    </a:cubicBezTo>
                    <a:cubicBezTo>
                      <a:pt x="2472" y="9835"/>
                      <a:pt x="2407" y="9786"/>
                      <a:pt x="2335" y="9786"/>
                    </a:cubicBezTo>
                    <a:close/>
                    <a:moveTo>
                      <a:pt x="2606" y="11009"/>
                    </a:moveTo>
                    <a:cubicBezTo>
                      <a:pt x="2595" y="11009"/>
                      <a:pt x="2584" y="11010"/>
                      <a:pt x="2572" y="11013"/>
                    </a:cubicBezTo>
                    <a:cubicBezTo>
                      <a:pt x="2487" y="11033"/>
                      <a:pt x="2434" y="11113"/>
                      <a:pt x="2453" y="11198"/>
                    </a:cubicBezTo>
                    <a:cubicBezTo>
                      <a:pt x="2468" y="11269"/>
                      <a:pt x="2535" y="11320"/>
                      <a:pt x="2604" y="11320"/>
                    </a:cubicBezTo>
                    <a:cubicBezTo>
                      <a:pt x="2616" y="11320"/>
                      <a:pt x="2629" y="11320"/>
                      <a:pt x="2637" y="11317"/>
                    </a:cubicBezTo>
                    <a:cubicBezTo>
                      <a:pt x="2723" y="11298"/>
                      <a:pt x="2777" y="11214"/>
                      <a:pt x="2756" y="11132"/>
                    </a:cubicBezTo>
                    <a:cubicBezTo>
                      <a:pt x="2740" y="11059"/>
                      <a:pt x="2678" y="11009"/>
                      <a:pt x="2606" y="11009"/>
                    </a:cubicBezTo>
                    <a:close/>
                    <a:moveTo>
                      <a:pt x="2877" y="12230"/>
                    </a:moveTo>
                    <a:cubicBezTo>
                      <a:pt x="2865" y="12230"/>
                      <a:pt x="2854" y="12232"/>
                      <a:pt x="2842" y="12234"/>
                    </a:cubicBezTo>
                    <a:cubicBezTo>
                      <a:pt x="2756" y="12252"/>
                      <a:pt x="2703" y="12338"/>
                      <a:pt x="2723" y="12422"/>
                    </a:cubicBezTo>
                    <a:cubicBezTo>
                      <a:pt x="2737" y="12494"/>
                      <a:pt x="2803" y="12544"/>
                      <a:pt x="2876" y="12544"/>
                    </a:cubicBezTo>
                    <a:cubicBezTo>
                      <a:pt x="2885" y="12544"/>
                      <a:pt x="2898" y="12542"/>
                      <a:pt x="2910" y="12542"/>
                    </a:cubicBezTo>
                    <a:cubicBezTo>
                      <a:pt x="2995" y="12524"/>
                      <a:pt x="3046" y="12439"/>
                      <a:pt x="3029" y="12353"/>
                    </a:cubicBezTo>
                    <a:cubicBezTo>
                      <a:pt x="3014" y="12280"/>
                      <a:pt x="2949" y="12230"/>
                      <a:pt x="2877"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1484150" y="4021575"/>
                <a:ext cx="55975" cy="221875"/>
              </a:xfrm>
              <a:custGeom>
                <a:avLst/>
                <a:gdLst/>
                <a:ahLst/>
                <a:cxnLst/>
                <a:rect l="l" t="t" r="r" b="b"/>
                <a:pathLst>
                  <a:path w="2239" h="8875" extrusionOk="0">
                    <a:moveTo>
                      <a:pt x="174" y="0"/>
                    </a:moveTo>
                    <a:cubicBezTo>
                      <a:pt x="162" y="0"/>
                      <a:pt x="151" y="2"/>
                      <a:pt x="139" y="4"/>
                    </a:cubicBezTo>
                    <a:cubicBezTo>
                      <a:pt x="54" y="22"/>
                      <a:pt x="1" y="107"/>
                      <a:pt x="20" y="193"/>
                    </a:cubicBezTo>
                    <a:cubicBezTo>
                      <a:pt x="35" y="264"/>
                      <a:pt x="102" y="314"/>
                      <a:pt x="174" y="314"/>
                    </a:cubicBezTo>
                    <a:cubicBezTo>
                      <a:pt x="183" y="314"/>
                      <a:pt x="196" y="314"/>
                      <a:pt x="208" y="312"/>
                    </a:cubicBezTo>
                    <a:cubicBezTo>
                      <a:pt x="293" y="294"/>
                      <a:pt x="346" y="208"/>
                      <a:pt x="327" y="123"/>
                    </a:cubicBezTo>
                    <a:cubicBezTo>
                      <a:pt x="312" y="50"/>
                      <a:pt x="247" y="0"/>
                      <a:pt x="174" y="0"/>
                    </a:cubicBezTo>
                    <a:close/>
                    <a:moveTo>
                      <a:pt x="446" y="1225"/>
                    </a:moveTo>
                    <a:cubicBezTo>
                      <a:pt x="434" y="1225"/>
                      <a:pt x="422" y="1226"/>
                      <a:pt x="410" y="1229"/>
                    </a:cubicBezTo>
                    <a:cubicBezTo>
                      <a:pt x="324" y="1247"/>
                      <a:pt x="270" y="1331"/>
                      <a:pt x="290" y="1416"/>
                    </a:cubicBezTo>
                    <a:cubicBezTo>
                      <a:pt x="308" y="1488"/>
                      <a:pt x="371" y="1539"/>
                      <a:pt x="443" y="1539"/>
                    </a:cubicBezTo>
                    <a:cubicBezTo>
                      <a:pt x="455" y="1539"/>
                      <a:pt x="466" y="1535"/>
                      <a:pt x="477" y="1533"/>
                    </a:cubicBezTo>
                    <a:cubicBezTo>
                      <a:pt x="562" y="1516"/>
                      <a:pt x="616" y="1433"/>
                      <a:pt x="597" y="1348"/>
                    </a:cubicBezTo>
                    <a:cubicBezTo>
                      <a:pt x="581" y="1275"/>
                      <a:pt x="517" y="1225"/>
                      <a:pt x="446" y="1225"/>
                    </a:cubicBezTo>
                    <a:close/>
                    <a:moveTo>
                      <a:pt x="716" y="2449"/>
                    </a:moveTo>
                    <a:cubicBezTo>
                      <a:pt x="704" y="2449"/>
                      <a:pt x="693" y="2450"/>
                      <a:pt x="681" y="2453"/>
                    </a:cubicBezTo>
                    <a:cubicBezTo>
                      <a:pt x="597" y="2472"/>
                      <a:pt x="543" y="2553"/>
                      <a:pt x="562" y="2637"/>
                    </a:cubicBezTo>
                    <a:cubicBezTo>
                      <a:pt x="577" y="2709"/>
                      <a:pt x="639" y="2760"/>
                      <a:pt x="713" y="2760"/>
                    </a:cubicBezTo>
                    <a:cubicBezTo>
                      <a:pt x="725" y="2760"/>
                      <a:pt x="738" y="2760"/>
                      <a:pt x="747" y="2756"/>
                    </a:cubicBezTo>
                    <a:cubicBezTo>
                      <a:pt x="832" y="2737"/>
                      <a:pt x="886" y="2654"/>
                      <a:pt x="866" y="2572"/>
                    </a:cubicBezTo>
                    <a:cubicBezTo>
                      <a:pt x="849" y="2499"/>
                      <a:pt x="788" y="2449"/>
                      <a:pt x="716" y="2449"/>
                    </a:cubicBezTo>
                    <a:close/>
                    <a:moveTo>
                      <a:pt x="986" y="3670"/>
                    </a:moveTo>
                    <a:cubicBezTo>
                      <a:pt x="975" y="3670"/>
                      <a:pt x="963" y="3671"/>
                      <a:pt x="952" y="3674"/>
                    </a:cubicBezTo>
                    <a:cubicBezTo>
                      <a:pt x="866" y="3692"/>
                      <a:pt x="812" y="3776"/>
                      <a:pt x="832" y="3862"/>
                    </a:cubicBezTo>
                    <a:cubicBezTo>
                      <a:pt x="847" y="3933"/>
                      <a:pt x="912" y="3984"/>
                      <a:pt x="985" y="3984"/>
                    </a:cubicBezTo>
                    <a:cubicBezTo>
                      <a:pt x="994" y="3984"/>
                      <a:pt x="1008" y="3981"/>
                      <a:pt x="1020" y="3981"/>
                    </a:cubicBezTo>
                    <a:cubicBezTo>
                      <a:pt x="1104" y="3962"/>
                      <a:pt x="1155" y="3877"/>
                      <a:pt x="1139" y="3793"/>
                    </a:cubicBezTo>
                    <a:cubicBezTo>
                      <a:pt x="1123" y="3720"/>
                      <a:pt x="1058" y="3670"/>
                      <a:pt x="986" y="3670"/>
                    </a:cubicBezTo>
                    <a:close/>
                    <a:moveTo>
                      <a:pt x="1256" y="4894"/>
                    </a:moveTo>
                    <a:cubicBezTo>
                      <a:pt x="1244" y="4894"/>
                      <a:pt x="1232" y="4896"/>
                      <a:pt x="1220" y="4898"/>
                    </a:cubicBezTo>
                    <a:cubicBezTo>
                      <a:pt x="1134" y="4918"/>
                      <a:pt x="1080" y="4997"/>
                      <a:pt x="1101" y="5083"/>
                    </a:cubicBezTo>
                    <a:cubicBezTo>
                      <a:pt x="1116" y="5158"/>
                      <a:pt x="1182" y="5205"/>
                      <a:pt x="1253" y="5205"/>
                    </a:cubicBezTo>
                    <a:cubicBezTo>
                      <a:pt x="1263" y="5205"/>
                      <a:pt x="1276" y="5205"/>
                      <a:pt x="1288" y="5202"/>
                    </a:cubicBezTo>
                    <a:cubicBezTo>
                      <a:pt x="1372" y="5182"/>
                      <a:pt x="1426" y="5102"/>
                      <a:pt x="1407" y="5018"/>
                    </a:cubicBezTo>
                    <a:cubicBezTo>
                      <a:pt x="1391" y="4944"/>
                      <a:pt x="1327" y="4894"/>
                      <a:pt x="1256" y="4894"/>
                    </a:cubicBezTo>
                    <a:close/>
                    <a:moveTo>
                      <a:pt x="1526" y="6115"/>
                    </a:moveTo>
                    <a:cubicBezTo>
                      <a:pt x="1515" y="6115"/>
                      <a:pt x="1503" y="6117"/>
                      <a:pt x="1491" y="6120"/>
                    </a:cubicBezTo>
                    <a:cubicBezTo>
                      <a:pt x="1407" y="6138"/>
                      <a:pt x="1351" y="6222"/>
                      <a:pt x="1372" y="6307"/>
                    </a:cubicBezTo>
                    <a:cubicBezTo>
                      <a:pt x="1389" y="6378"/>
                      <a:pt x="1452" y="6429"/>
                      <a:pt x="1523" y="6429"/>
                    </a:cubicBezTo>
                    <a:cubicBezTo>
                      <a:pt x="1535" y="6429"/>
                      <a:pt x="1545" y="6429"/>
                      <a:pt x="1557" y="6426"/>
                    </a:cubicBezTo>
                    <a:cubicBezTo>
                      <a:pt x="1643" y="6408"/>
                      <a:pt x="1696" y="6323"/>
                      <a:pt x="1676" y="6239"/>
                    </a:cubicBezTo>
                    <a:cubicBezTo>
                      <a:pt x="1660" y="6165"/>
                      <a:pt x="1596" y="6115"/>
                      <a:pt x="1526" y="6115"/>
                    </a:cubicBezTo>
                    <a:close/>
                    <a:moveTo>
                      <a:pt x="1796" y="7339"/>
                    </a:moveTo>
                    <a:cubicBezTo>
                      <a:pt x="1785" y="7339"/>
                      <a:pt x="1773" y="7341"/>
                      <a:pt x="1762" y="7343"/>
                    </a:cubicBezTo>
                    <a:cubicBezTo>
                      <a:pt x="1676" y="7362"/>
                      <a:pt x="1622" y="7446"/>
                      <a:pt x="1643" y="7528"/>
                    </a:cubicBezTo>
                    <a:cubicBezTo>
                      <a:pt x="1658" y="7604"/>
                      <a:pt x="1724" y="7653"/>
                      <a:pt x="1795" y="7653"/>
                    </a:cubicBezTo>
                    <a:cubicBezTo>
                      <a:pt x="1805" y="7653"/>
                      <a:pt x="1818" y="7651"/>
                      <a:pt x="1827" y="7651"/>
                    </a:cubicBezTo>
                    <a:cubicBezTo>
                      <a:pt x="1912" y="7633"/>
                      <a:pt x="1965" y="7547"/>
                      <a:pt x="1946" y="7462"/>
                    </a:cubicBezTo>
                    <a:cubicBezTo>
                      <a:pt x="1929" y="7389"/>
                      <a:pt x="1867" y="7339"/>
                      <a:pt x="1796" y="7339"/>
                    </a:cubicBezTo>
                    <a:close/>
                    <a:moveTo>
                      <a:pt x="2065" y="8561"/>
                    </a:moveTo>
                    <a:cubicBezTo>
                      <a:pt x="2054" y="8561"/>
                      <a:pt x="2043" y="8562"/>
                      <a:pt x="2031" y="8564"/>
                    </a:cubicBezTo>
                    <a:cubicBezTo>
                      <a:pt x="1946" y="8582"/>
                      <a:pt x="1893" y="8667"/>
                      <a:pt x="1912" y="8753"/>
                    </a:cubicBezTo>
                    <a:cubicBezTo>
                      <a:pt x="1926" y="8825"/>
                      <a:pt x="1994" y="8874"/>
                      <a:pt x="2066" y="8874"/>
                    </a:cubicBezTo>
                    <a:cubicBezTo>
                      <a:pt x="2077" y="8874"/>
                      <a:pt x="2087" y="8874"/>
                      <a:pt x="2099" y="8872"/>
                    </a:cubicBezTo>
                    <a:cubicBezTo>
                      <a:pt x="2185" y="8854"/>
                      <a:pt x="2238" y="8768"/>
                      <a:pt x="2218" y="8684"/>
                    </a:cubicBezTo>
                    <a:cubicBezTo>
                      <a:pt x="2203" y="8610"/>
                      <a:pt x="2137"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1560550" y="3869550"/>
                <a:ext cx="103175" cy="435875"/>
              </a:xfrm>
              <a:custGeom>
                <a:avLst/>
                <a:gdLst/>
                <a:ahLst/>
                <a:cxnLst/>
                <a:rect l="l" t="t" r="r" b="b"/>
                <a:pathLst>
                  <a:path w="4127" h="17435" extrusionOk="0">
                    <a:moveTo>
                      <a:pt x="174" y="1"/>
                    </a:moveTo>
                    <a:cubicBezTo>
                      <a:pt x="162" y="1"/>
                      <a:pt x="151" y="2"/>
                      <a:pt x="139" y="4"/>
                    </a:cubicBezTo>
                    <a:cubicBezTo>
                      <a:pt x="54" y="23"/>
                      <a:pt x="1" y="104"/>
                      <a:pt x="20" y="189"/>
                    </a:cubicBezTo>
                    <a:cubicBezTo>
                      <a:pt x="37" y="264"/>
                      <a:pt x="100" y="314"/>
                      <a:pt x="171" y="314"/>
                    </a:cubicBezTo>
                    <a:cubicBezTo>
                      <a:pt x="183" y="314"/>
                      <a:pt x="196" y="312"/>
                      <a:pt x="205" y="308"/>
                    </a:cubicBezTo>
                    <a:cubicBezTo>
                      <a:pt x="290" y="294"/>
                      <a:pt x="344" y="209"/>
                      <a:pt x="324" y="124"/>
                    </a:cubicBezTo>
                    <a:cubicBezTo>
                      <a:pt x="307" y="51"/>
                      <a:pt x="245" y="1"/>
                      <a:pt x="174" y="1"/>
                    </a:cubicBezTo>
                    <a:close/>
                    <a:moveTo>
                      <a:pt x="444" y="1222"/>
                    </a:moveTo>
                    <a:cubicBezTo>
                      <a:pt x="433" y="1222"/>
                      <a:pt x="421" y="1223"/>
                      <a:pt x="409" y="1226"/>
                    </a:cubicBezTo>
                    <a:cubicBezTo>
                      <a:pt x="324" y="1246"/>
                      <a:pt x="270" y="1329"/>
                      <a:pt x="290" y="1414"/>
                    </a:cubicBezTo>
                    <a:cubicBezTo>
                      <a:pt x="305" y="1485"/>
                      <a:pt x="371" y="1535"/>
                      <a:pt x="443" y="1535"/>
                    </a:cubicBezTo>
                    <a:cubicBezTo>
                      <a:pt x="452" y="1535"/>
                      <a:pt x="465" y="1535"/>
                      <a:pt x="474" y="1533"/>
                    </a:cubicBezTo>
                    <a:cubicBezTo>
                      <a:pt x="560" y="1515"/>
                      <a:pt x="616" y="1431"/>
                      <a:pt x="596" y="1345"/>
                    </a:cubicBezTo>
                    <a:cubicBezTo>
                      <a:pt x="581" y="1272"/>
                      <a:pt x="516" y="1222"/>
                      <a:pt x="444" y="1222"/>
                    </a:cubicBezTo>
                    <a:close/>
                    <a:moveTo>
                      <a:pt x="714" y="2446"/>
                    </a:moveTo>
                    <a:cubicBezTo>
                      <a:pt x="702" y="2446"/>
                      <a:pt x="690" y="2448"/>
                      <a:pt x="679" y="2450"/>
                    </a:cubicBezTo>
                    <a:cubicBezTo>
                      <a:pt x="594" y="2468"/>
                      <a:pt x="540" y="2553"/>
                      <a:pt x="560" y="2637"/>
                    </a:cubicBezTo>
                    <a:cubicBezTo>
                      <a:pt x="577" y="2709"/>
                      <a:pt x="639" y="2760"/>
                      <a:pt x="713" y="2760"/>
                    </a:cubicBezTo>
                    <a:cubicBezTo>
                      <a:pt x="725" y="2760"/>
                      <a:pt x="735" y="2757"/>
                      <a:pt x="747" y="2757"/>
                    </a:cubicBezTo>
                    <a:cubicBezTo>
                      <a:pt x="832" y="2739"/>
                      <a:pt x="885" y="2654"/>
                      <a:pt x="866" y="2569"/>
                    </a:cubicBezTo>
                    <a:cubicBezTo>
                      <a:pt x="850" y="2496"/>
                      <a:pt x="785" y="2446"/>
                      <a:pt x="714" y="2446"/>
                    </a:cubicBezTo>
                    <a:close/>
                    <a:moveTo>
                      <a:pt x="982" y="3668"/>
                    </a:moveTo>
                    <a:cubicBezTo>
                      <a:pt x="972" y="3668"/>
                      <a:pt x="962" y="3669"/>
                      <a:pt x="952" y="3672"/>
                    </a:cubicBezTo>
                    <a:cubicBezTo>
                      <a:pt x="866" y="3693"/>
                      <a:pt x="812" y="3774"/>
                      <a:pt x="832" y="3859"/>
                    </a:cubicBezTo>
                    <a:cubicBezTo>
                      <a:pt x="847" y="3930"/>
                      <a:pt x="910" y="3981"/>
                      <a:pt x="982" y="3981"/>
                    </a:cubicBezTo>
                    <a:cubicBezTo>
                      <a:pt x="994" y="3981"/>
                      <a:pt x="1005" y="3981"/>
                      <a:pt x="1017" y="3978"/>
                    </a:cubicBezTo>
                    <a:cubicBezTo>
                      <a:pt x="1102" y="3960"/>
                      <a:pt x="1155" y="3875"/>
                      <a:pt x="1136" y="3791"/>
                    </a:cubicBezTo>
                    <a:cubicBezTo>
                      <a:pt x="1118" y="3719"/>
                      <a:pt x="1055" y="3668"/>
                      <a:pt x="982" y="3668"/>
                    </a:cubicBezTo>
                    <a:close/>
                    <a:moveTo>
                      <a:pt x="1254" y="4891"/>
                    </a:moveTo>
                    <a:cubicBezTo>
                      <a:pt x="1243" y="4891"/>
                      <a:pt x="1231" y="4892"/>
                      <a:pt x="1220" y="4895"/>
                    </a:cubicBezTo>
                    <a:cubicBezTo>
                      <a:pt x="1134" y="4913"/>
                      <a:pt x="1080" y="4998"/>
                      <a:pt x="1100" y="5083"/>
                    </a:cubicBezTo>
                    <a:cubicBezTo>
                      <a:pt x="1116" y="5155"/>
                      <a:pt x="1181" y="5205"/>
                      <a:pt x="1253" y="5205"/>
                    </a:cubicBezTo>
                    <a:cubicBezTo>
                      <a:pt x="1262" y="5205"/>
                      <a:pt x="1276" y="5205"/>
                      <a:pt x="1284" y="5202"/>
                    </a:cubicBezTo>
                    <a:cubicBezTo>
                      <a:pt x="1370" y="5185"/>
                      <a:pt x="1421" y="5100"/>
                      <a:pt x="1407" y="5014"/>
                    </a:cubicBezTo>
                    <a:cubicBezTo>
                      <a:pt x="1387" y="4941"/>
                      <a:pt x="1325" y="4891"/>
                      <a:pt x="1254" y="4891"/>
                    </a:cubicBezTo>
                    <a:close/>
                    <a:moveTo>
                      <a:pt x="1523" y="6116"/>
                    </a:moveTo>
                    <a:cubicBezTo>
                      <a:pt x="1512" y="6116"/>
                      <a:pt x="1500" y="6117"/>
                      <a:pt x="1489" y="6120"/>
                    </a:cubicBezTo>
                    <a:cubicBezTo>
                      <a:pt x="1404" y="6139"/>
                      <a:pt x="1351" y="6220"/>
                      <a:pt x="1370" y="6304"/>
                    </a:cubicBezTo>
                    <a:cubicBezTo>
                      <a:pt x="1386" y="6378"/>
                      <a:pt x="1452" y="6426"/>
                      <a:pt x="1523" y="6426"/>
                    </a:cubicBezTo>
                    <a:cubicBezTo>
                      <a:pt x="1535" y="6426"/>
                      <a:pt x="1545" y="6426"/>
                      <a:pt x="1557" y="6424"/>
                    </a:cubicBezTo>
                    <a:cubicBezTo>
                      <a:pt x="1643" y="6405"/>
                      <a:pt x="1696" y="6324"/>
                      <a:pt x="1676" y="6239"/>
                    </a:cubicBezTo>
                    <a:cubicBezTo>
                      <a:pt x="1660" y="6166"/>
                      <a:pt x="1595" y="6116"/>
                      <a:pt x="1523" y="6116"/>
                    </a:cubicBezTo>
                    <a:close/>
                    <a:moveTo>
                      <a:pt x="1796" y="7337"/>
                    </a:moveTo>
                    <a:cubicBezTo>
                      <a:pt x="1785" y="7337"/>
                      <a:pt x="1773" y="7338"/>
                      <a:pt x="1762" y="7341"/>
                    </a:cubicBezTo>
                    <a:cubicBezTo>
                      <a:pt x="1673" y="7359"/>
                      <a:pt x="1620" y="7443"/>
                      <a:pt x="1643" y="7528"/>
                    </a:cubicBezTo>
                    <a:cubicBezTo>
                      <a:pt x="1658" y="7600"/>
                      <a:pt x="1721" y="7651"/>
                      <a:pt x="1793" y="7651"/>
                    </a:cubicBezTo>
                    <a:cubicBezTo>
                      <a:pt x="1805" y="7651"/>
                      <a:pt x="1818" y="7651"/>
                      <a:pt x="1827" y="7647"/>
                    </a:cubicBezTo>
                    <a:cubicBezTo>
                      <a:pt x="1912" y="7629"/>
                      <a:pt x="1965" y="7545"/>
                      <a:pt x="1946" y="7460"/>
                    </a:cubicBezTo>
                    <a:cubicBezTo>
                      <a:pt x="1929" y="7387"/>
                      <a:pt x="1867" y="7337"/>
                      <a:pt x="1796" y="7337"/>
                    </a:cubicBezTo>
                    <a:close/>
                    <a:moveTo>
                      <a:pt x="2065" y="8561"/>
                    </a:moveTo>
                    <a:cubicBezTo>
                      <a:pt x="2054" y="8561"/>
                      <a:pt x="2042" y="8562"/>
                      <a:pt x="2031" y="8565"/>
                    </a:cubicBezTo>
                    <a:cubicBezTo>
                      <a:pt x="1946" y="8585"/>
                      <a:pt x="1893" y="8665"/>
                      <a:pt x="1912" y="8749"/>
                    </a:cubicBezTo>
                    <a:cubicBezTo>
                      <a:pt x="1928" y="8825"/>
                      <a:pt x="1989" y="8874"/>
                      <a:pt x="2062" y="8874"/>
                    </a:cubicBezTo>
                    <a:cubicBezTo>
                      <a:pt x="2074" y="8874"/>
                      <a:pt x="2087" y="8872"/>
                      <a:pt x="2096" y="8868"/>
                    </a:cubicBezTo>
                    <a:cubicBezTo>
                      <a:pt x="2181" y="8849"/>
                      <a:pt x="2235" y="8769"/>
                      <a:pt x="2216" y="8684"/>
                    </a:cubicBezTo>
                    <a:cubicBezTo>
                      <a:pt x="2198" y="8611"/>
                      <a:pt x="2136" y="8561"/>
                      <a:pt x="2065" y="8561"/>
                    </a:cubicBezTo>
                    <a:close/>
                    <a:moveTo>
                      <a:pt x="2339" y="9784"/>
                    </a:moveTo>
                    <a:cubicBezTo>
                      <a:pt x="2327" y="9784"/>
                      <a:pt x="2313" y="9786"/>
                      <a:pt x="2300" y="9789"/>
                    </a:cubicBezTo>
                    <a:cubicBezTo>
                      <a:pt x="2216" y="9804"/>
                      <a:pt x="2162" y="9889"/>
                      <a:pt x="2181" y="9974"/>
                    </a:cubicBezTo>
                    <a:cubicBezTo>
                      <a:pt x="2197" y="10045"/>
                      <a:pt x="2262" y="10095"/>
                      <a:pt x="2331" y="10095"/>
                    </a:cubicBezTo>
                    <a:cubicBezTo>
                      <a:pt x="2343" y="10095"/>
                      <a:pt x="2357" y="10095"/>
                      <a:pt x="2369" y="10093"/>
                    </a:cubicBezTo>
                    <a:cubicBezTo>
                      <a:pt x="2450" y="10075"/>
                      <a:pt x="2507" y="9991"/>
                      <a:pt x="2488" y="9905"/>
                    </a:cubicBezTo>
                    <a:cubicBezTo>
                      <a:pt x="2473" y="9833"/>
                      <a:pt x="2410" y="9784"/>
                      <a:pt x="2339" y="9784"/>
                    </a:cubicBezTo>
                    <a:close/>
                    <a:moveTo>
                      <a:pt x="2604" y="11007"/>
                    </a:moveTo>
                    <a:cubicBezTo>
                      <a:pt x="2593" y="11007"/>
                      <a:pt x="2581" y="11008"/>
                      <a:pt x="2569" y="11010"/>
                    </a:cubicBezTo>
                    <a:cubicBezTo>
                      <a:pt x="2485" y="11030"/>
                      <a:pt x="2431" y="11113"/>
                      <a:pt x="2450" y="11198"/>
                    </a:cubicBezTo>
                    <a:cubicBezTo>
                      <a:pt x="2468" y="11271"/>
                      <a:pt x="2531" y="11320"/>
                      <a:pt x="2604" y="11320"/>
                    </a:cubicBezTo>
                    <a:cubicBezTo>
                      <a:pt x="2612" y="11320"/>
                      <a:pt x="2627" y="11317"/>
                      <a:pt x="2639" y="11317"/>
                    </a:cubicBezTo>
                    <a:cubicBezTo>
                      <a:pt x="2723" y="11299"/>
                      <a:pt x="2777" y="11214"/>
                      <a:pt x="2758" y="11130"/>
                    </a:cubicBezTo>
                    <a:cubicBezTo>
                      <a:pt x="2742" y="11057"/>
                      <a:pt x="2677" y="11007"/>
                      <a:pt x="2604" y="11007"/>
                    </a:cubicBezTo>
                    <a:close/>
                    <a:moveTo>
                      <a:pt x="2875" y="12230"/>
                    </a:moveTo>
                    <a:cubicBezTo>
                      <a:pt x="2864" y="12230"/>
                      <a:pt x="2853" y="12231"/>
                      <a:pt x="2841" y="12234"/>
                    </a:cubicBezTo>
                    <a:cubicBezTo>
                      <a:pt x="2756" y="12254"/>
                      <a:pt x="2703" y="12334"/>
                      <a:pt x="2722" y="12419"/>
                    </a:cubicBezTo>
                    <a:cubicBezTo>
                      <a:pt x="2739" y="12493"/>
                      <a:pt x="2801" y="12541"/>
                      <a:pt x="2872" y="12541"/>
                    </a:cubicBezTo>
                    <a:cubicBezTo>
                      <a:pt x="2884" y="12541"/>
                      <a:pt x="2897" y="12541"/>
                      <a:pt x="2907" y="12538"/>
                    </a:cubicBezTo>
                    <a:cubicBezTo>
                      <a:pt x="2991" y="12519"/>
                      <a:pt x="3045" y="12439"/>
                      <a:pt x="3026" y="12353"/>
                    </a:cubicBezTo>
                    <a:cubicBezTo>
                      <a:pt x="3009" y="12280"/>
                      <a:pt x="2947" y="12230"/>
                      <a:pt x="2875" y="12230"/>
                    </a:cubicBezTo>
                    <a:close/>
                    <a:moveTo>
                      <a:pt x="3145" y="13451"/>
                    </a:moveTo>
                    <a:cubicBezTo>
                      <a:pt x="3133" y="13451"/>
                      <a:pt x="3122" y="13453"/>
                      <a:pt x="3110" y="13455"/>
                    </a:cubicBezTo>
                    <a:cubicBezTo>
                      <a:pt x="3026" y="13473"/>
                      <a:pt x="2972" y="13558"/>
                      <a:pt x="2991" y="13643"/>
                    </a:cubicBezTo>
                    <a:cubicBezTo>
                      <a:pt x="3008" y="13715"/>
                      <a:pt x="3073" y="13765"/>
                      <a:pt x="3145" y="13765"/>
                    </a:cubicBezTo>
                    <a:cubicBezTo>
                      <a:pt x="3153" y="13765"/>
                      <a:pt x="3167" y="13765"/>
                      <a:pt x="3176" y="13763"/>
                    </a:cubicBezTo>
                    <a:cubicBezTo>
                      <a:pt x="3260" y="13745"/>
                      <a:pt x="3313" y="13660"/>
                      <a:pt x="3297" y="13574"/>
                    </a:cubicBezTo>
                    <a:cubicBezTo>
                      <a:pt x="3279" y="13501"/>
                      <a:pt x="3216" y="13451"/>
                      <a:pt x="3145" y="13451"/>
                    </a:cubicBezTo>
                    <a:close/>
                    <a:moveTo>
                      <a:pt x="3414" y="14676"/>
                    </a:moveTo>
                    <a:cubicBezTo>
                      <a:pt x="3403" y="14676"/>
                      <a:pt x="3391" y="14677"/>
                      <a:pt x="3380" y="14680"/>
                    </a:cubicBezTo>
                    <a:cubicBezTo>
                      <a:pt x="3295" y="14699"/>
                      <a:pt x="3241" y="14779"/>
                      <a:pt x="3260" y="14865"/>
                    </a:cubicBezTo>
                    <a:cubicBezTo>
                      <a:pt x="3277" y="14941"/>
                      <a:pt x="3343" y="14986"/>
                      <a:pt x="3414" y="14986"/>
                    </a:cubicBezTo>
                    <a:cubicBezTo>
                      <a:pt x="3424" y="14986"/>
                      <a:pt x="3437" y="14986"/>
                      <a:pt x="3449" y="14984"/>
                    </a:cubicBezTo>
                    <a:cubicBezTo>
                      <a:pt x="3533" y="14965"/>
                      <a:pt x="3587" y="14884"/>
                      <a:pt x="3568" y="14799"/>
                    </a:cubicBezTo>
                    <a:cubicBezTo>
                      <a:pt x="3552" y="14726"/>
                      <a:pt x="3487" y="14676"/>
                      <a:pt x="3414" y="14676"/>
                    </a:cubicBezTo>
                    <a:close/>
                    <a:moveTo>
                      <a:pt x="3686" y="15897"/>
                    </a:moveTo>
                    <a:cubicBezTo>
                      <a:pt x="3675" y="15897"/>
                      <a:pt x="3664" y="15899"/>
                      <a:pt x="3652" y="15901"/>
                    </a:cubicBezTo>
                    <a:cubicBezTo>
                      <a:pt x="3564" y="15919"/>
                      <a:pt x="3511" y="16004"/>
                      <a:pt x="3533" y="16088"/>
                    </a:cubicBezTo>
                    <a:cubicBezTo>
                      <a:pt x="3550" y="16162"/>
                      <a:pt x="3612" y="16211"/>
                      <a:pt x="3683" y="16211"/>
                    </a:cubicBezTo>
                    <a:cubicBezTo>
                      <a:pt x="3695" y="16211"/>
                      <a:pt x="3706" y="16211"/>
                      <a:pt x="3718" y="16207"/>
                    </a:cubicBezTo>
                    <a:cubicBezTo>
                      <a:pt x="3802" y="16189"/>
                      <a:pt x="3856" y="16105"/>
                      <a:pt x="3837" y="16020"/>
                    </a:cubicBezTo>
                    <a:cubicBezTo>
                      <a:pt x="3821" y="15947"/>
                      <a:pt x="3756" y="15897"/>
                      <a:pt x="3686" y="15897"/>
                    </a:cubicBezTo>
                    <a:close/>
                    <a:moveTo>
                      <a:pt x="3956" y="17121"/>
                    </a:moveTo>
                    <a:cubicBezTo>
                      <a:pt x="3945" y="17121"/>
                      <a:pt x="3933" y="17122"/>
                      <a:pt x="3922" y="17125"/>
                    </a:cubicBezTo>
                    <a:cubicBezTo>
                      <a:pt x="3837" y="17145"/>
                      <a:pt x="3783" y="17225"/>
                      <a:pt x="3802" y="17309"/>
                    </a:cubicBezTo>
                    <a:cubicBezTo>
                      <a:pt x="3818" y="17386"/>
                      <a:pt x="3885" y="17434"/>
                      <a:pt x="3954" y="17434"/>
                    </a:cubicBezTo>
                    <a:cubicBezTo>
                      <a:pt x="3966" y="17434"/>
                      <a:pt x="3979" y="17432"/>
                      <a:pt x="3987" y="17428"/>
                    </a:cubicBezTo>
                    <a:cubicBezTo>
                      <a:pt x="4073" y="17414"/>
                      <a:pt x="4127" y="17330"/>
                      <a:pt x="4106" y="17244"/>
                    </a:cubicBezTo>
                    <a:cubicBezTo>
                      <a:pt x="4090" y="17171"/>
                      <a:pt x="4028" y="17121"/>
                      <a:pt x="3956"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1597200" y="3917775"/>
                <a:ext cx="76125" cy="313600"/>
              </a:xfrm>
              <a:custGeom>
                <a:avLst/>
                <a:gdLst/>
                <a:ahLst/>
                <a:cxnLst/>
                <a:rect l="l" t="t" r="r" b="b"/>
                <a:pathLst>
                  <a:path w="3045" h="12544" extrusionOk="0">
                    <a:moveTo>
                      <a:pt x="172" y="1"/>
                    </a:moveTo>
                    <a:cubicBezTo>
                      <a:pt x="161" y="1"/>
                      <a:pt x="150" y="2"/>
                      <a:pt x="138" y="4"/>
                    </a:cubicBezTo>
                    <a:cubicBezTo>
                      <a:pt x="54" y="22"/>
                      <a:pt x="0" y="107"/>
                      <a:pt x="19" y="193"/>
                    </a:cubicBezTo>
                    <a:cubicBezTo>
                      <a:pt x="35" y="264"/>
                      <a:pt x="101" y="314"/>
                      <a:pt x="171" y="314"/>
                    </a:cubicBezTo>
                    <a:cubicBezTo>
                      <a:pt x="182" y="314"/>
                      <a:pt x="196" y="314"/>
                      <a:pt x="204" y="312"/>
                    </a:cubicBezTo>
                    <a:cubicBezTo>
                      <a:pt x="290" y="294"/>
                      <a:pt x="343" y="208"/>
                      <a:pt x="323" y="123"/>
                    </a:cubicBezTo>
                    <a:cubicBezTo>
                      <a:pt x="307" y="52"/>
                      <a:pt x="244" y="1"/>
                      <a:pt x="172" y="1"/>
                    </a:cubicBezTo>
                    <a:close/>
                    <a:moveTo>
                      <a:pt x="443" y="1224"/>
                    </a:moveTo>
                    <a:cubicBezTo>
                      <a:pt x="432" y="1224"/>
                      <a:pt x="420" y="1225"/>
                      <a:pt x="409" y="1228"/>
                    </a:cubicBezTo>
                    <a:cubicBezTo>
                      <a:pt x="323" y="1247"/>
                      <a:pt x="269" y="1331"/>
                      <a:pt x="290" y="1416"/>
                    </a:cubicBezTo>
                    <a:cubicBezTo>
                      <a:pt x="304" y="1488"/>
                      <a:pt x="371" y="1539"/>
                      <a:pt x="442" y="1539"/>
                    </a:cubicBezTo>
                    <a:cubicBezTo>
                      <a:pt x="452" y="1539"/>
                      <a:pt x="465" y="1535"/>
                      <a:pt x="474" y="1535"/>
                    </a:cubicBezTo>
                    <a:cubicBezTo>
                      <a:pt x="559" y="1517"/>
                      <a:pt x="613" y="1433"/>
                      <a:pt x="593" y="1347"/>
                    </a:cubicBezTo>
                    <a:cubicBezTo>
                      <a:pt x="580" y="1274"/>
                      <a:pt x="515" y="1224"/>
                      <a:pt x="443" y="1224"/>
                    </a:cubicBezTo>
                    <a:close/>
                    <a:moveTo>
                      <a:pt x="713" y="2449"/>
                    </a:moveTo>
                    <a:cubicBezTo>
                      <a:pt x="701" y="2449"/>
                      <a:pt x="690" y="2450"/>
                      <a:pt x="678" y="2453"/>
                    </a:cubicBezTo>
                    <a:cubicBezTo>
                      <a:pt x="593" y="2468"/>
                      <a:pt x="540" y="2553"/>
                      <a:pt x="559" y="2637"/>
                    </a:cubicBezTo>
                    <a:cubicBezTo>
                      <a:pt x="573" y="2711"/>
                      <a:pt x="639" y="2760"/>
                      <a:pt x="713" y="2760"/>
                    </a:cubicBezTo>
                    <a:cubicBezTo>
                      <a:pt x="721" y="2760"/>
                      <a:pt x="734" y="2760"/>
                      <a:pt x="746" y="2756"/>
                    </a:cubicBezTo>
                    <a:cubicBezTo>
                      <a:pt x="832" y="2737"/>
                      <a:pt x="885" y="2656"/>
                      <a:pt x="865" y="2572"/>
                    </a:cubicBezTo>
                    <a:cubicBezTo>
                      <a:pt x="850" y="2499"/>
                      <a:pt x="785" y="2449"/>
                      <a:pt x="713" y="2449"/>
                    </a:cubicBezTo>
                    <a:close/>
                    <a:moveTo>
                      <a:pt x="983" y="3670"/>
                    </a:moveTo>
                    <a:cubicBezTo>
                      <a:pt x="972" y="3670"/>
                      <a:pt x="960" y="3671"/>
                      <a:pt x="949" y="3674"/>
                    </a:cubicBezTo>
                    <a:cubicBezTo>
                      <a:pt x="862" y="3692"/>
                      <a:pt x="810" y="3776"/>
                      <a:pt x="827" y="3862"/>
                    </a:cubicBezTo>
                    <a:cubicBezTo>
                      <a:pt x="846" y="3935"/>
                      <a:pt x="909" y="3984"/>
                      <a:pt x="981" y="3984"/>
                    </a:cubicBezTo>
                    <a:cubicBezTo>
                      <a:pt x="993" y="3984"/>
                      <a:pt x="1002" y="3981"/>
                      <a:pt x="1014" y="3981"/>
                    </a:cubicBezTo>
                    <a:cubicBezTo>
                      <a:pt x="1100" y="3963"/>
                      <a:pt x="1153" y="3877"/>
                      <a:pt x="1133" y="3793"/>
                    </a:cubicBezTo>
                    <a:cubicBezTo>
                      <a:pt x="1117" y="3720"/>
                      <a:pt x="1055" y="3670"/>
                      <a:pt x="983" y="3670"/>
                    </a:cubicBezTo>
                    <a:close/>
                    <a:moveTo>
                      <a:pt x="1255" y="4894"/>
                    </a:moveTo>
                    <a:cubicBezTo>
                      <a:pt x="1243" y="4894"/>
                      <a:pt x="1231" y="4896"/>
                      <a:pt x="1219" y="4899"/>
                    </a:cubicBezTo>
                    <a:cubicBezTo>
                      <a:pt x="1133" y="4918"/>
                      <a:pt x="1080" y="5001"/>
                      <a:pt x="1100" y="5083"/>
                    </a:cubicBezTo>
                    <a:cubicBezTo>
                      <a:pt x="1115" y="5157"/>
                      <a:pt x="1181" y="5208"/>
                      <a:pt x="1252" y="5208"/>
                    </a:cubicBezTo>
                    <a:cubicBezTo>
                      <a:pt x="1262" y="5208"/>
                      <a:pt x="1275" y="5205"/>
                      <a:pt x="1285" y="5202"/>
                    </a:cubicBezTo>
                    <a:cubicBezTo>
                      <a:pt x="1369" y="5182"/>
                      <a:pt x="1423" y="5102"/>
                      <a:pt x="1404" y="5018"/>
                    </a:cubicBezTo>
                    <a:cubicBezTo>
                      <a:pt x="1386" y="4944"/>
                      <a:pt x="1325" y="4894"/>
                      <a:pt x="1255" y="4894"/>
                    </a:cubicBezTo>
                    <a:close/>
                    <a:moveTo>
                      <a:pt x="1524" y="6115"/>
                    </a:moveTo>
                    <a:cubicBezTo>
                      <a:pt x="1512" y="6115"/>
                      <a:pt x="1500" y="6117"/>
                      <a:pt x="1488" y="6120"/>
                    </a:cubicBezTo>
                    <a:cubicBezTo>
                      <a:pt x="1404" y="6138"/>
                      <a:pt x="1350" y="6222"/>
                      <a:pt x="1369" y="6307"/>
                    </a:cubicBezTo>
                    <a:cubicBezTo>
                      <a:pt x="1386" y="6379"/>
                      <a:pt x="1451" y="6429"/>
                      <a:pt x="1523" y="6429"/>
                    </a:cubicBezTo>
                    <a:cubicBezTo>
                      <a:pt x="1531" y="6429"/>
                      <a:pt x="1544" y="6429"/>
                      <a:pt x="1556" y="6426"/>
                    </a:cubicBezTo>
                    <a:cubicBezTo>
                      <a:pt x="1642" y="6408"/>
                      <a:pt x="1694" y="6323"/>
                      <a:pt x="1675" y="6239"/>
                    </a:cubicBezTo>
                    <a:cubicBezTo>
                      <a:pt x="1660" y="6165"/>
                      <a:pt x="1596" y="6115"/>
                      <a:pt x="1524" y="6115"/>
                    </a:cubicBezTo>
                    <a:close/>
                    <a:moveTo>
                      <a:pt x="1792" y="7339"/>
                    </a:moveTo>
                    <a:cubicBezTo>
                      <a:pt x="1781" y="7339"/>
                      <a:pt x="1769" y="7341"/>
                      <a:pt x="1757" y="7343"/>
                    </a:cubicBezTo>
                    <a:cubicBezTo>
                      <a:pt x="1673" y="7362"/>
                      <a:pt x="1619" y="7443"/>
                      <a:pt x="1638" y="7528"/>
                    </a:cubicBezTo>
                    <a:cubicBezTo>
                      <a:pt x="1654" y="7604"/>
                      <a:pt x="1721" y="7653"/>
                      <a:pt x="1792" y="7653"/>
                    </a:cubicBezTo>
                    <a:cubicBezTo>
                      <a:pt x="1804" y="7653"/>
                      <a:pt x="1815" y="7651"/>
                      <a:pt x="1827" y="7647"/>
                    </a:cubicBezTo>
                    <a:cubicBezTo>
                      <a:pt x="1911" y="7633"/>
                      <a:pt x="1965" y="7547"/>
                      <a:pt x="1946" y="7462"/>
                    </a:cubicBezTo>
                    <a:cubicBezTo>
                      <a:pt x="1930" y="7389"/>
                      <a:pt x="1864" y="7339"/>
                      <a:pt x="1792" y="7339"/>
                    </a:cubicBezTo>
                    <a:close/>
                    <a:moveTo>
                      <a:pt x="2064" y="8561"/>
                    </a:moveTo>
                    <a:cubicBezTo>
                      <a:pt x="2053" y="8561"/>
                      <a:pt x="2042" y="8562"/>
                      <a:pt x="2030" y="8564"/>
                    </a:cubicBezTo>
                    <a:cubicBezTo>
                      <a:pt x="1946" y="8582"/>
                      <a:pt x="1892" y="8667"/>
                      <a:pt x="1911" y="8753"/>
                    </a:cubicBezTo>
                    <a:cubicBezTo>
                      <a:pt x="1925" y="8825"/>
                      <a:pt x="1990" y="8874"/>
                      <a:pt x="2061" y="8874"/>
                    </a:cubicBezTo>
                    <a:cubicBezTo>
                      <a:pt x="2073" y="8874"/>
                      <a:pt x="2086" y="8874"/>
                      <a:pt x="2096" y="8872"/>
                    </a:cubicBezTo>
                    <a:cubicBezTo>
                      <a:pt x="2180" y="8854"/>
                      <a:pt x="2234" y="8768"/>
                      <a:pt x="2215" y="8684"/>
                    </a:cubicBezTo>
                    <a:cubicBezTo>
                      <a:pt x="2198" y="8612"/>
                      <a:pt x="2135" y="8561"/>
                      <a:pt x="2064" y="8561"/>
                    </a:cubicBezTo>
                    <a:close/>
                    <a:moveTo>
                      <a:pt x="2336" y="9785"/>
                    </a:moveTo>
                    <a:cubicBezTo>
                      <a:pt x="2324" y="9785"/>
                      <a:pt x="2312" y="9786"/>
                      <a:pt x="2300" y="9789"/>
                    </a:cubicBezTo>
                    <a:cubicBezTo>
                      <a:pt x="2215" y="9807"/>
                      <a:pt x="2161" y="9892"/>
                      <a:pt x="2180" y="9976"/>
                    </a:cubicBezTo>
                    <a:cubicBezTo>
                      <a:pt x="2196" y="10049"/>
                      <a:pt x="2261" y="10099"/>
                      <a:pt x="2331" y="10099"/>
                    </a:cubicBezTo>
                    <a:cubicBezTo>
                      <a:pt x="2342" y="10099"/>
                      <a:pt x="2357" y="10095"/>
                      <a:pt x="2365" y="10095"/>
                    </a:cubicBezTo>
                    <a:cubicBezTo>
                      <a:pt x="2453" y="10077"/>
                      <a:pt x="2503" y="9993"/>
                      <a:pt x="2487" y="9908"/>
                    </a:cubicBezTo>
                    <a:cubicBezTo>
                      <a:pt x="2472" y="9835"/>
                      <a:pt x="2407" y="9785"/>
                      <a:pt x="2336" y="9785"/>
                    </a:cubicBezTo>
                    <a:close/>
                    <a:moveTo>
                      <a:pt x="2605" y="11009"/>
                    </a:moveTo>
                    <a:cubicBezTo>
                      <a:pt x="2593" y="11009"/>
                      <a:pt x="2581" y="11010"/>
                      <a:pt x="2569" y="11013"/>
                    </a:cubicBezTo>
                    <a:cubicBezTo>
                      <a:pt x="2484" y="11028"/>
                      <a:pt x="2431" y="11113"/>
                      <a:pt x="2450" y="11197"/>
                    </a:cubicBezTo>
                    <a:cubicBezTo>
                      <a:pt x="2465" y="11274"/>
                      <a:pt x="2531" y="11320"/>
                      <a:pt x="2603" y="11320"/>
                    </a:cubicBezTo>
                    <a:cubicBezTo>
                      <a:pt x="2615" y="11320"/>
                      <a:pt x="2626" y="11320"/>
                      <a:pt x="2638" y="11317"/>
                    </a:cubicBezTo>
                    <a:cubicBezTo>
                      <a:pt x="2723" y="11297"/>
                      <a:pt x="2776" y="11216"/>
                      <a:pt x="2757" y="11132"/>
                    </a:cubicBezTo>
                    <a:cubicBezTo>
                      <a:pt x="2742" y="11056"/>
                      <a:pt x="2677" y="11009"/>
                      <a:pt x="2605" y="11009"/>
                    </a:cubicBezTo>
                    <a:close/>
                    <a:moveTo>
                      <a:pt x="2874" y="12230"/>
                    </a:moveTo>
                    <a:cubicBezTo>
                      <a:pt x="2863" y="12230"/>
                      <a:pt x="2852" y="12231"/>
                      <a:pt x="2840" y="12234"/>
                    </a:cubicBezTo>
                    <a:cubicBezTo>
                      <a:pt x="2756" y="12252"/>
                      <a:pt x="2699" y="12336"/>
                      <a:pt x="2721" y="12422"/>
                    </a:cubicBezTo>
                    <a:cubicBezTo>
                      <a:pt x="2738" y="12495"/>
                      <a:pt x="2800" y="12544"/>
                      <a:pt x="2871" y="12544"/>
                    </a:cubicBezTo>
                    <a:cubicBezTo>
                      <a:pt x="2883" y="12544"/>
                      <a:pt x="2894" y="12544"/>
                      <a:pt x="2906" y="12541"/>
                    </a:cubicBezTo>
                    <a:cubicBezTo>
                      <a:pt x="2991" y="12522"/>
                      <a:pt x="3044" y="12438"/>
                      <a:pt x="3025" y="12353"/>
                    </a:cubicBezTo>
                    <a:cubicBezTo>
                      <a:pt x="3009" y="12280"/>
                      <a:pt x="2944" y="12230"/>
                      <a:pt x="2874"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1560350" y="3990625"/>
                <a:ext cx="55875" cy="221850"/>
              </a:xfrm>
              <a:custGeom>
                <a:avLst/>
                <a:gdLst/>
                <a:ahLst/>
                <a:cxnLst/>
                <a:rect l="l" t="t" r="r" b="b"/>
                <a:pathLst>
                  <a:path w="2235" h="8874" extrusionOk="0">
                    <a:moveTo>
                      <a:pt x="173" y="1"/>
                    </a:moveTo>
                    <a:cubicBezTo>
                      <a:pt x="162" y="1"/>
                      <a:pt x="150" y="2"/>
                      <a:pt x="139" y="4"/>
                    </a:cubicBezTo>
                    <a:cubicBezTo>
                      <a:pt x="54" y="20"/>
                      <a:pt x="0" y="104"/>
                      <a:pt x="19" y="189"/>
                    </a:cubicBezTo>
                    <a:cubicBezTo>
                      <a:pt x="34" y="263"/>
                      <a:pt x="97" y="312"/>
                      <a:pt x="170" y="312"/>
                    </a:cubicBezTo>
                    <a:cubicBezTo>
                      <a:pt x="182" y="312"/>
                      <a:pt x="195" y="312"/>
                      <a:pt x="204" y="308"/>
                    </a:cubicBezTo>
                    <a:cubicBezTo>
                      <a:pt x="289" y="289"/>
                      <a:pt x="342" y="209"/>
                      <a:pt x="323" y="124"/>
                    </a:cubicBezTo>
                    <a:cubicBezTo>
                      <a:pt x="306" y="51"/>
                      <a:pt x="244" y="1"/>
                      <a:pt x="173" y="1"/>
                    </a:cubicBezTo>
                    <a:close/>
                    <a:moveTo>
                      <a:pt x="442" y="1222"/>
                    </a:moveTo>
                    <a:cubicBezTo>
                      <a:pt x="431" y="1222"/>
                      <a:pt x="419" y="1223"/>
                      <a:pt x="408" y="1226"/>
                    </a:cubicBezTo>
                    <a:cubicBezTo>
                      <a:pt x="323" y="1243"/>
                      <a:pt x="270" y="1328"/>
                      <a:pt x="289" y="1414"/>
                    </a:cubicBezTo>
                    <a:cubicBezTo>
                      <a:pt x="303" y="1487"/>
                      <a:pt x="370" y="1535"/>
                      <a:pt x="442" y="1535"/>
                    </a:cubicBezTo>
                    <a:cubicBezTo>
                      <a:pt x="451" y="1535"/>
                      <a:pt x="464" y="1533"/>
                      <a:pt x="476" y="1533"/>
                    </a:cubicBezTo>
                    <a:cubicBezTo>
                      <a:pt x="562" y="1515"/>
                      <a:pt x="612" y="1431"/>
                      <a:pt x="595" y="1345"/>
                    </a:cubicBezTo>
                    <a:cubicBezTo>
                      <a:pt x="576" y="1272"/>
                      <a:pt x="513" y="1222"/>
                      <a:pt x="442" y="1222"/>
                    </a:cubicBezTo>
                    <a:close/>
                    <a:moveTo>
                      <a:pt x="710" y="2446"/>
                    </a:moveTo>
                    <a:cubicBezTo>
                      <a:pt x="699" y="2446"/>
                      <a:pt x="688" y="2448"/>
                      <a:pt x="676" y="2450"/>
                    </a:cubicBezTo>
                    <a:cubicBezTo>
                      <a:pt x="591" y="2469"/>
                      <a:pt x="538" y="2549"/>
                      <a:pt x="557" y="2635"/>
                    </a:cubicBezTo>
                    <a:cubicBezTo>
                      <a:pt x="573" y="2711"/>
                      <a:pt x="639" y="2757"/>
                      <a:pt x="711" y="2757"/>
                    </a:cubicBezTo>
                    <a:cubicBezTo>
                      <a:pt x="719" y="2757"/>
                      <a:pt x="733" y="2757"/>
                      <a:pt x="744" y="2754"/>
                    </a:cubicBezTo>
                    <a:cubicBezTo>
                      <a:pt x="830" y="2735"/>
                      <a:pt x="883" y="2654"/>
                      <a:pt x="863" y="2569"/>
                    </a:cubicBezTo>
                    <a:cubicBezTo>
                      <a:pt x="849" y="2496"/>
                      <a:pt x="783" y="2446"/>
                      <a:pt x="710" y="2446"/>
                    </a:cubicBezTo>
                    <a:close/>
                    <a:moveTo>
                      <a:pt x="980" y="3668"/>
                    </a:moveTo>
                    <a:cubicBezTo>
                      <a:pt x="969" y="3668"/>
                      <a:pt x="957" y="3669"/>
                      <a:pt x="945" y="3672"/>
                    </a:cubicBezTo>
                    <a:cubicBezTo>
                      <a:pt x="864" y="3689"/>
                      <a:pt x="807" y="3774"/>
                      <a:pt x="826" y="3859"/>
                    </a:cubicBezTo>
                    <a:cubicBezTo>
                      <a:pt x="846" y="3932"/>
                      <a:pt x="907" y="3981"/>
                      <a:pt x="977" y="3981"/>
                    </a:cubicBezTo>
                    <a:cubicBezTo>
                      <a:pt x="978" y="3981"/>
                      <a:pt x="979" y="3981"/>
                      <a:pt x="980" y="3981"/>
                    </a:cubicBezTo>
                    <a:cubicBezTo>
                      <a:pt x="992" y="3981"/>
                      <a:pt x="1002" y="3978"/>
                      <a:pt x="1014" y="3978"/>
                    </a:cubicBezTo>
                    <a:cubicBezTo>
                      <a:pt x="1099" y="3960"/>
                      <a:pt x="1153" y="3875"/>
                      <a:pt x="1133" y="3791"/>
                    </a:cubicBezTo>
                    <a:cubicBezTo>
                      <a:pt x="1118" y="3718"/>
                      <a:pt x="1053" y="3668"/>
                      <a:pt x="980" y="3668"/>
                    </a:cubicBezTo>
                    <a:close/>
                    <a:moveTo>
                      <a:pt x="1253" y="4891"/>
                    </a:moveTo>
                    <a:cubicBezTo>
                      <a:pt x="1241" y="4891"/>
                      <a:pt x="1230" y="4892"/>
                      <a:pt x="1218" y="4895"/>
                    </a:cubicBezTo>
                    <a:cubicBezTo>
                      <a:pt x="1133" y="4915"/>
                      <a:pt x="1080" y="4995"/>
                      <a:pt x="1099" y="5080"/>
                    </a:cubicBezTo>
                    <a:cubicBezTo>
                      <a:pt x="1116" y="5156"/>
                      <a:pt x="1181" y="5205"/>
                      <a:pt x="1253" y="5205"/>
                    </a:cubicBezTo>
                    <a:cubicBezTo>
                      <a:pt x="1261" y="5205"/>
                      <a:pt x="1275" y="5202"/>
                      <a:pt x="1284" y="5199"/>
                    </a:cubicBezTo>
                    <a:cubicBezTo>
                      <a:pt x="1368" y="5180"/>
                      <a:pt x="1422" y="5100"/>
                      <a:pt x="1403" y="5014"/>
                    </a:cubicBezTo>
                    <a:cubicBezTo>
                      <a:pt x="1390" y="4941"/>
                      <a:pt x="1325" y="4891"/>
                      <a:pt x="1253" y="4891"/>
                    </a:cubicBezTo>
                    <a:close/>
                    <a:moveTo>
                      <a:pt x="1524" y="6114"/>
                    </a:moveTo>
                    <a:cubicBezTo>
                      <a:pt x="1512" y="6114"/>
                      <a:pt x="1500" y="6116"/>
                      <a:pt x="1487" y="6119"/>
                    </a:cubicBezTo>
                    <a:cubicBezTo>
                      <a:pt x="1403" y="6136"/>
                      <a:pt x="1349" y="6221"/>
                      <a:pt x="1368" y="6306"/>
                    </a:cubicBezTo>
                    <a:cubicBezTo>
                      <a:pt x="1384" y="6377"/>
                      <a:pt x="1450" y="6428"/>
                      <a:pt x="1522" y="6428"/>
                    </a:cubicBezTo>
                    <a:cubicBezTo>
                      <a:pt x="1530" y="6428"/>
                      <a:pt x="1544" y="6428"/>
                      <a:pt x="1556" y="6425"/>
                    </a:cubicBezTo>
                    <a:cubicBezTo>
                      <a:pt x="1641" y="6407"/>
                      <a:pt x="1695" y="6322"/>
                      <a:pt x="1676" y="6238"/>
                    </a:cubicBezTo>
                    <a:cubicBezTo>
                      <a:pt x="1660" y="6164"/>
                      <a:pt x="1596" y="6114"/>
                      <a:pt x="1524" y="6114"/>
                    </a:cubicBezTo>
                    <a:close/>
                    <a:moveTo>
                      <a:pt x="1793" y="7337"/>
                    </a:moveTo>
                    <a:cubicBezTo>
                      <a:pt x="1781" y="7337"/>
                      <a:pt x="1769" y="7338"/>
                      <a:pt x="1758" y="7341"/>
                    </a:cubicBezTo>
                    <a:cubicBezTo>
                      <a:pt x="1672" y="7360"/>
                      <a:pt x="1618" y="7443"/>
                      <a:pt x="1639" y="7528"/>
                    </a:cubicBezTo>
                    <a:cubicBezTo>
                      <a:pt x="1656" y="7601"/>
                      <a:pt x="1717" y="7651"/>
                      <a:pt x="1789" y="7651"/>
                    </a:cubicBezTo>
                    <a:cubicBezTo>
                      <a:pt x="1789" y="7651"/>
                      <a:pt x="1790" y="7651"/>
                      <a:pt x="1791" y="7651"/>
                    </a:cubicBezTo>
                    <a:cubicBezTo>
                      <a:pt x="1803" y="7651"/>
                      <a:pt x="1814" y="7647"/>
                      <a:pt x="1826" y="7647"/>
                    </a:cubicBezTo>
                    <a:cubicBezTo>
                      <a:pt x="1910" y="7629"/>
                      <a:pt x="1964" y="7545"/>
                      <a:pt x="1945" y="7460"/>
                    </a:cubicBezTo>
                    <a:cubicBezTo>
                      <a:pt x="1929" y="7386"/>
                      <a:pt x="1864" y="7337"/>
                      <a:pt x="1793" y="7337"/>
                    </a:cubicBezTo>
                    <a:close/>
                    <a:moveTo>
                      <a:pt x="2069" y="8562"/>
                    </a:moveTo>
                    <a:cubicBezTo>
                      <a:pt x="2056" y="8562"/>
                      <a:pt x="2043" y="8563"/>
                      <a:pt x="2029" y="8567"/>
                    </a:cubicBezTo>
                    <a:cubicBezTo>
                      <a:pt x="1942" y="8581"/>
                      <a:pt x="1891" y="8666"/>
                      <a:pt x="1910" y="8752"/>
                    </a:cubicBezTo>
                    <a:cubicBezTo>
                      <a:pt x="1926" y="8823"/>
                      <a:pt x="1988" y="8872"/>
                      <a:pt x="2062" y="8873"/>
                    </a:cubicBezTo>
                    <a:cubicBezTo>
                      <a:pt x="2073" y="8873"/>
                      <a:pt x="2083" y="8873"/>
                      <a:pt x="2095" y="8871"/>
                    </a:cubicBezTo>
                    <a:cubicBezTo>
                      <a:pt x="2181" y="8850"/>
                      <a:pt x="2234" y="8767"/>
                      <a:pt x="2214" y="8686"/>
                    </a:cubicBezTo>
                    <a:cubicBezTo>
                      <a:pt x="2198" y="8612"/>
                      <a:pt x="2138" y="8562"/>
                      <a:pt x="2069" y="856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1636650" y="3838550"/>
                <a:ext cx="103225" cy="435900"/>
              </a:xfrm>
              <a:custGeom>
                <a:avLst/>
                <a:gdLst/>
                <a:ahLst/>
                <a:cxnLst/>
                <a:rect l="l" t="t" r="r" b="b"/>
                <a:pathLst>
                  <a:path w="4129" h="17436" extrusionOk="0">
                    <a:moveTo>
                      <a:pt x="174" y="0"/>
                    </a:moveTo>
                    <a:cubicBezTo>
                      <a:pt x="162" y="0"/>
                      <a:pt x="151" y="2"/>
                      <a:pt x="139" y="4"/>
                    </a:cubicBezTo>
                    <a:cubicBezTo>
                      <a:pt x="54" y="22"/>
                      <a:pt x="1" y="107"/>
                      <a:pt x="20" y="191"/>
                    </a:cubicBezTo>
                    <a:cubicBezTo>
                      <a:pt x="35" y="264"/>
                      <a:pt x="101" y="314"/>
                      <a:pt x="174" y="314"/>
                    </a:cubicBezTo>
                    <a:cubicBezTo>
                      <a:pt x="185" y="314"/>
                      <a:pt x="196" y="310"/>
                      <a:pt x="208" y="310"/>
                    </a:cubicBezTo>
                    <a:cubicBezTo>
                      <a:pt x="293" y="289"/>
                      <a:pt x="346" y="208"/>
                      <a:pt x="327" y="123"/>
                    </a:cubicBezTo>
                    <a:cubicBezTo>
                      <a:pt x="312" y="50"/>
                      <a:pt x="247" y="0"/>
                      <a:pt x="174" y="0"/>
                    </a:cubicBezTo>
                    <a:close/>
                    <a:moveTo>
                      <a:pt x="450" y="1224"/>
                    </a:moveTo>
                    <a:cubicBezTo>
                      <a:pt x="437" y="1224"/>
                      <a:pt x="425" y="1226"/>
                      <a:pt x="412" y="1229"/>
                    </a:cubicBezTo>
                    <a:cubicBezTo>
                      <a:pt x="324" y="1248"/>
                      <a:pt x="274" y="1328"/>
                      <a:pt x="293" y="1412"/>
                    </a:cubicBezTo>
                    <a:cubicBezTo>
                      <a:pt x="308" y="1486"/>
                      <a:pt x="370" y="1535"/>
                      <a:pt x="443" y="1535"/>
                    </a:cubicBezTo>
                    <a:cubicBezTo>
                      <a:pt x="455" y="1535"/>
                      <a:pt x="465" y="1535"/>
                      <a:pt x="477" y="1532"/>
                    </a:cubicBezTo>
                    <a:cubicBezTo>
                      <a:pt x="562" y="1512"/>
                      <a:pt x="616" y="1429"/>
                      <a:pt x="596" y="1348"/>
                    </a:cubicBezTo>
                    <a:cubicBezTo>
                      <a:pt x="580" y="1275"/>
                      <a:pt x="519" y="1224"/>
                      <a:pt x="450" y="1224"/>
                    </a:cubicBezTo>
                    <a:close/>
                    <a:moveTo>
                      <a:pt x="716" y="2446"/>
                    </a:moveTo>
                    <a:cubicBezTo>
                      <a:pt x="704" y="2446"/>
                      <a:pt x="692" y="2447"/>
                      <a:pt x="680" y="2450"/>
                    </a:cubicBezTo>
                    <a:cubicBezTo>
                      <a:pt x="595" y="2468"/>
                      <a:pt x="542" y="2553"/>
                      <a:pt x="561" y="2637"/>
                    </a:cubicBezTo>
                    <a:cubicBezTo>
                      <a:pt x="577" y="2710"/>
                      <a:pt x="643" y="2760"/>
                      <a:pt x="714" y="2760"/>
                    </a:cubicBezTo>
                    <a:cubicBezTo>
                      <a:pt x="723" y="2760"/>
                      <a:pt x="737" y="2756"/>
                      <a:pt x="745" y="2756"/>
                    </a:cubicBezTo>
                    <a:cubicBezTo>
                      <a:pt x="830" y="2738"/>
                      <a:pt x="884" y="2654"/>
                      <a:pt x="865" y="2569"/>
                    </a:cubicBezTo>
                    <a:cubicBezTo>
                      <a:pt x="848" y="2496"/>
                      <a:pt x="786" y="2446"/>
                      <a:pt x="716" y="2446"/>
                    </a:cubicBezTo>
                    <a:close/>
                    <a:moveTo>
                      <a:pt x="984" y="3670"/>
                    </a:moveTo>
                    <a:cubicBezTo>
                      <a:pt x="973" y="3670"/>
                      <a:pt x="961" y="3671"/>
                      <a:pt x="949" y="3674"/>
                    </a:cubicBezTo>
                    <a:cubicBezTo>
                      <a:pt x="865" y="3693"/>
                      <a:pt x="811" y="3774"/>
                      <a:pt x="830" y="3858"/>
                    </a:cubicBezTo>
                    <a:cubicBezTo>
                      <a:pt x="847" y="3935"/>
                      <a:pt x="912" y="3981"/>
                      <a:pt x="984" y="3981"/>
                    </a:cubicBezTo>
                    <a:cubicBezTo>
                      <a:pt x="993" y="3981"/>
                      <a:pt x="1006" y="3981"/>
                      <a:pt x="1018" y="3977"/>
                    </a:cubicBezTo>
                    <a:cubicBezTo>
                      <a:pt x="1103" y="3958"/>
                      <a:pt x="1156" y="3877"/>
                      <a:pt x="1137" y="3793"/>
                    </a:cubicBezTo>
                    <a:cubicBezTo>
                      <a:pt x="1122" y="3720"/>
                      <a:pt x="1057" y="3670"/>
                      <a:pt x="984" y="3670"/>
                    </a:cubicBezTo>
                    <a:close/>
                    <a:moveTo>
                      <a:pt x="1254" y="4891"/>
                    </a:moveTo>
                    <a:cubicBezTo>
                      <a:pt x="1243" y="4891"/>
                      <a:pt x="1231" y="4892"/>
                      <a:pt x="1220" y="4895"/>
                    </a:cubicBezTo>
                    <a:cubicBezTo>
                      <a:pt x="1134" y="4913"/>
                      <a:pt x="1080" y="4997"/>
                      <a:pt x="1100" y="5083"/>
                    </a:cubicBezTo>
                    <a:cubicBezTo>
                      <a:pt x="1116" y="5156"/>
                      <a:pt x="1181" y="5205"/>
                      <a:pt x="1253" y="5205"/>
                    </a:cubicBezTo>
                    <a:cubicBezTo>
                      <a:pt x="1265" y="5205"/>
                      <a:pt x="1276" y="5205"/>
                      <a:pt x="1287" y="5202"/>
                    </a:cubicBezTo>
                    <a:cubicBezTo>
                      <a:pt x="1372" y="5184"/>
                      <a:pt x="1426" y="5099"/>
                      <a:pt x="1407" y="5014"/>
                    </a:cubicBezTo>
                    <a:cubicBezTo>
                      <a:pt x="1391" y="4941"/>
                      <a:pt x="1326" y="4891"/>
                      <a:pt x="1254" y="4891"/>
                    </a:cubicBezTo>
                    <a:close/>
                    <a:moveTo>
                      <a:pt x="1527" y="6115"/>
                    </a:moveTo>
                    <a:cubicBezTo>
                      <a:pt x="1516" y="6115"/>
                      <a:pt x="1503" y="6117"/>
                      <a:pt x="1491" y="6120"/>
                    </a:cubicBezTo>
                    <a:cubicBezTo>
                      <a:pt x="1407" y="6139"/>
                      <a:pt x="1353" y="6218"/>
                      <a:pt x="1372" y="6304"/>
                    </a:cubicBezTo>
                    <a:cubicBezTo>
                      <a:pt x="1389" y="6379"/>
                      <a:pt x="1454" y="6429"/>
                      <a:pt x="1526" y="6429"/>
                    </a:cubicBezTo>
                    <a:cubicBezTo>
                      <a:pt x="1535" y="6429"/>
                      <a:pt x="1548" y="6426"/>
                      <a:pt x="1557" y="6423"/>
                    </a:cubicBezTo>
                    <a:cubicBezTo>
                      <a:pt x="1643" y="6403"/>
                      <a:pt x="1696" y="6323"/>
                      <a:pt x="1676" y="6239"/>
                    </a:cubicBezTo>
                    <a:cubicBezTo>
                      <a:pt x="1660" y="6165"/>
                      <a:pt x="1599" y="6115"/>
                      <a:pt x="1527" y="6115"/>
                    </a:cubicBezTo>
                    <a:close/>
                    <a:moveTo>
                      <a:pt x="1798" y="7336"/>
                    </a:moveTo>
                    <a:cubicBezTo>
                      <a:pt x="1786" y="7336"/>
                      <a:pt x="1774" y="7338"/>
                      <a:pt x="1762" y="7341"/>
                    </a:cubicBezTo>
                    <a:cubicBezTo>
                      <a:pt x="1676" y="7359"/>
                      <a:pt x="1622" y="7443"/>
                      <a:pt x="1643" y="7528"/>
                    </a:cubicBezTo>
                    <a:cubicBezTo>
                      <a:pt x="1657" y="7600"/>
                      <a:pt x="1722" y="7651"/>
                      <a:pt x="1795" y="7651"/>
                    </a:cubicBezTo>
                    <a:cubicBezTo>
                      <a:pt x="1805" y="7651"/>
                      <a:pt x="1818" y="7651"/>
                      <a:pt x="1827" y="7647"/>
                    </a:cubicBezTo>
                    <a:cubicBezTo>
                      <a:pt x="1912" y="7629"/>
                      <a:pt x="1968" y="7544"/>
                      <a:pt x="1949" y="7460"/>
                    </a:cubicBezTo>
                    <a:cubicBezTo>
                      <a:pt x="1933" y="7386"/>
                      <a:pt x="1869" y="7336"/>
                      <a:pt x="1798" y="7336"/>
                    </a:cubicBezTo>
                    <a:close/>
                    <a:moveTo>
                      <a:pt x="2065" y="8560"/>
                    </a:moveTo>
                    <a:cubicBezTo>
                      <a:pt x="2054" y="8560"/>
                      <a:pt x="2042" y="8562"/>
                      <a:pt x="2031" y="8564"/>
                    </a:cubicBezTo>
                    <a:cubicBezTo>
                      <a:pt x="1946" y="8583"/>
                      <a:pt x="1893" y="8664"/>
                      <a:pt x="1912" y="8749"/>
                    </a:cubicBezTo>
                    <a:cubicBezTo>
                      <a:pt x="1926" y="8825"/>
                      <a:pt x="1992" y="8874"/>
                      <a:pt x="2065" y="8874"/>
                    </a:cubicBezTo>
                    <a:cubicBezTo>
                      <a:pt x="2074" y="8874"/>
                      <a:pt x="2087" y="8872"/>
                      <a:pt x="2099" y="8868"/>
                    </a:cubicBezTo>
                    <a:cubicBezTo>
                      <a:pt x="2185" y="8854"/>
                      <a:pt x="2238" y="8768"/>
                      <a:pt x="2218" y="8683"/>
                    </a:cubicBezTo>
                    <a:cubicBezTo>
                      <a:pt x="2203" y="8610"/>
                      <a:pt x="2137" y="8560"/>
                      <a:pt x="2065" y="8560"/>
                    </a:cubicBezTo>
                    <a:close/>
                    <a:moveTo>
                      <a:pt x="2336" y="9786"/>
                    </a:moveTo>
                    <a:cubicBezTo>
                      <a:pt x="2325" y="9786"/>
                      <a:pt x="2313" y="9788"/>
                      <a:pt x="2301" y="9790"/>
                    </a:cubicBezTo>
                    <a:cubicBezTo>
                      <a:pt x="2217" y="9805"/>
                      <a:pt x="2161" y="9890"/>
                      <a:pt x="2182" y="9975"/>
                    </a:cubicBezTo>
                    <a:cubicBezTo>
                      <a:pt x="2199" y="10046"/>
                      <a:pt x="2262" y="10095"/>
                      <a:pt x="2334" y="10096"/>
                    </a:cubicBezTo>
                    <a:cubicBezTo>
                      <a:pt x="2345" y="10096"/>
                      <a:pt x="2355" y="10096"/>
                      <a:pt x="2367" y="10094"/>
                    </a:cubicBezTo>
                    <a:cubicBezTo>
                      <a:pt x="2453" y="10075"/>
                      <a:pt x="2506" y="9994"/>
                      <a:pt x="2486" y="9909"/>
                    </a:cubicBezTo>
                    <a:cubicBezTo>
                      <a:pt x="2470" y="9836"/>
                      <a:pt x="2408" y="9786"/>
                      <a:pt x="2336" y="9786"/>
                    </a:cubicBezTo>
                    <a:close/>
                    <a:moveTo>
                      <a:pt x="2608" y="11006"/>
                    </a:moveTo>
                    <a:cubicBezTo>
                      <a:pt x="2596" y="11006"/>
                      <a:pt x="2584" y="11007"/>
                      <a:pt x="2572" y="11010"/>
                    </a:cubicBezTo>
                    <a:cubicBezTo>
                      <a:pt x="2486" y="11028"/>
                      <a:pt x="2432" y="11113"/>
                      <a:pt x="2453" y="11197"/>
                    </a:cubicBezTo>
                    <a:cubicBezTo>
                      <a:pt x="2468" y="11269"/>
                      <a:pt x="2532" y="11320"/>
                      <a:pt x="2603" y="11320"/>
                    </a:cubicBezTo>
                    <a:cubicBezTo>
                      <a:pt x="2604" y="11320"/>
                      <a:pt x="2604" y="11320"/>
                      <a:pt x="2605" y="11320"/>
                    </a:cubicBezTo>
                    <a:cubicBezTo>
                      <a:pt x="2615" y="11320"/>
                      <a:pt x="2628" y="11320"/>
                      <a:pt x="2637" y="11316"/>
                    </a:cubicBezTo>
                    <a:cubicBezTo>
                      <a:pt x="2722" y="11299"/>
                      <a:pt x="2776" y="11214"/>
                      <a:pt x="2756" y="11129"/>
                    </a:cubicBezTo>
                    <a:cubicBezTo>
                      <a:pt x="2739" y="11056"/>
                      <a:pt x="2678" y="11006"/>
                      <a:pt x="2608" y="11006"/>
                    </a:cubicBezTo>
                    <a:close/>
                    <a:moveTo>
                      <a:pt x="2876" y="12231"/>
                    </a:moveTo>
                    <a:cubicBezTo>
                      <a:pt x="2864" y="12231"/>
                      <a:pt x="2853" y="12232"/>
                      <a:pt x="2841" y="12235"/>
                    </a:cubicBezTo>
                    <a:cubicBezTo>
                      <a:pt x="2756" y="12255"/>
                      <a:pt x="2703" y="12335"/>
                      <a:pt x="2722" y="12420"/>
                    </a:cubicBezTo>
                    <a:cubicBezTo>
                      <a:pt x="2739" y="12491"/>
                      <a:pt x="2804" y="12541"/>
                      <a:pt x="2876" y="12542"/>
                    </a:cubicBezTo>
                    <a:cubicBezTo>
                      <a:pt x="2884" y="12542"/>
                      <a:pt x="2897" y="12542"/>
                      <a:pt x="2909" y="12539"/>
                    </a:cubicBezTo>
                    <a:cubicBezTo>
                      <a:pt x="2995" y="12520"/>
                      <a:pt x="3048" y="12440"/>
                      <a:pt x="3028" y="12354"/>
                    </a:cubicBezTo>
                    <a:cubicBezTo>
                      <a:pt x="3013" y="12281"/>
                      <a:pt x="2947" y="12231"/>
                      <a:pt x="2876" y="12231"/>
                    </a:cubicBezTo>
                    <a:close/>
                    <a:moveTo>
                      <a:pt x="3145" y="13452"/>
                    </a:moveTo>
                    <a:cubicBezTo>
                      <a:pt x="3133" y="13452"/>
                      <a:pt x="3122" y="13454"/>
                      <a:pt x="3110" y="13456"/>
                    </a:cubicBezTo>
                    <a:cubicBezTo>
                      <a:pt x="3026" y="13474"/>
                      <a:pt x="2972" y="13560"/>
                      <a:pt x="2991" y="13644"/>
                    </a:cubicBezTo>
                    <a:cubicBezTo>
                      <a:pt x="3010" y="13716"/>
                      <a:pt x="3073" y="13766"/>
                      <a:pt x="3145" y="13766"/>
                    </a:cubicBezTo>
                    <a:cubicBezTo>
                      <a:pt x="3157" y="13766"/>
                      <a:pt x="3167" y="13766"/>
                      <a:pt x="3179" y="13764"/>
                    </a:cubicBezTo>
                    <a:cubicBezTo>
                      <a:pt x="3264" y="13746"/>
                      <a:pt x="3318" y="13661"/>
                      <a:pt x="3299" y="13575"/>
                    </a:cubicBezTo>
                    <a:cubicBezTo>
                      <a:pt x="3281" y="13502"/>
                      <a:pt x="3216" y="13452"/>
                      <a:pt x="3145" y="13452"/>
                    </a:cubicBezTo>
                    <a:close/>
                    <a:moveTo>
                      <a:pt x="3419" y="14675"/>
                    </a:moveTo>
                    <a:cubicBezTo>
                      <a:pt x="3407" y="14675"/>
                      <a:pt x="3395" y="14677"/>
                      <a:pt x="3383" y="14680"/>
                    </a:cubicBezTo>
                    <a:cubicBezTo>
                      <a:pt x="3299" y="14699"/>
                      <a:pt x="3245" y="14782"/>
                      <a:pt x="3264" y="14864"/>
                    </a:cubicBezTo>
                    <a:cubicBezTo>
                      <a:pt x="3278" y="14939"/>
                      <a:pt x="3345" y="14989"/>
                      <a:pt x="3412" y="14989"/>
                    </a:cubicBezTo>
                    <a:cubicBezTo>
                      <a:pt x="3413" y="14989"/>
                      <a:pt x="3413" y="14989"/>
                      <a:pt x="3414" y="14989"/>
                    </a:cubicBezTo>
                    <a:cubicBezTo>
                      <a:pt x="3426" y="14989"/>
                      <a:pt x="3439" y="14986"/>
                      <a:pt x="3449" y="14984"/>
                    </a:cubicBezTo>
                    <a:cubicBezTo>
                      <a:pt x="3533" y="14963"/>
                      <a:pt x="3587" y="14883"/>
                      <a:pt x="3568" y="14799"/>
                    </a:cubicBezTo>
                    <a:cubicBezTo>
                      <a:pt x="3551" y="14725"/>
                      <a:pt x="3490" y="14675"/>
                      <a:pt x="3419" y="14675"/>
                    </a:cubicBezTo>
                    <a:close/>
                    <a:moveTo>
                      <a:pt x="3690" y="15900"/>
                    </a:moveTo>
                    <a:cubicBezTo>
                      <a:pt x="3678" y="15900"/>
                      <a:pt x="3665" y="15901"/>
                      <a:pt x="3652" y="15904"/>
                    </a:cubicBezTo>
                    <a:cubicBezTo>
                      <a:pt x="3568" y="15920"/>
                      <a:pt x="3514" y="16005"/>
                      <a:pt x="3533" y="16089"/>
                    </a:cubicBezTo>
                    <a:cubicBezTo>
                      <a:pt x="3549" y="16161"/>
                      <a:pt x="3614" y="16212"/>
                      <a:pt x="3687" y="16212"/>
                    </a:cubicBezTo>
                    <a:cubicBezTo>
                      <a:pt x="3695" y="16212"/>
                      <a:pt x="3710" y="16212"/>
                      <a:pt x="3718" y="16208"/>
                    </a:cubicBezTo>
                    <a:cubicBezTo>
                      <a:pt x="3806" y="16190"/>
                      <a:pt x="3860" y="16106"/>
                      <a:pt x="3837" y="16021"/>
                    </a:cubicBezTo>
                    <a:cubicBezTo>
                      <a:pt x="3825" y="15949"/>
                      <a:pt x="3761" y="15900"/>
                      <a:pt x="3690" y="15900"/>
                    </a:cubicBezTo>
                    <a:close/>
                    <a:moveTo>
                      <a:pt x="3957" y="17122"/>
                    </a:moveTo>
                    <a:cubicBezTo>
                      <a:pt x="3945" y="17122"/>
                      <a:pt x="3933" y="17123"/>
                      <a:pt x="3922" y="17126"/>
                    </a:cubicBezTo>
                    <a:cubicBezTo>
                      <a:pt x="3837" y="17144"/>
                      <a:pt x="3783" y="17229"/>
                      <a:pt x="3802" y="17314"/>
                    </a:cubicBezTo>
                    <a:cubicBezTo>
                      <a:pt x="3818" y="17385"/>
                      <a:pt x="3884" y="17435"/>
                      <a:pt x="3956" y="17435"/>
                    </a:cubicBezTo>
                    <a:cubicBezTo>
                      <a:pt x="3966" y="17435"/>
                      <a:pt x="3979" y="17433"/>
                      <a:pt x="3991" y="17433"/>
                    </a:cubicBezTo>
                    <a:cubicBezTo>
                      <a:pt x="4075" y="17415"/>
                      <a:pt x="4129" y="17331"/>
                      <a:pt x="4110" y="17245"/>
                    </a:cubicBezTo>
                    <a:cubicBezTo>
                      <a:pt x="4094" y="17172"/>
                      <a:pt x="4029" y="17122"/>
                      <a:pt x="3957" y="171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1673300" y="3886825"/>
                <a:ext cx="76175" cy="313575"/>
              </a:xfrm>
              <a:custGeom>
                <a:avLst/>
                <a:gdLst/>
                <a:ahLst/>
                <a:cxnLst/>
                <a:rect l="l" t="t" r="r" b="b"/>
                <a:pathLst>
                  <a:path w="3047" h="12543" extrusionOk="0">
                    <a:moveTo>
                      <a:pt x="173" y="1"/>
                    </a:moveTo>
                    <a:cubicBezTo>
                      <a:pt x="162" y="1"/>
                      <a:pt x="150" y="2"/>
                      <a:pt x="138" y="4"/>
                    </a:cubicBezTo>
                    <a:cubicBezTo>
                      <a:pt x="54" y="20"/>
                      <a:pt x="0" y="104"/>
                      <a:pt x="19" y="189"/>
                    </a:cubicBezTo>
                    <a:cubicBezTo>
                      <a:pt x="35" y="263"/>
                      <a:pt x="100" y="312"/>
                      <a:pt x="173" y="312"/>
                    </a:cubicBezTo>
                    <a:cubicBezTo>
                      <a:pt x="182" y="312"/>
                      <a:pt x="196" y="312"/>
                      <a:pt x="207" y="308"/>
                    </a:cubicBezTo>
                    <a:cubicBezTo>
                      <a:pt x="292" y="289"/>
                      <a:pt x="346" y="209"/>
                      <a:pt x="327" y="124"/>
                    </a:cubicBezTo>
                    <a:cubicBezTo>
                      <a:pt x="311" y="51"/>
                      <a:pt x="246" y="1"/>
                      <a:pt x="173" y="1"/>
                    </a:cubicBezTo>
                    <a:close/>
                    <a:moveTo>
                      <a:pt x="443" y="1224"/>
                    </a:moveTo>
                    <a:cubicBezTo>
                      <a:pt x="431" y="1224"/>
                      <a:pt x="419" y="1225"/>
                      <a:pt x="406" y="1228"/>
                    </a:cubicBezTo>
                    <a:cubicBezTo>
                      <a:pt x="322" y="1246"/>
                      <a:pt x="268" y="1330"/>
                      <a:pt x="287" y="1415"/>
                    </a:cubicBezTo>
                    <a:cubicBezTo>
                      <a:pt x="308" y="1487"/>
                      <a:pt x="370" y="1535"/>
                      <a:pt x="441" y="1538"/>
                    </a:cubicBezTo>
                    <a:cubicBezTo>
                      <a:pt x="453" y="1538"/>
                      <a:pt x="464" y="1534"/>
                      <a:pt x="476" y="1534"/>
                    </a:cubicBezTo>
                    <a:cubicBezTo>
                      <a:pt x="560" y="1516"/>
                      <a:pt x="614" y="1432"/>
                      <a:pt x="595" y="1347"/>
                    </a:cubicBezTo>
                    <a:cubicBezTo>
                      <a:pt x="579" y="1274"/>
                      <a:pt x="515" y="1224"/>
                      <a:pt x="443" y="1224"/>
                    </a:cubicBezTo>
                    <a:close/>
                    <a:moveTo>
                      <a:pt x="714" y="2446"/>
                    </a:moveTo>
                    <a:cubicBezTo>
                      <a:pt x="702" y="2446"/>
                      <a:pt x="691" y="2448"/>
                      <a:pt x="679" y="2450"/>
                    </a:cubicBezTo>
                    <a:cubicBezTo>
                      <a:pt x="595" y="2469"/>
                      <a:pt x="541" y="2549"/>
                      <a:pt x="560" y="2635"/>
                    </a:cubicBezTo>
                    <a:cubicBezTo>
                      <a:pt x="577" y="2711"/>
                      <a:pt x="639" y="2757"/>
                      <a:pt x="710" y="2757"/>
                    </a:cubicBezTo>
                    <a:cubicBezTo>
                      <a:pt x="722" y="2757"/>
                      <a:pt x="736" y="2757"/>
                      <a:pt x="745" y="2754"/>
                    </a:cubicBezTo>
                    <a:cubicBezTo>
                      <a:pt x="829" y="2735"/>
                      <a:pt x="883" y="2654"/>
                      <a:pt x="864" y="2569"/>
                    </a:cubicBezTo>
                    <a:cubicBezTo>
                      <a:pt x="847" y="2496"/>
                      <a:pt x="785" y="2446"/>
                      <a:pt x="714" y="2446"/>
                    </a:cubicBezTo>
                    <a:close/>
                    <a:moveTo>
                      <a:pt x="983" y="3669"/>
                    </a:moveTo>
                    <a:cubicBezTo>
                      <a:pt x="972" y="3669"/>
                      <a:pt x="960" y="3670"/>
                      <a:pt x="949" y="3673"/>
                    </a:cubicBezTo>
                    <a:cubicBezTo>
                      <a:pt x="864" y="3691"/>
                      <a:pt x="810" y="3775"/>
                      <a:pt x="829" y="3860"/>
                    </a:cubicBezTo>
                    <a:cubicBezTo>
                      <a:pt x="846" y="3932"/>
                      <a:pt x="912" y="3981"/>
                      <a:pt x="983" y="3982"/>
                    </a:cubicBezTo>
                    <a:cubicBezTo>
                      <a:pt x="991" y="3982"/>
                      <a:pt x="1006" y="3982"/>
                      <a:pt x="1018" y="3979"/>
                    </a:cubicBezTo>
                    <a:cubicBezTo>
                      <a:pt x="1100" y="3961"/>
                      <a:pt x="1156" y="3876"/>
                      <a:pt x="1137" y="3792"/>
                    </a:cubicBezTo>
                    <a:cubicBezTo>
                      <a:pt x="1121" y="3719"/>
                      <a:pt x="1056" y="3669"/>
                      <a:pt x="983" y="3669"/>
                    </a:cubicBezTo>
                    <a:close/>
                    <a:moveTo>
                      <a:pt x="1255" y="4893"/>
                    </a:moveTo>
                    <a:cubicBezTo>
                      <a:pt x="1243" y="4893"/>
                      <a:pt x="1231" y="4895"/>
                      <a:pt x="1219" y="4897"/>
                    </a:cubicBezTo>
                    <a:cubicBezTo>
                      <a:pt x="1133" y="4917"/>
                      <a:pt x="1080" y="4996"/>
                      <a:pt x="1100" y="5082"/>
                    </a:cubicBezTo>
                    <a:cubicBezTo>
                      <a:pt x="1114" y="5156"/>
                      <a:pt x="1181" y="5207"/>
                      <a:pt x="1252" y="5207"/>
                    </a:cubicBezTo>
                    <a:cubicBezTo>
                      <a:pt x="1264" y="5207"/>
                      <a:pt x="1275" y="5204"/>
                      <a:pt x="1287" y="5201"/>
                    </a:cubicBezTo>
                    <a:cubicBezTo>
                      <a:pt x="1371" y="5181"/>
                      <a:pt x="1425" y="5101"/>
                      <a:pt x="1406" y="5017"/>
                    </a:cubicBezTo>
                    <a:cubicBezTo>
                      <a:pt x="1391" y="4943"/>
                      <a:pt x="1326" y="4893"/>
                      <a:pt x="1255" y="4893"/>
                    </a:cubicBezTo>
                    <a:close/>
                    <a:moveTo>
                      <a:pt x="1524" y="6112"/>
                    </a:moveTo>
                    <a:cubicBezTo>
                      <a:pt x="1513" y="6112"/>
                      <a:pt x="1502" y="6114"/>
                      <a:pt x="1491" y="6116"/>
                    </a:cubicBezTo>
                    <a:cubicBezTo>
                      <a:pt x="1404" y="6134"/>
                      <a:pt x="1352" y="6220"/>
                      <a:pt x="1371" y="6304"/>
                    </a:cubicBezTo>
                    <a:cubicBezTo>
                      <a:pt x="1387" y="6376"/>
                      <a:pt x="1448" y="6426"/>
                      <a:pt x="1518" y="6426"/>
                    </a:cubicBezTo>
                    <a:cubicBezTo>
                      <a:pt x="1520" y="6426"/>
                      <a:pt x="1521" y="6426"/>
                      <a:pt x="1523" y="6426"/>
                    </a:cubicBezTo>
                    <a:cubicBezTo>
                      <a:pt x="1535" y="6426"/>
                      <a:pt x="1548" y="6426"/>
                      <a:pt x="1556" y="6424"/>
                    </a:cubicBezTo>
                    <a:cubicBezTo>
                      <a:pt x="1642" y="6406"/>
                      <a:pt x="1696" y="6321"/>
                      <a:pt x="1675" y="6235"/>
                    </a:cubicBezTo>
                    <a:cubicBezTo>
                      <a:pt x="1659" y="6162"/>
                      <a:pt x="1594" y="6112"/>
                      <a:pt x="1524" y="6112"/>
                    </a:cubicBezTo>
                    <a:close/>
                    <a:moveTo>
                      <a:pt x="1795" y="7338"/>
                    </a:moveTo>
                    <a:cubicBezTo>
                      <a:pt x="1784" y="7338"/>
                      <a:pt x="1773" y="7340"/>
                      <a:pt x="1761" y="7342"/>
                    </a:cubicBezTo>
                    <a:cubicBezTo>
                      <a:pt x="1675" y="7360"/>
                      <a:pt x="1622" y="7445"/>
                      <a:pt x="1642" y="7530"/>
                    </a:cubicBezTo>
                    <a:cubicBezTo>
                      <a:pt x="1656" y="7602"/>
                      <a:pt x="1722" y="7652"/>
                      <a:pt x="1794" y="7652"/>
                    </a:cubicBezTo>
                    <a:cubicBezTo>
                      <a:pt x="1804" y="7652"/>
                      <a:pt x="1817" y="7650"/>
                      <a:pt x="1829" y="7650"/>
                    </a:cubicBezTo>
                    <a:cubicBezTo>
                      <a:pt x="1911" y="7632"/>
                      <a:pt x="1965" y="7546"/>
                      <a:pt x="1946" y="7461"/>
                    </a:cubicBezTo>
                    <a:cubicBezTo>
                      <a:pt x="1928" y="7388"/>
                      <a:pt x="1866" y="7338"/>
                      <a:pt x="1795" y="7338"/>
                    </a:cubicBezTo>
                    <a:close/>
                    <a:moveTo>
                      <a:pt x="2066" y="8563"/>
                    </a:moveTo>
                    <a:cubicBezTo>
                      <a:pt x="2054" y="8563"/>
                      <a:pt x="2042" y="8564"/>
                      <a:pt x="2030" y="8567"/>
                    </a:cubicBezTo>
                    <a:cubicBezTo>
                      <a:pt x="1946" y="8581"/>
                      <a:pt x="1892" y="8666"/>
                      <a:pt x="1911" y="8752"/>
                    </a:cubicBezTo>
                    <a:cubicBezTo>
                      <a:pt x="1925" y="8823"/>
                      <a:pt x="1991" y="8873"/>
                      <a:pt x="2065" y="8873"/>
                    </a:cubicBezTo>
                    <a:cubicBezTo>
                      <a:pt x="2073" y="8873"/>
                      <a:pt x="2086" y="8873"/>
                      <a:pt x="2098" y="8871"/>
                    </a:cubicBezTo>
                    <a:cubicBezTo>
                      <a:pt x="2184" y="8850"/>
                      <a:pt x="2238" y="8767"/>
                      <a:pt x="2217" y="8686"/>
                    </a:cubicBezTo>
                    <a:cubicBezTo>
                      <a:pt x="2202" y="8613"/>
                      <a:pt x="2138" y="8563"/>
                      <a:pt x="2066" y="8563"/>
                    </a:cubicBezTo>
                    <a:close/>
                    <a:moveTo>
                      <a:pt x="2336" y="9784"/>
                    </a:moveTo>
                    <a:cubicBezTo>
                      <a:pt x="2324" y="9784"/>
                      <a:pt x="2312" y="9785"/>
                      <a:pt x="2301" y="9788"/>
                    </a:cubicBezTo>
                    <a:cubicBezTo>
                      <a:pt x="2214" y="9806"/>
                      <a:pt x="2163" y="9891"/>
                      <a:pt x="2179" y="9975"/>
                    </a:cubicBezTo>
                    <a:cubicBezTo>
                      <a:pt x="2198" y="10047"/>
                      <a:pt x="2261" y="10098"/>
                      <a:pt x="2333" y="10098"/>
                    </a:cubicBezTo>
                    <a:cubicBezTo>
                      <a:pt x="2345" y="10098"/>
                      <a:pt x="2354" y="10094"/>
                      <a:pt x="2366" y="10094"/>
                    </a:cubicBezTo>
                    <a:cubicBezTo>
                      <a:pt x="2452" y="10076"/>
                      <a:pt x="2506" y="9992"/>
                      <a:pt x="2485" y="9907"/>
                    </a:cubicBezTo>
                    <a:cubicBezTo>
                      <a:pt x="2469" y="9834"/>
                      <a:pt x="2405" y="9784"/>
                      <a:pt x="2336" y="9784"/>
                    </a:cubicBezTo>
                    <a:close/>
                    <a:moveTo>
                      <a:pt x="2605" y="11008"/>
                    </a:moveTo>
                    <a:cubicBezTo>
                      <a:pt x="2594" y="11008"/>
                      <a:pt x="2583" y="11009"/>
                      <a:pt x="2571" y="11012"/>
                    </a:cubicBezTo>
                    <a:cubicBezTo>
                      <a:pt x="2485" y="11031"/>
                      <a:pt x="2432" y="11112"/>
                      <a:pt x="2452" y="11196"/>
                    </a:cubicBezTo>
                    <a:cubicBezTo>
                      <a:pt x="2468" y="11271"/>
                      <a:pt x="2531" y="11319"/>
                      <a:pt x="2602" y="11319"/>
                    </a:cubicBezTo>
                    <a:cubicBezTo>
                      <a:pt x="2614" y="11319"/>
                      <a:pt x="2627" y="11319"/>
                      <a:pt x="2637" y="11315"/>
                    </a:cubicBezTo>
                    <a:cubicBezTo>
                      <a:pt x="2721" y="11296"/>
                      <a:pt x="2775" y="11215"/>
                      <a:pt x="2756" y="11131"/>
                    </a:cubicBezTo>
                    <a:cubicBezTo>
                      <a:pt x="2738" y="11058"/>
                      <a:pt x="2676" y="11008"/>
                      <a:pt x="2605" y="11008"/>
                    </a:cubicBezTo>
                    <a:close/>
                    <a:moveTo>
                      <a:pt x="2875" y="12229"/>
                    </a:moveTo>
                    <a:cubicBezTo>
                      <a:pt x="2864" y="12229"/>
                      <a:pt x="2852" y="12230"/>
                      <a:pt x="2840" y="12233"/>
                    </a:cubicBezTo>
                    <a:cubicBezTo>
                      <a:pt x="2756" y="12251"/>
                      <a:pt x="2702" y="12335"/>
                      <a:pt x="2721" y="12421"/>
                    </a:cubicBezTo>
                    <a:cubicBezTo>
                      <a:pt x="2738" y="12493"/>
                      <a:pt x="2804" y="12543"/>
                      <a:pt x="2875" y="12543"/>
                    </a:cubicBezTo>
                    <a:cubicBezTo>
                      <a:pt x="2883" y="12543"/>
                      <a:pt x="2896" y="12543"/>
                      <a:pt x="2908" y="12540"/>
                    </a:cubicBezTo>
                    <a:cubicBezTo>
                      <a:pt x="2994" y="12522"/>
                      <a:pt x="3047" y="12437"/>
                      <a:pt x="3028" y="12352"/>
                    </a:cubicBezTo>
                    <a:cubicBezTo>
                      <a:pt x="3012" y="12279"/>
                      <a:pt x="2947" y="12229"/>
                      <a:pt x="2875" y="122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1636400" y="3959650"/>
                <a:ext cx="55950" cy="221800"/>
              </a:xfrm>
              <a:custGeom>
                <a:avLst/>
                <a:gdLst/>
                <a:ahLst/>
                <a:cxnLst/>
                <a:rect l="l" t="t" r="r" b="b"/>
                <a:pathLst>
                  <a:path w="2238" h="8872" extrusionOk="0">
                    <a:moveTo>
                      <a:pt x="174" y="1"/>
                    </a:moveTo>
                    <a:cubicBezTo>
                      <a:pt x="163" y="1"/>
                      <a:pt x="151" y="2"/>
                      <a:pt x="139" y="4"/>
                    </a:cubicBezTo>
                    <a:cubicBezTo>
                      <a:pt x="54" y="23"/>
                      <a:pt x="0" y="104"/>
                      <a:pt x="20" y="189"/>
                    </a:cubicBezTo>
                    <a:cubicBezTo>
                      <a:pt x="36" y="264"/>
                      <a:pt x="101" y="312"/>
                      <a:pt x="173" y="312"/>
                    </a:cubicBezTo>
                    <a:cubicBezTo>
                      <a:pt x="182" y="312"/>
                      <a:pt x="195" y="312"/>
                      <a:pt x="207" y="308"/>
                    </a:cubicBezTo>
                    <a:cubicBezTo>
                      <a:pt x="292" y="289"/>
                      <a:pt x="346" y="209"/>
                      <a:pt x="326" y="124"/>
                    </a:cubicBezTo>
                    <a:cubicBezTo>
                      <a:pt x="311" y="50"/>
                      <a:pt x="246" y="1"/>
                      <a:pt x="174" y="1"/>
                    </a:cubicBezTo>
                    <a:close/>
                    <a:moveTo>
                      <a:pt x="443" y="1222"/>
                    </a:moveTo>
                    <a:cubicBezTo>
                      <a:pt x="432" y="1222"/>
                      <a:pt x="420" y="1223"/>
                      <a:pt x="409" y="1226"/>
                    </a:cubicBezTo>
                    <a:cubicBezTo>
                      <a:pt x="324" y="1243"/>
                      <a:pt x="270" y="1329"/>
                      <a:pt x="290" y="1414"/>
                    </a:cubicBezTo>
                    <a:cubicBezTo>
                      <a:pt x="306" y="1485"/>
                      <a:pt x="372" y="1535"/>
                      <a:pt x="443" y="1535"/>
                    </a:cubicBezTo>
                    <a:cubicBezTo>
                      <a:pt x="455" y="1535"/>
                      <a:pt x="465" y="1535"/>
                      <a:pt x="477" y="1533"/>
                    </a:cubicBezTo>
                    <a:cubicBezTo>
                      <a:pt x="562" y="1515"/>
                      <a:pt x="616" y="1430"/>
                      <a:pt x="596" y="1345"/>
                    </a:cubicBezTo>
                    <a:cubicBezTo>
                      <a:pt x="580" y="1272"/>
                      <a:pt x="515" y="1222"/>
                      <a:pt x="443" y="1222"/>
                    </a:cubicBezTo>
                    <a:close/>
                    <a:moveTo>
                      <a:pt x="716" y="2446"/>
                    </a:moveTo>
                    <a:cubicBezTo>
                      <a:pt x="705" y="2446"/>
                      <a:pt x="693" y="2448"/>
                      <a:pt x="682" y="2450"/>
                    </a:cubicBezTo>
                    <a:cubicBezTo>
                      <a:pt x="596" y="2469"/>
                      <a:pt x="542" y="2550"/>
                      <a:pt x="562" y="2635"/>
                    </a:cubicBezTo>
                    <a:cubicBezTo>
                      <a:pt x="578" y="2709"/>
                      <a:pt x="641" y="2760"/>
                      <a:pt x="713" y="2760"/>
                    </a:cubicBezTo>
                    <a:cubicBezTo>
                      <a:pt x="724" y="2760"/>
                      <a:pt x="738" y="2756"/>
                      <a:pt x="747" y="2754"/>
                    </a:cubicBezTo>
                    <a:cubicBezTo>
                      <a:pt x="832" y="2735"/>
                      <a:pt x="885" y="2654"/>
                      <a:pt x="866" y="2569"/>
                    </a:cubicBezTo>
                    <a:cubicBezTo>
                      <a:pt x="849" y="2496"/>
                      <a:pt x="787" y="2446"/>
                      <a:pt x="716" y="2446"/>
                    </a:cubicBezTo>
                    <a:close/>
                    <a:moveTo>
                      <a:pt x="986" y="3668"/>
                    </a:moveTo>
                    <a:cubicBezTo>
                      <a:pt x="974" y="3668"/>
                      <a:pt x="962" y="3669"/>
                      <a:pt x="951" y="3671"/>
                    </a:cubicBezTo>
                    <a:cubicBezTo>
                      <a:pt x="866" y="3689"/>
                      <a:pt x="813" y="3774"/>
                      <a:pt x="832" y="3859"/>
                    </a:cubicBezTo>
                    <a:cubicBezTo>
                      <a:pt x="846" y="3930"/>
                      <a:pt x="914" y="3981"/>
                      <a:pt x="985" y="3981"/>
                    </a:cubicBezTo>
                    <a:cubicBezTo>
                      <a:pt x="994" y="3981"/>
                      <a:pt x="1007" y="3981"/>
                      <a:pt x="1016" y="3978"/>
                    </a:cubicBezTo>
                    <a:cubicBezTo>
                      <a:pt x="1104" y="3960"/>
                      <a:pt x="1153" y="3875"/>
                      <a:pt x="1138" y="3791"/>
                    </a:cubicBezTo>
                    <a:cubicBezTo>
                      <a:pt x="1122" y="3717"/>
                      <a:pt x="1058" y="3668"/>
                      <a:pt x="986" y="3668"/>
                    </a:cubicBezTo>
                    <a:close/>
                    <a:moveTo>
                      <a:pt x="1255" y="4891"/>
                    </a:moveTo>
                    <a:cubicBezTo>
                      <a:pt x="1243" y="4891"/>
                      <a:pt x="1232" y="4892"/>
                      <a:pt x="1220" y="4895"/>
                    </a:cubicBezTo>
                    <a:cubicBezTo>
                      <a:pt x="1135" y="4913"/>
                      <a:pt x="1082" y="4999"/>
                      <a:pt x="1101" y="5083"/>
                    </a:cubicBezTo>
                    <a:cubicBezTo>
                      <a:pt x="1116" y="5155"/>
                      <a:pt x="1182" y="5205"/>
                      <a:pt x="1255" y="5205"/>
                    </a:cubicBezTo>
                    <a:cubicBezTo>
                      <a:pt x="1263" y="5205"/>
                      <a:pt x="1277" y="5202"/>
                      <a:pt x="1289" y="5202"/>
                    </a:cubicBezTo>
                    <a:cubicBezTo>
                      <a:pt x="1374" y="5185"/>
                      <a:pt x="1427" y="5100"/>
                      <a:pt x="1408" y="5014"/>
                    </a:cubicBezTo>
                    <a:cubicBezTo>
                      <a:pt x="1393" y="4941"/>
                      <a:pt x="1327" y="4891"/>
                      <a:pt x="1255" y="4891"/>
                    </a:cubicBezTo>
                    <a:close/>
                    <a:moveTo>
                      <a:pt x="1527" y="6116"/>
                    </a:moveTo>
                    <a:cubicBezTo>
                      <a:pt x="1516" y="6116"/>
                      <a:pt x="1504" y="6117"/>
                      <a:pt x="1493" y="6120"/>
                    </a:cubicBezTo>
                    <a:cubicBezTo>
                      <a:pt x="1408" y="6134"/>
                      <a:pt x="1356" y="6220"/>
                      <a:pt x="1370" y="6304"/>
                    </a:cubicBezTo>
                    <a:cubicBezTo>
                      <a:pt x="1388" y="6376"/>
                      <a:pt x="1451" y="6426"/>
                      <a:pt x="1524" y="6426"/>
                    </a:cubicBezTo>
                    <a:cubicBezTo>
                      <a:pt x="1536" y="6426"/>
                      <a:pt x="1546" y="6426"/>
                      <a:pt x="1558" y="6424"/>
                    </a:cubicBezTo>
                    <a:cubicBezTo>
                      <a:pt x="1643" y="6405"/>
                      <a:pt x="1697" y="6321"/>
                      <a:pt x="1678" y="6239"/>
                    </a:cubicBezTo>
                    <a:cubicBezTo>
                      <a:pt x="1661" y="6166"/>
                      <a:pt x="1598" y="6116"/>
                      <a:pt x="1527" y="6116"/>
                    </a:cubicBezTo>
                    <a:close/>
                    <a:moveTo>
                      <a:pt x="1795" y="7337"/>
                    </a:moveTo>
                    <a:cubicBezTo>
                      <a:pt x="1784" y="7337"/>
                      <a:pt x="1772" y="7338"/>
                      <a:pt x="1761" y="7341"/>
                    </a:cubicBezTo>
                    <a:cubicBezTo>
                      <a:pt x="1676" y="7359"/>
                      <a:pt x="1623" y="7443"/>
                      <a:pt x="1642" y="7528"/>
                    </a:cubicBezTo>
                    <a:cubicBezTo>
                      <a:pt x="1658" y="7599"/>
                      <a:pt x="1724" y="7651"/>
                      <a:pt x="1792" y="7651"/>
                    </a:cubicBezTo>
                    <a:cubicBezTo>
                      <a:pt x="1804" y="7651"/>
                      <a:pt x="1817" y="7651"/>
                      <a:pt x="1826" y="7647"/>
                    </a:cubicBezTo>
                    <a:cubicBezTo>
                      <a:pt x="1911" y="7629"/>
                      <a:pt x="1965" y="7545"/>
                      <a:pt x="1946" y="7460"/>
                    </a:cubicBezTo>
                    <a:cubicBezTo>
                      <a:pt x="1929" y="7387"/>
                      <a:pt x="1866" y="7337"/>
                      <a:pt x="1795" y="7337"/>
                    </a:cubicBezTo>
                    <a:close/>
                    <a:moveTo>
                      <a:pt x="2065" y="8561"/>
                    </a:moveTo>
                    <a:cubicBezTo>
                      <a:pt x="2053" y="8561"/>
                      <a:pt x="2042" y="8562"/>
                      <a:pt x="2030" y="8565"/>
                    </a:cubicBezTo>
                    <a:cubicBezTo>
                      <a:pt x="1946" y="8585"/>
                      <a:pt x="1892" y="8665"/>
                      <a:pt x="1911" y="8749"/>
                    </a:cubicBezTo>
                    <a:cubicBezTo>
                      <a:pt x="1928" y="8821"/>
                      <a:pt x="1993" y="8872"/>
                      <a:pt x="2065" y="8872"/>
                    </a:cubicBezTo>
                    <a:cubicBezTo>
                      <a:pt x="2073" y="8872"/>
                      <a:pt x="2087" y="8872"/>
                      <a:pt x="2099" y="8868"/>
                    </a:cubicBezTo>
                    <a:cubicBezTo>
                      <a:pt x="2184" y="8849"/>
                      <a:pt x="2237" y="8769"/>
                      <a:pt x="2218" y="8684"/>
                    </a:cubicBezTo>
                    <a:cubicBezTo>
                      <a:pt x="2201" y="8611"/>
                      <a:pt x="2136"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1712775" y="3807575"/>
                <a:ext cx="103175" cy="435875"/>
              </a:xfrm>
              <a:custGeom>
                <a:avLst/>
                <a:gdLst/>
                <a:ahLst/>
                <a:cxnLst/>
                <a:rect l="l" t="t" r="r" b="b"/>
                <a:pathLst>
                  <a:path w="4127" h="17435" extrusionOk="0">
                    <a:moveTo>
                      <a:pt x="175" y="0"/>
                    </a:moveTo>
                    <a:cubicBezTo>
                      <a:pt x="163" y="0"/>
                      <a:pt x="152" y="2"/>
                      <a:pt x="140" y="4"/>
                    </a:cubicBezTo>
                    <a:cubicBezTo>
                      <a:pt x="55" y="22"/>
                      <a:pt x="1" y="107"/>
                      <a:pt x="21" y="192"/>
                    </a:cubicBezTo>
                    <a:cubicBezTo>
                      <a:pt x="37" y="264"/>
                      <a:pt x="100" y="314"/>
                      <a:pt x="171" y="314"/>
                    </a:cubicBezTo>
                    <a:cubicBezTo>
                      <a:pt x="183" y="314"/>
                      <a:pt x="196" y="314"/>
                      <a:pt x="206" y="312"/>
                    </a:cubicBezTo>
                    <a:cubicBezTo>
                      <a:pt x="290" y="291"/>
                      <a:pt x="344" y="208"/>
                      <a:pt x="325" y="123"/>
                    </a:cubicBezTo>
                    <a:cubicBezTo>
                      <a:pt x="308" y="50"/>
                      <a:pt x="246" y="0"/>
                      <a:pt x="175" y="0"/>
                    </a:cubicBezTo>
                    <a:close/>
                    <a:moveTo>
                      <a:pt x="446" y="1225"/>
                    </a:moveTo>
                    <a:cubicBezTo>
                      <a:pt x="434" y="1225"/>
                      <a:pt x="422" y="1226"/>
                      <a:pt x="410" y="1229"/>
                    </a:cubicBezTo>
                    <a:cubicBezTo>
                      <a:pt x="325" y="1248"/>
                      <a:pt x="271" y="1328"/>
                      <a:pt x="290" y="1414"/>
                    </a:cubicBezTo>
                    <a:cubicBezTo>
                      <a:pt x="307" y="1487"/>
                      <a:pt x="373" y="1535"/>
                      <a:pt x="444" y="1535"/>
                    </a:cubicBezTo>
                    <a:cubicBezTo>
                      <a:pt x="452" y="1535"/>
                      <a:pt x="466" y="1535"/>
                      <a:pt x="478" y="1533"/>
                    </a:cubicBezTo>
                    <a:cubicBezTo>
                      <a:pt x="563" y="1512"/>
                      <a:pt x="613" y="1433"/>
                      <a:pt x="597" y="1348"/>
                    </a:cubicBezTo>
                    <a:cubicBezTo>
                      <a:pt x="581" y="1274"/>
                      <a:pt x="517" y="1225"/>
                      <a:pt x="446" y="1225"/>
                    </a:cubicBezTo>
                    <a:close/>
                    <a:moveTo>
                      <a:pt x="713" y="2445"/>
                    </a:moveTo>
                    <a:cubicBezTo>
                      <a:pt x="702" y="2445"/>
                      <a:pt x="690" y="2446"/>
                      <a:pt x="679" y="2449"/>
                    </a:cubicBezTo>
                    <a:cubicBezTo>
                      <a:pt x="594" y="2468"/>
                      <a:pt x="541" y="2553"/>
                      <a:pt x="560" y="2637"/>
                    </a:cubicBezTo>
                    <a:cubicBezTo>
                      <a:pt x="576" y="2709"/>
                      <a:pt x="642" y="2760"/>
                      <a:pt x="713" y="2760"/>
                    </a:cubicBezTo>
                    <a:cubicBezTo>
                      <a:pt x="725" y="2760"/>
                      <a:pt x="736" y="2760"/>
                      <a:pt x="748" y="2756"/>
                    </a:cubicBezTo>
                    <a:cubicBezTo>
                      <a:pt x="833" y="2738"/>
                      <a:pt x="886" y="2654"/>
                      <a:pt x="867" y="2568"/>
                    </a:cubicBezTo>
                    <a:cubicBezTo>
                      <a:pt x="852" y="2495"/>
                      <a:pt x="786" y="2445"/>
                      <a:pt x="713" y="2445"/>
                    </a:cubicBezTo>
                    <a:close/>
                    <a:moveTo>
                      <a:pt x="986" y="3670"/>
                    </a:moveTo>
                    <a:cubicBezTo>
                      <a:pt x="975" y="3670"/>
                      <a:pt x="963" y="3671"/>
                      <a:pt x="952" y="3674"/>
                    </a:cubicBezTo>
                    <a:cubicBezTo>
                      <a:pt x="867" y="3693"/>
                      <a:pt x="813" y="3774"/>
                      <a:pt x="833" y="3858"/>
                    </a:cubicBezTo>
                    <a:cubicBezTo>
                      <a:pt x="849" y="3932"/>
                      <a:pt x="911" y="3981"/>
                      <a:pt x="983" y="3981"/>
                    </a:cubicBezTo>
                    <a:cubicBezTo>
                      <a:pt x="995" y="3981"/>
                      <a:pt x="1005" y="3981"/>
                      <a:pt x="1017" y="3977"/>
                    </a:cubicBezTo>
                    <a:cubicBezTo>
                      <a:pt x="1102" y="3958"/>
                      <a:pt x="1155" y="3877"/>
                      <a:pt x="1136" y="3793"/>
                    </a:cubicBezTo>
                    <a:cubicBezTo>
                      <a:pt x="1120" y="3720"/>
                      <a:pt x="1057" y="3670"/>
                      <a:pt x="986" y="3670"/>
                    </a:cubicBezTo>
                    <a:close/>
                    <a:moveTo>
                      <a:pt x="1249" y="4892"/>
                    </a:moveTo>
                    <a:cubicBezTo>
                      <a:pt x="1240" y="4892"/>
                      <a:pt x="1230" y="4893"/>
                      <a:pt x="1221" y="4895"/>
                    </a:cubicBezTo>
                    <a:cubicBezTo>
                      <a:pt x="1136" y="4913"/>
                      <a:pt x="1083" y="4997"/>
                      <a:pt x="1102" y="5083"/>
                    </a:cubicBezTo>
                    <a:cubicBezTo>
                      <a:pt x="1117" y="5153"/>
                      <a:pt x="1179" y="5205"/>
                      <a:pt x="1252" y="5205"/>
                    </a:cubicBezTo>
                    <a:cubicBezTo>
                      <a:pt x="1264" y="5205"/>
                      <a:pt x="1278" y="5205"/>
                      <a:pt x="1286" y="5202"/>
                    </a:cubicBezTo>
                    <a:cubicBezTo>
                      <a:pt x="1371" y="5183"/>
                      <a:pt x="1425" y="5099"/>
                      <a:pt x="1406" y="5014"/>
                    </a:cubicBezTo>
                    <a:cubicBezTo>
                      <a:pt x="1389" y="4941"/>
                      <a:pt x="1323" y="4892"/>
                      <a:pt x="1249" y="4892"/>
                    </a:cubicBezTo>
                    <a:close/>
                    <a:moveTo>
                      <a:pt x="1527" y="6115"/>
                    </a:moveTo>
                    <a:cubicBezTo>
                      <a:pt x="1515" y="6115"/>
                      <a:pt x="1502" y="6117"/>
                      <a:pt x="1490" y="6120"/>
                    </a:cubicBezTo>
                    <a:cubicBezTo>
                      <a:pt x="1406" y="6137"/>
                      <a:pt x="1352" y="6222"/>
                      <a:pt x="1371" y="6307"/>
                    </a:cubicBezTo>
                    <a:cubicBezTo>
                      <a:pt x="1387" y="6378"/>
                      <a:pt x="1452" y="6429"/>
                      <a:pt x="1525" y="6429"/>
                    </a:cubicBezTo>
                    <a:cubicBezTo>
                      <a:pt x="1537" y="6429"/>
                      <a:pt x="1547" y="6426"/>
                      <a:pt x="1559" y="6426"/>
                    </a:cubicBezTo>
                    <a:cubicBezTo>
                      <a:pt x="1644" y="6408"/>
                      <a:pt x="1698" y="6323"/>
                      <a:pt x="1678" y="6239"/>
                    </a:cubicBezTo>
                    <a:cubicBezTo>
                      <a:pt x="1663" y="6165"/>
                      <a:pt x="1599" y="6115"/>
                      <a:pt x="1527" y="6115"/>
                    </a:cubicBezTo>
                    <a:close/>
                    <a:moveTo>
                      <a:pt x="1795" y="7339"/>
                    </a:moveTo>
                    <a:cubicBezTo>
                      <a:pt x="1784" y="7339"/>
                      <a:pt x="1773" y="7340"/>
                      <a:pt x="1762" y="7343"/>
                    </a:cubicBezTo>
                    <a:cubicBezTo>
                      <a:pt x="1674" y="7362"/>
                      <a:pt x="1620" y="7443"/>
                      <a:pt x="1639" y="7528"/>
                    </a:cubicBezTo>
                    <a:cubicBezTo>
                      <a:pt x="1659" y="7599"/>
                      <a:pt x="1721" y="7650"/>
                      <a:pt x="1793" y="7650"/>
                    </a:cubicBezTo>
                    <a:cubicBezTo>
                      <a:pt x="1805" y="7650"/>
                      <a:pt x="1815" y="7650"/>
                      <a:pt x="1827" y="7647"/>
                    </a:cubicBezTo>
                    <a:cubicBezTo>
                      <a:pt x="1912" y="7628"/>
                      <a:pt x="1966" y="7544"/>
                      <a:pt x="1947" y="7462"/>
                    </a:cubicBezTo>
                    <a:cubicBezTo>
                      <a:pt x="1930" y="7389"/>
                      <a:pt x="1866" y="7339"/>
                      <a:pt x="1795" y="7339"/>
                    </a:cubicBezTo>
                    <a:close/>
                    <a:moveTo>
                      <a:pt x="2065" y="8560"/>
                    </a:moveTo>
                    <a:cubicBezTo>
                      <a:pt x="2054" y="8560"/>
                      <a:pt x="2043" y="8562"/>
                      <a:pt x="2031" y="8564"/>
                    </a:cubicBezTo>
                    <a:cubicBezTo>
                      <a:pt x="1947" y="8582"/>
                      <a:pt x="1893" y="8667"/>
                      <a:pt x="1912" y="8753"/>
                    </a:cubicBezTo>
                    <a:cubicBezTo>
                      <a:pt x="1929" y="8824"/>
                      <a:pt x="1994" y="8874"/>
                      <a:pt x="2066" y="8874"/>
                    </a:cubicBezTo>
                    <a:cubicBezTo>
                      <a:pt x="2074" y="8874"/>
                      <a:pt x="2088" y="8874"/>
                      <a:pt x="2097" y="8872"/>
                    </a:cubicBezTo>
                    <a:cubicBezTo>
                      <a:pt x="2181" y="8854"/>
                      <a:pt x="2235" y="8768"/>
                      <a:pt x="2216" y="8683"/>
                    </a:cubicBezTo>
                    <a:cubicBezTo>
                      <a:pt x="2199" y="8610"/>
                      <a:pt x="2137" y="8560"/>
                      <a:pt x="2065" y="8560"/>
                    </a:cubicBezTo>
                    <a:close/>
                    <a:moveTo>
                      <a:pt x="2337" y="9785"/>
                    </a:moveTo>
                    <a:cubicBezTo>
                      <a:pt x="2325" y="9785"/>
                      <a:pt x="2313" y="9786"/>
                      <a:pt x="2300" y="9789"/>
                    </a:cubicBezTo>
                    <a:cubicBezTo>
                      <a:pt x="2216" y="9808"/>
                      <a:pt x="2162" y="9891"/>
                      <a:pt x="2181" y="9974"/>
                    </a:cubicBezTo>
                    <a:cubicBezTo>
                      <a:pt x="2198" y="10048"/>
                      <a:pt x="2263" y="10099"/>
                      <a:pt x="2335" y="10099"/>
                    </a:cubicBezTo>
                    <a:cubicBezTo>
                      <a:pt x="2344" y="10099"/>
                      <a:pt x="2358" y="10095"/>
                      <a:pt x="2366" y="10093"/>
                    </a:cubicBezTo>
                    <a:cubicBezTo>
                      <a:pt x="2454" y="10073"/>
                      <a:pt x="2508" y="9993"/>
                      <a:pt x="2485" y="9908"/>
                    </a:cubicBezTo>
                    <a:cubicBezTo>
                      <a:pt x="2473" y="9835"/>
                      <a:pt x="2409" y="9785"/>
                      <a:pt x="2337" y="9785"/>
                    </a:cubicBezTo>
                    <a:close/>
                    <a:moveTo>
                      <a:pt x="2607" y="11006"/>
                    </a:moveTo>
                    <a:cubicBezTo>
                      <a:pt x="2595" y="11006"/>
                      <a:pt x="2583" y="11007"/>
                      <a:pt x="2571" y="11010"/>
                    </a:cubicBezTo>
                    <a:cubicBezTo>
                      <a:pt x="2485" y="11028"/>
                      <a:pt x="2431" y="11113"/>
                      <a:pt x="2452" y="11197"/>
                    </a:cubicBezTo>
                    <a:cubicBezTo>
                      <a:pt x="2467" y="11269"/>
                      <a:pt x="2533" y="11320"/>
                      <a:pt x="2604" y="11320"/>
                    </a:cubicBezTo>
                    <a:cubicBezTo>
                      <a:pt x="2614" y="11320"/>
                      <a:pt x="2627" y="11320"/>
                      <a:pt x="2639" y="11316"/>
                    </a:cubicBezTo>
                    <a:cubicBezTo>
                      <a:pt x="2723" y="11299"/>
                      <a:pt x="2777" y="11214"/>
                      <a:pt x="2758" y="11129"/>
                    </a:cubicBezTo>
                    <a:cubicBezTo>
                      <a:pt x="2741" y="11056"/>
                      <a:pt x="2678" y="11006"/>
                      <a:pt x="2607" y="11006"/>
                    </a:cubicBezTo>
                    <a:close/>
                    <a:moveTo>
                      <a:pt x="2877" y="12230"/>
                    </a:moveTo>
                    <a:cubicBezTo>
                      <a:pt x="2866" y="12230"/>
                      <a:pt x="2854" y="12231"/>
                      <a:pt x="2842" y="12234"/>
                    </a:cubicBezTo>
                    <a:cubicBezTo>
                      <a:pt x="2755" y="12252"/>
                      <a:pt x="2704" y="12336"/>
                      <a:pt x="2723" y="12422"/>
                    </a:cubicBezTo>
                    <a:cubicBezTo>
                      <a:pt x="2739" y="12493"/>
                      <a:pt x="2801" y="12544"/>
                      <a:pt x="2875" y="12544"/>
                    </a:cubicBezTo>
                    <a:cubicBezTo>
                      <a:pt x="2887" y="12544"/>
                      <a:pt x="2900" y="12541"/>
                      <a:pt x="2908" y="12541"/>
                    </a:cubicBezTo>
                    <a:cubicBezTo>
                      <a:pt x="2994" y="12518"/>
                      <a:pt x="3047" y="12437"/>
                      <a:pt x="3027" y="12353"/>
                    </a:cubicBezTo>
                    <a:cubicBezTo>
                      <a:pt x="3011" y="12280"/>
                      <a:pt x="2949" y="12230"/>
                      <a:pt x="2877" y="12230"/>
                    </a:cubicBezTo>
                    <a:close/>
                    <a:moveTo>
                      <a:pt x="3141" y="13453"/>
                    </a:moveTo>
                    <a:cubicBezTo>
                      <a:pt x="3132" y="13453"/>
                      <a:pt x="3122" y="13453"/>
                      <a:pt x="3113" y="13455"/>
                    </a:cubicBezTo>
                    <a:cubicBezTo>
                      <a:pt x="3027" y="13478"/>
                      <a:pt x="2973" y="13557"/>
                      <a:pt x="2994" y="13643"/>
                    </a:cubicBezTo>
                    <a:cubicBezTo>
                      <a:pt x="3008" y="13715"/>
                      <a:pt x="3074" y="13765"/>
                      <a:pt x="3144" y="13765"/>
                    </a:cubicBezTo>
                    <a:cubicBezTo>
                      <a:pt x="3156" y="13765"/>
                      <a:pt x="3169" y="13765"/>
                      <a:pt x="3178" y="13762"/>
                    </a:cubicBezTo>
                    <a:cubicBezTo>
                      <a:pt x="3263" y="13743"/>
                      <a:pt x="3317" y="13659"/>
                      <a:pt x="3298" y="13574"/>
                    </a:cubicBezTo>
                    <a:cubicBezTo>
                      <a:pt x="3284" y="13501"/>
                      <a:pt x="3216" y="13453"/>
                      <a:pt x="3141" y="13453"/>
                    </a:cubicBezTo>
                    <a:close/>
                    <a:moveTo>
                      <a:pt x="3418" y="14675"/>
                    </a:moveTo>
                    <a:cubicBezTo>
                      <a:pt x="3406" y="14675"/>
                      <a:pt x="3394" y="14677"/>
                      <a:pt x="3382" y="14680"/>
                    </a:cubicBezTo>
                    <a:cubicBezTo>
                      <a:pt x="3298" y="14698"/>
                      <a:pt x="3244" y="14782"/>
                      <a:pt x="3263" y="14867"/>
                    </a:cubicBezTo>
                    <a:cubicBezTo>
                      <a:pt x="3277" y="14938"/>
                      <a:pt x="3343" y="14989"/>
                      <a:pt x="3417" y="14989"/>
                    </a:cubicBezTo>
                    <a:cubicBezTo>
                      <a:pt x="3425" y="14989"/>
                      <a:pt x="3438" y="14986"/>
                      <a:pt x="3450" y="14986"/>
                    </a:cubicBezTo>
                    <a:cubicBezTo>
                      <a:pt x="3536" y="14968"/>
                      <a:pt x="3589" y="14883"/>
                      <a:pt x="3569" y="14799"/>
                    </a:cubicBezTo>
                    <a:cubicBezTo>
                      <a:pt x="3554" y="14725"/>
                      <a:pt x="3490" y="14675"/>
                      <a:pt x="3418" y="14675"/>
                    </a:cubicBezTo>
                    <a:close/>
                    <a:moveTo>
                      <a:pt x="3686" y="15899"/>
                    </a:moveTo>
                    <a:cubicBezTo>
                      <a:pt x="3674" y="15899"/>
                      <a:pt x="3662" y="15901"/>
                      <a:pt x="3650" y="15903"/>
                    </a:cubicBezTo>
                    <a:cubicBezTo>
                      <a:pt x="3566" y="15922"/>
                      <a:pt x="3516" y="16003"/>
                      <a:pt x="3531" y="16088"/>
                    </a:cubicBezTo>
                    <a:cubicBezTo>
                      <a:pt x="3550" y="16164"/>
                      <a:pt x="3613" y="16211"/>
                      <a:pt x="3685" y="16211"/>
                    </a:cubicBezTo>
                    <a:cubicBezTo>
                      <a:pt x="3697" y="16211"/>
                      <a:pt x="3706" y="16211"/>
                      <a:pt x="3718" y="16207"/>
                    </a:cubicBezTo>
                    <a:cubicBezTo>
                      <a:pt x="3804" y="16188"/>
                      <a:pt x="3857" y="16107"/>
                      <a:pt x="3837" y="16022"/>
                    </a:cubicBezTo>
                    <a:cubicBezTo>
                      <a:pt x="3822" y="15949"/>
                      <a:pt x="3759" y="15899"/>
                      <a:pt x="3686" y="15899"/>
                    </a:cubicBezTo>
                    <a:close/>
                    <a:moveTo>
                      <a:pt x="3957" y="17121"/>
                    </a:moveTo>
                    <a:cubicBezTo>
                      <a:pt x="3946" y="17121"/>
                      <a:pt x="3935" y="17122"/>
                      <a:pt x="3923" y="17124"/>
                    </a:cubicBezTo>
                    <a:cubicBezTo>
                      <a:pt x="3837" y="17142"/>
                      <a:pt x="3784" y="17227"/>
                      <a:pt x="3804" y="17313"/>
                    </a:cubicBezTo>
                    <a:cubicBezTo>
                      <a:pt x="3819" y="17385"/>
                      <a:pt x="3885" y="17434"/>
                      <a:pt x="3956" y="17434"/>
                    </a:cubicBezTo>
                    <a:cubicBezTo>
                      <a:pt x="3966" y="17434"/>
                      <a:pt x="3979" y="17434"/>
                      <a:pt x="3989" y="17432"/>
                    </a:cubicBezTo>
                    <a:cubicBezTo>
                      <a:pt x="4073" y="17414"/>
                      <a:pt x="4127" y="17328"/>
                      <a:pt x="4108" y="17244"/>
                    </a:cubicBezTo>
                    <a:cubicBezTo>
                      <a:pt x="4090" y="17170"/>
                      <a:pt x="4028" y="17121"/>
                      <a:pt x="3957"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1749425" y="3855850"/>
                <a:ext cx="76175" cy="313550"/>
              </a:xfrm>
              <a:custGeom>
                <a:avLst/>
                <a:gdLst/>
                <a:ahLst/>
                <a:cxnLst/>
                <a:rect l="l" t="t" r="r" b="b"/>
                <a:pathLst>
                  <a:path w="3047" h="12542" extrusionOk="0">
                    <a:moveTo>
                      <a:pt x="173" y="1"/>
                    </a:moveTo>
                    <a:cubicBezTo>
                      <a:pt x="162" y="1"/>
                      <a:pt x="151" y="2"/>
                      <a:pt x="140" y="4"/>
                    </a:cubicBezTo>
                    <a:cubicBezTo>
                      <a:pt x="54" y="25"/>
                      <a:pt x="0" y="104"/>
                      <a:pt x="21" y="189"/>
                    </a:cubicBezTo>
                    <a:cubicBezTo>
                      <a:pt x="36" y="264"/>
                      <a:pt x="99" y="314"/>
                      <a:pt x="171" y="314"/>
                    </a:cubicBezTo>
                    <a:cubicBezTo>
                      <a:pt x="183" y="314"/>
                      <a:pt x="193" y="312"/>
                      <a:pt x="205" y="308"/>
                    </a:cubicBezTo>
                    <a:cubicBezTo>
                      <a:pt x="290" y="289"/>
                      <a:pt x="343" y="209"/>
                      <a:pt x="324" y="124"/>
                    </a:cubicBezTo>
                    <a:cubicBezTo>
                      <a:pt x="307" y="50"/>
                      <a:pt x="242" y="1"/>
                      <a:pt x="173" y="1"/>
                    </a:cubicBezTo>
                    <a:close/>
                    <a:moveTo>
                      <a:pt x="443" y="1222"/>
                    </a:moveTo>
                    <a:cubicBezTo>
                      <a:pt x="432" y="1222"/>
                      <a:pt x="421" y="1223"/>
                      <a:pt x="409" y="1226"/>
                    </a:cubicBezTo>
                    <a:cubicBezTo>
                      <a:pt x="324" y="1246"/>
                      <a:pt x="271" y="1328"/>
                      <a:pt x="290" y="1414"/>
                    </a:cubicBezTo>
                    <a:cubicBezTo>
                      <a:pt x="307" y="1485"/>
                      <a:pt x="372" y="1535"/>
                      <a:pt x="444" y="1535"/>
                    </a:cubicBezTo>
                    <a:cubicBezTo>
                      <a:pt x="452" y="1535"/>
                      <a:pt x="465" y="1535"/>
                      <a:pt x="475" y="1533"/>
                    </a:cubicBezTo>
                    <a:cubicBezTo>
                      <a:pt x="559" y="1515"/>
                      <a:pt x="612" y="1430"/>
                      <a:pt x="596" y="1345"/>
                    </a:cubicBezTo>
                    <a:cubicBezTo>
                      <a:pt x="578" y="1272"/>
                      <a:pt x="515" y="1222"/>
                      <a:pt x="443" y="1222"/>
                    </a:cubicBezTo>
                    <a:close/>
                    <a:moveTo>
                      <a:pt x="713" y="2446"/>
                    </a:moveTo>
                    <a:cubicBezTo>
                      <a:pt x="702" y="2446"/>
                      <a:pt x="690" y="2448"/>
                      <a:pt x="678" y="2450"/>
                    </a:cubicBezTo>
                    <a:cubicBezTo>
                      <a:pt x="594" y="2469"/>
                      <a:pt x="540" y="2549"/>
                      <a:pt x="559" y="2635"/>
                    </a:cubicBezTo>
                    <a:cubicBezTo>
                      <a:pt x="576" y="2709"/>
                      <a:pt x="641" y="2760"/>
                      <a:pt x="713" y="2760"/>
                    </a:cubicBezTo>
                    <a:cubicBezTo>
                      <a:pt x="721" y="2760"/>
                      <a:pt x="735" y="2756"/>
                      <a:pt x="746" y="2754"/>
                    </a:cubicBezTo>
                    <a:cubicBezTo>
                      <a:pt x="832" y="2739"/>
                      <a:pt x="886" y="2654"/>
                      <a:pt x="865" y="2569"/>
                    </a:cubicBezTo>
                    <a:cubicBezTo>
                      <a:pt x="851" y="2496"/>
                      <a:pt x="785" y="2446"/>
                      <a:pt x="713" y="2446"/>
                    </a:cubicBezTo>
                    <a:close/>
                    <a:moveTo>
                      <a:pt x="980" y="3668"/>
                    </a:moveTo>
                    <a:cubicBezTo>
                      <a:pt x="970" y="3668"/>
                      <a:pt x="959" y="3669"/>
                      <a:pt x="948" y="3671"/>
                    </a:cubicBezTo>
                    <a:cubicBezTo>
                      <a:pt x="863" y="3689"/>
                      <a:pt x="814" y="3774"/>
                      <a:pt x="828" y="3859"/>
                    </a:cubicBezTo>
                    <a:cubicBezTo>
                      <a:pt x="846" y="3930"/>
                      <a:pt x="911" y="3981"/>
                      <a:pt x="982" y="3981"/>
                    </a:cubicBezTo>
                    <a:cubicBezTo>
                      <a:pt x="994" y="3981"/>
                      <a:pt x="1005" y="3981"/>
                      <a:pt x="1017" y="3978"/>
                    </a:cubicBezTo>
                    <a:cubicBezTo>
                      <a:pt x="1101" y="3960"/>
                      <a:pt x="1155" y="3878"/>
                      <a:pt x="1136" y="3791"/>
                    </a:cubicBezTo>
                    <a:cubicBezTo>
                      <a:pt x="1119" y="3716"/>
                      <a:pt x="1054" y="3668"/>
                      <a:pt x="980" y="3668"/>
                    </a:cubicBezTo>
                    <a:close/>
                    <a:moveTo>
                      <a:pt x="1255" y="4891"/>
                    </a:moveTo>
                    <a:cubicBezTo>
                      <a:pt x="1243" y="4891"/>
                      <a:pt x="1232" y="4892"/>
                      <a:pt x="1220" y="4895"/>
                    </a:cubicBezTo>
                    <a:cubicBezTo>
                      <a:pt x="1136" y="4913"/>
                      <a:pt x="1082" y="4999"/>
                      <a:pt x="1101" y="5083"/>
                    </a:cubicBezTo>
                    <a:cubicBezTo>
                      <a:pt x="1117" y="5155"/>
                      <a:pt x="1182" y="5205"/>
                      <a:pt x="1251" y="5205"/>
                    </a:cubicBezTo>
                    <a:cubicBezTo>
                      <a:pt x="1263" y="5205"/>
                      <a:pt x="1278" y="5202"/>
                      <a:pt x="1286" y="5202"/>
                    </a:cubicBezTo>
                    <a:cubicBezTo>
                      <a:pt x="1370" y="5185"/>
                      <a:pt x="1424" y="5100"/>
                      <a:pt x="1405" y="5014"/>
                    </a:cubicBezTo>
                    <a:cubicBezTo>
                      <a:pt x="1389" y="4941"/>
                      <a:pt x="1326" y="4891"/>
                      <a:pt x="1255" y="4891"/>
                    </a:cubicBezTo>
                    <a:close/>
                    <a:moveTo>
                      <a:pt x="1524" y="6116"/>
                    </a:moveTo>
                    <a:cubicBezTo>
                      <a:pt x="1513" y="6116"/>
                      <a:pt x="1501" y="6117"/>
                      <a:pt x="1490" y="6120"/>
                    </a:cubicBezTo>
                    <a:cubicBezTo>
                      <a:pt x="1405" y="6134"/>
                      <a:pt x="1351" y="6220"/>
                      <a:pt x="1370" y="6304"/>
                    </a:cubicBezTo>
                    <a:cubicBezTo>
                      <a:pt x="1386" y="6376"/>
                      <a:pt x="1451" y="6426"/>
                      <a:pt x="1524" y="6426"/>
                    </a:cubicBezTo>
                    <a:cubicBezTo>
                      <a:pt x="1532" y="6426"/>
                      <a:pt x="1547" y="6426"/>
                      <a:pt x="1559" y="6424"/>
                    </a:cubicBezTo>
                    <a:cubicBezTo>
                      <a:pt x="1643" y="6405"/>
                      <a:pt x="1697" y="6324"/>
                      <a:pt x="1678" y="6239"/>
                    </a:cubicBezTo>
                    <a:cubicBezTo>
                      <a:pt x="1662" y="6166"/>
                      <a:pt x="1597" y="6116"/>
                      <a:pt x="1524" y="6116"/>
                    </a:cubicBezTo>
                    <a:close/>
                    <a:moveTo>
                      <a:pt x="1793" y="7337"/>
                    </a:moveTo>
                    <a:cubicBezTo>
                      <a:pt x="1781" y="7337"/>
                      <a:pt x="1770" y="7338"/>
                      <a:pt x="1758" y="7341"/>
                    </a:cubicBezTo>
                    <a:cubicBezTo>
                      <a:pt x="1673" y="7359"/>
                      <a:pt x="1619" y="7443"/>
                      <a:pt x="1639" y="7528"/>
                    </a:cubicBezTo>
                    <a:cubicBezTo>
                      <a:pt x="1655" y="7599"/>
                      <a:pt x="1721" y="7651"/>
                      <a:pt x="1792" y="7651"/>
                    </a:cubicBezTo>
                    <a:cubicBezTo>
                      <a:pt x="1804" y="7651"/>
                      <a:pt x="1815" y="7647"/>
                      <a:pt x="1827" y="7647"/>
                    </a:cubicBezTo>
                    <a:cubicBezTo>
                      <a:pt x="1911" y="7629"/>
                      <a:pt x="1965" y="7545"/>
                      <a:pt x="1946" y="7460"/>
                    </a:cubicBezTo>
                    <a:cubicBezTo>
                      <a:pt x="1931" y="7386"/>
                      <a:pt x="1866" y="7337"/>
                      <a:pt x="1793" y="7337"/>
                    </a:cubicBezTo>
                    <a:close/>
                    <a:moveTo>
                      <a:pt x="2065" y="8561"/>
                    </a:moveTo>
                    <a:cubicBezTo>
                      <a:pt x="2054" y="8561"/>
                      <a:pt x="2042" y="8562"/>
                      <a:pt x="2030" y="8565"/>
                    </a:cubicBezTo>
                    <a:cubicBezTo>
                      <a:pt x="1946" y="8585"/>
                      <a:pt x="1892" y="8665"/>
                      <a:pt x="1911" y="8749"/>
                    </a:cubicBezTo>
                    <a:cubicBezTo>
                      <a:pt x="1928" y="8825"/>
                      <a:pt x="1994" y="8874"/>
                      <a:pt x="2061" y="8874"/>
                    </a:cubicBezTo>
                    <a:cubicBezTo>
                      <a:pt x="2073" y="8874"/>
                      <a:pt x="2088" y="8872"/>
                      <a:pt x="2096" y="8868"/>
                    </a:cubicBezTo>
                    <a:cubicBezTo>
                      <a:pt x="2181" y="8849"/>
                      <a:pt x="2234" y="8769"/>
                      <a:pt x="2215" y="8684"/>
                    </a:cubicBezTo>
                    <a:cubicBezTo>
                      <a:pt x="2199" y="8611"/>
                      <a:pt x="2136" y="8561"/>
                      <a:pt x="2065" y="8561"/>
                    </a:cubicBezTo>
                    <a:close/>
                    <a:moveTo>
                      <a:pt x="2335" y="9782"/>
                    </a:moveTo>
                    <a:cubicBezTo>
                      <a:pt x="2323" y="9782"/>
                      <a:pt x="2311" y="9783"/>
                      <a:pt x="2300" y="9786"/>
                    </a:cubicBezTo>
                    <a:cubicBezTo>
                      <a:pt x="2215" y="9804"/>
                      <a:pt x="2162" y="9889"/>
                      <a:pt x="2181" y="9974"/>
                    </a:cubicBezTo>
                    <a:cubicBezTo>
                      <a:pt x="2197" y="10045"/>
                      <a:pt x="2263" y="10095"/>
                      <a:pt x="2334" y="10095"/>
                    </a:cubicBezTo>
                    <a:cubicBezTo>
                      <a:pt x="2344" y="10095"/>
                      <a:pt x="2357" y="10095"/>
                      <a:pt x="2369" y="10093"/>
                    </a:cubicBezTo>
                    <a:cubicBezTo>
                      <a:pt x="2451" y="10075"/>
                      <a:pt x="2507" y="9991"/>
                      <a:pt x="2488" y="9905"/>
                    </a:cubicBezTo>
                    <a:cubicBezTo>
                      <a:pt x="2473" y="9832"/>
                      <a:pt x="2407" y="9782"/>
                      <a:pt x="2335" y="9782"/>
                    </a:cubicBezTo>
                    <a:close/>
                    <a:moveTo>
                      <a:pt x="2605" y="11007"/>
                    </a:moveTo>
                    <a:cubicBezTo>
                      <a:pt x="2593" y="11007"/>
                      <a:pt x="2582" y="11008"/>
                      <a:pt x="2570" y="11010"/>
                    </a:cubicBezTo>
                    <a:cubicBezTo>
                      <a:pt x="2484" y="11029"/>
                      <a:pt x="2431" y="11113"/>
                      <a:pt x="2451" y="11195"/>
                    </a:cubicBezTo>
                    <a:cubicBezTo>
                      <a:pt x="2465" y="11271"/>
                      <a:pt x="2532" y="11320"/>
                      <a:pt x="2604" y="11320"/>
                    </a:cubicBezTo>
                    <a:cubicBezTo>
                      <a:pt x="2613" y="11320"/>
                      <a:pt x="2626" y="11317"/>
                      <a:pt x="2638" y="11314"/>
                    </a:cubicBezTo>
                    <a:cubicBezTo>
                      <a:pt x="2723" y="11295"/>
                      <a:pt x="2776" y="11214"/>
                      <a:pt x="2757" y="11130"/>
                    </a:cubicBezTo>
                    <a:cubicBezTo>
                      <a:pt x="2742" y="11057"/>
                      <a:pt x="2677" y="11007"/>
                      <a:pt x="2605" y="11007"/>
                    </a:cubicBezTo>
                    <a:close/>
                    <a:moveTo>
                      <a:pt x="2874" y="12228"/>
                    </a:moveTo>
                    <a:cubicBezTo>
                      <a:pt x="2863" y="12228"/>
                      <a:pt x="2852" y="12229"/>
                      <a:pt x="2842" y="12232"/>
                    </a:cubicBezTo>
                    <a:cubicBezTo>
                      <a:pt x="2757" y="12254"/>
                      <a:pt x="2704" y="12334"/>
                      <a:pt x="2723" y="12419"/>
                    </a:cubicBezTo>
                    <a:cubicBezTo>
                      <a:pt x="2738" y="12493"/>
                      <a:pt x="2800" y="12541"/>
                      <a:pt x="2874" y="12541"/>
                    </a:cubicBezTo>
                    <a:cubicBezTo>
                      <a:pt x="2886" y="12541"/>
                      <a:pt x="2895" y="12541"/>
                      <a:pt x="2907" y="12538"/>
                    </a:cubicBezTo>
                    <a:cubicBezTo>
                      <a:pt x="2993" y="12520"/>
                      <a:pt x="3047" y="12435"/>
                      <a:pt x="3026" y="12351"/>
                    </a:cubicBezTo>
                    <a:cubicBezTo>
                      <a:pt x="3010" y="12276"/>
                      <a:pt x="2944" y="12228"/>
                      <a:pt x="2874" y="122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1712575" y="3928650"/>
                <a:ext cx="55875" cy="221875"/>
              </a:xfrm>
              <a:custGeom>
                <a:avLst/>
                <a:gdLst/>
                <a:ahLst/>
                <a:cxnLst/>
                <a:rect l="l" t="t" r="r" b="b"/>
                <a:pathLst>
                  <a:path w="2235" h="8875" extrusionOk="0">
                    <a:moveTo>
                      <a:pt x="172" y="0"/>
                    </a:moveTo>
                    <a:cubicBezTo>
                      <a:pt x="161" y="0"/>
                      <a:pt x="150" y="2"/>
                      <a:pt x="139" y="4"/>
                    </a:cubicBezTo>
                    <a:cubicBezTo>
                      <a:pt x="54" y="23"/>
                      <a:pt x="1" y="104"/>
                      <a:pt x="20" y="189"/>
                    </a:cubicBezTo>
                    <a:cubicBezTo>
                      <a:pt x="36" y="265"/>
                      <a:pt x="98" y="314"/>
                      <a:pt x="170" y="314"/>
                    </a:cubicBezTo>
                    <a:cubicBezTo>
                      <a:pt x="182" y="314"/>
                      <a:pt x="192" y="312"/>
                      <a:pt x="204" y="308"/>
                    </a:cubicBezTo>
                    <a:cubicBezTo>
                      <a:pt x="289" y="289"/>
                      <a:pt x="343" y="208"/>
                      <a:pt x="323" y="123"/>
                    </a:cubicBezTo>
                    <a:cubicBezTo>
                      <a:pt x="307" y="50"/>
                      <a:pt x="243" y="0"/>
                      <a:pt x="172" y="0"/>
                    </a:cubicBezTo>
                    <a:close/>
                    <a:moveTo>
                      <a:pt x="443" y="1221"/>
                    </a:moveTo>
                    <a:cubicBezTo>
                      <a:pt x="431" y="1221"/>
                      <a:pt x="420" y="1223"/>
                      <a:pt x="408" y="1225"/>
                    </a:cubicBezTo>
                    <a:cubicBezTo>
                      <a:pt x="323" y="1243"/>
                      <a:pt x="270" y="1328"/>
                      <a:pt x="289" y="1412"/>
                    </a:cubicBezTo>
                    <a:cubicBezTo>
                      <a:pt x="304" y="1485"/>
                      <a:pt x="371" y="1535"/>
                      <a:pt x="443" y="1535"/>
                    </a:cubicBezTo>
                    <a:cubicBezTo>
                      <a:pt x="452" y="1535"/>
                      <a:pt x="465" y="1535"/>
                      <a:pt x="474" y="1531"/>
                    </a:cubicBezTo>
                    <a:cubicBezTo>
                      <a:pt x="559" y="1514"/>
                      <a:pt x="611" y="1429"/>
                      <a:pt x="596" y="1344"/>
                    </a:cubicBezTo>
                    <a:cubicBezTo>
                      <a:pt x="577" y="1271"/>
                      <a:pt x="515" y="1221"/>
                      <a:pt x="443" y="1221"/>
                    </a:cubicBezTo>
                    <a:close/>
                    <a:moveTo>
                      <a:pt x="715" y="2446"/>
                    </a:moveTo>
                    <a:cubicBezTo>
                      <a:pt x="703" y="2446"/>
                      <a:pt x="691" y="2447"/>
                      <a:pt x="679" y="2450"/>
                    </a:cubicBezTo>
                    <a:cubicBezTo>
                      <a:pt x="593" y="2468"/>
                      <a:pt x="539" y="2553"/>
                      <a:pt x="559" y="2637"/>
                    </a:cubicBezTo>
                    <a:cubicBezTo>
                      <a:pt x="574" y="2709"/>
                      <a:pt x="638" y="2759"/>
                      <a:pt x="709" y="2759"/>
                    </a:cubicBezTo>
                    <a:cubicBezTo>
                      <a:pt x="710" y="2759"/>
                      <a:pt x="711" y="2759"/>
                      <a:pt x="712" y="2759"/>
                    </a:cubicBezTo>
                    <a:cubicBezTo>
                      <a:pt x="721" y="2759"/>
                      <a:pt x="735" y="2756"/>
                      <a:pt x="746" y="2753"/>
                    </a:cubicBezTo>
                    <a:cubicBezTo>
                      <a:pt x="831" y="2738"/>
                      <a:pt x="885" y="2654"/>
                      <a:pt x="866" y="2569"/>
                    </a:cubicBezTo>
                    <a:cubicBezTo>
                      <a:pt x="850" y="2496"/>
                      <a:pt x="786" y="2446"/>
                      <a:pt x="715" y="2446"/>
                    </a:cubicBezTo>
                    <a:close/>
                    <a:moveTo>
                      <a:pt x="979" y="3668"/>
                    </a:moveTo>
                    <a:cubicBezTo>
                      <a:pt x="969" y="3668"/>
                      <a:pt x="958" y="3669"/>
                      <a:pt x="948" y="3671"/>
                    </a:cubicBezTo>
                    <a:cubicBezTo>
                      <a:pt x="863" y="3693"/>
                      <a:pt x="813" y="3774"/>
                      <a:pt x="829" y="3858"/>
                    </a:cubicBezTo>
                    <a:cubicBezTo>
                      <a:pt x="847" y="3931"/>
                      <a:pt x="908" y="3981"/>
                      <a:pt x="982" y="3981"/>
                    </a:cubicBezTo>
                    <a:cubicBezTo>
                      <a:pt x="994" y="3981"/>
                      <a:pt x="1004" y="3981"/>
                      <a:pt x="1016" y="3977"/>
                    </a:cubicBezTo>
                    <a:cubicBezTo>
                      <a:pt x="1101" y="3960"/>
                      <a:pt x="1155" y="3875"/>
                      <a:pt x="1135" y="3790"/>
                    </a:cubicBezTo>
                    <a:cubicBezTo>
                      <a:pt x="1119" y="3715"/>
                      <a:pt x="1052" y="3668"/>
                      <a:pt x="979" y="3668"/>
                    </a:cubicBezTo>
                    <a:close/>
                    <a:moveTo>
                      <a:pt x="1253" y="4891"/>
                    </a:moveTo>
                    <a:cubicBezTo>
                      <a:pt x="1242" y="4891"/>
                      <a:pt x="1230" y="4892"/>
                      <a:pt x="1218" y="4895"/>
                    </a:cubicBezTo>
                    <a:cubicBezTo>
                      <a:pt x="1134" y="4913"/>
                      <a:pt x="1080" y="4997"/>
                      <a:pt x="1099" y="5083"/>
                    </a:cubicBezTo>
                    <a:cubicBezTo>
                      <a:pt x="1116" y="5156"/>
                      <a:pt x="1181" y="5205"/>
                      <a:pt x="1253" y="5205"/>
                    </a:cubicBezTo>
                    <a:cubicBezTo>
                      <a:pt x="1262" y="5205"/>
                      <a:pt x="1275" y="5205"/>
                      <a:pt x="1284" y="5202"/>
                    </a:cubicBezTo>
                    <a:cubicBezTo>
                      <a:pt x="1370" y="5184"/>
                      <a:pt x="1423" y="5099"/>
                      <a:pt x="1403" y="5014"/>
                    </a:cubicBezTo>
                    <a:cubicBezTo>
                      <a:pt x="1386" y="4941"/>
                      <a:pt x="1325" y="4891"/>
                      <a:pt x="1253" y="4891"/>
                    </a:cubicBezTo>
                    <a:close/>
                    <a:moveTo>
                      <a:pt x="1525" y="6115"/>
                    </a:moveTo>
                    <a:cubicBezTo>
                      <a:pt x="1513" y="6115"/>
                      <a:pt x="1501" y="6117"/>
                      <a:pt x="1489" y="6120"/>
                    </a:cubicBezTo>
                    <a:cubicBezTo>
                      <a:pt x="1403" y="6139"/>
                      <a:pt x="1349" y="6218"/>
                      <a:pt x="1370" y="6304"/>
                    </a:cubicBezTo>
                    <a:cubicBezTo>
                      <a:pt x="1385" y="6379"/>
                      <a:pt x="1451" y="6426"/>
                      <a:pt x="1522" y="6426"/>
                    </a:cubicBezTo>
                    <a:cubicBezTo>
                      <a:pt x="1532" y="6426"/>
                      <a:pt x="1545" y="6426"/>
                      <a:pt x="1557" y="6423"/>
                    </a:cubicBezTo>
                    <a:cubicBezTo>
                      <a:pt x="1641" y="6403"/>
                      <a:pt x="1695" y="6323"/>
                      <a:pt x="1676" y="6239"/>
                    </a:cubicBezTo>
                    <a:cubicBezTo>
                      <a:pt x="1659" y="6165"/>
                      <a:pt x="1596" y="6115"/>
                      <a:pt x="1525" y="6115"/>
                    </a:cubicBezTo>
                    <a:close/>
                    <a:moveTo>
                      <a:pt x="1794" y="7336"/>
                    </a:moveTo>
                    <a:cubicBezTo>
                      <a:pt x="1782" y="7336"/>
                      <a:pt x="1770" y="7338"/>
                      <a:pt x="1758" y="7341"/>
                    </a:cubicBezTo>
                    <a:cubicBezTo>
                      <a:pt x="1673" y="7359"/>
                      <a:pt x="1620" y="7443"/>
                      <a:pt x="1639" y="7528"/>
                    </a:cubicBezTo>
                    <a:cubicBezTo>
                      <a:pt x="1658" y="7600"/>
                      <a:pt x="1721" y="7650"/>
                      <a:pt x="1792" y="7650"/>
                    </a:cubicBezTo>
                    <a:cubicBezTo>
                      <a:pt x="1803" y="7650"/>
                      <a:pt x="1814" y="7650"/>
                      <a:pt x="1826" y="7647"/>
                    </a:cubicBezTo>
                    <a:cubicBezTo>
                      <a:pt x="1912" y="7629"/>
                      <a:pt x="1964" y="7544"/>
                      <a:pt x="1945" y="7460"/>
                    </a:cubicBezTo>
                    <a:cubicBezTo>
                      <a:pt x="1930" y="7386"/>
                      <a:pt x="1865" y="7336"/>
                      <a:pt x="1794" y="7336"/>
                    </a:cubicBezTo>
                    <a:close/>
                    <a:moveTo>
                      <a:pt x="2065" y="8560"/>
                    </a:moveTo>
                    <a:cubicBezTo>
                      <a:pt x="2054" y="8560"/>
                      <a:pt x="2042" y="8562"/>
                      <a:pt x="2031" y="8564"/>
                    </a:cubicBezTo>
                    <a:cubicBezTo>
                      <a:pt x="1945" y="8583"/>
                      <a:pt x="1891" y="8664"/>
                      <a:pt x="1912" y="8749"/>
                    </a:cubicBezTo>
                    <a:cubicBezTo>
                      <a:pt x="1927" y="8824"/>
                      <a:pt x="1989" y="8874"/>
                      <a:pt x="2059" y="8874"/>
                    </a:cubicBezTo>
                    <a:cubicBezTo>
                      <a:pt x="2060" y="8874"/>
                      <a:pt x="2061" y="8874"/>
                      <a:pt x="2062" y="8874"/>
                    </a:cubicBezTo>
                    <a:cubicBezTo>
                      <a:pt x="2074" y="8874"/>
                      <a:pt x="2087" y="8872"/>
                      <a:pt x="2096" y="8868"/>
                    </a:cubicBezTo>
                    <a:cubicBezTo>
                      <a:pt x="2181" y="8849"/>
                      <a:pt x="2234" y="8768"/>
                      <a:pt x="2215" y="8683"/>
                    </a:cubicBezTo>
                    <a:cubicBezTo>
                      <a:pt x="2198" y="8610"/>
                      <a:pt x="2136"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1788875" y="3776550"/>
                <a:ext cx="103250" cy="435925"/>
              </a:xfrm>
              <a:custGeom>
                <a:avLst/>
                <a:gdLst/>
                <a:ahLst/>
                <a:cxnLst/>
                <a:rect l="l" t="t" r="r" b="b"/>
                <a:pathLst>
                  <a:path w="4130" h="17437" extrusionOk="0">
                    <a:moveTo>
                      <a:pt x="175" y="1"/>
                    </a:moveTo>
                    <a:cubicBezTo>
                      <a:pt x="164" y="1"/>
                      <a:pt x="152" y="2"/>
                      <a:pt x="140" y="5"/>
                    </a:cubicBezTo>
                    <a:cubicBezTo>
                      <a:pt x="55" y="23"/>
                      <a:pt x="1" y="107"/>
                      <a:pt x="21" y="192"/>
                    </a:cubicBezTo>
                    <a:cubicBezTo>
                      <a:pt x="37" y="263"/>
                      <a:pt x="102" y="315"/>
                      <a:pt x="174" y="315"/>
                    </a:cubicBezTo>
                    <a:cubicBezTo>
                      <a:pt x="186" y="315"/>
                      <a:pt x="196" y="315"/>
                      <a:pt x="208" y="311"/>
                    </a:cubicBezTo>
                    <a:cubicBezTo>
                      <a:pt x="293" y="293"/>
                      <a:pt x="346" y="209"/>
                      <a:pt x="327" y="124"/>
                    </a:cubicBezTo>
                    <a:cubicBezTo>
                      <a:pt x="312" y="50"/>
                      <a:pt x="247" y="1"/>
                      <a:pt x="175" y="1"/>
                    </a:cubicBezTo>
                    <a:close/>
                    <a:moveTo>
                      <a:pt x="444" y="1225"/>
                    </a:moveTo>
                    <a:cubicBezTo>
                      <a:pt x="433" y="1225"/>
                      <a:pt x="421" y="1226"/>
                      <a:pt x="410" y="1228"/>
                    </a:cubicBezTo>
                    <a:cubicBezTo>
                      <a:pt x="327" y="1248"/>
                      <a:pt x="271" y="1329"/>
                      <a:pt x="290" y="1413"/>
                    </a:cubicBezTo>
                    <a:cubicBezTo>
                      <a:pt x="310" y="1488"/>
                      <a:pt x="373" y="1538"/>
                      <a:pt x="444" y="1538"/>
                    </a:cubicBezTo>
                    <a:cubicBezTo>
                      <a:pt x="456" y="1538"/>
                      <a:pt x="466" y="1536"/>
                      <a:pt x="478" y="1532"/>
                    </a:cubicBezTo>
                    <a:cubicBezTo>
                      <a:pt x="563" y="1513"/>
                      <a:pt x="617" y="1433"/>
                      <a:pt x="597" y="1348"/>
                    </a:cubicBezTo>
                    <a:cubicBezTo>
                      <a:pt x="581" y="1275"/>
                      <a:pt x="516" y="1225"/>
                      <a:pt x="444" y="1225"/>
                    </a:cubicBezTo>
                    <a:close/>
                    <a:moveTo>
                      <a:pt x="717" y="2446"/>
                    </a:moveTo>
                    <a:cubicBezTo>
                      <a:pt x="705" y="2446"/>
                      <a:pt x="694" y="2447"/>
                      <a:pt x="682" y="2450"/>
                    </a:cubicBezTo>
                    <a:cubicBezTo>
                      <a:pt x="597" y="2467"/>
                      <a:pt x="543" y="2552"/>
                      <a:pt x="563" y="2638"/>
                    </a:cubicBezTo>
                    <a:cubicBezTo>
                      <a:pt x="578" y="2709"/>
                      <a:pt x="641" y="2759"/>
                      <a:pt x="716" y="2759"/>
                    </a:cubicBezTo>
                    <a:cubicBezTo>
                      <a:pt x="725" y="2759"/>
                      <a:pt x="738" y="2759"/>
                      <a:pt x="748" y="2757"/>
                    </a:cubicBezTo>
                    <a:cubicBezTo>
                      <a:pt x="833" y="2739"/>
                      <a:pt x="886" y="2655"/>
                      <a:pt x="867" y="2569"/>
                    </a:cubicBezTo>
                    <a:cubicBezTo>
                      <a:pt x="850" y="2496"/>
                      <a:pt x="788" y="2446"/>
                      <a:pt x="717" y="2446"/>
                    </a:cubicBezTo>
                    <a:close/>
                    <a:moveTo>
                      <a:pt x="986" y="3671"/>
                    </a:moveTo>
                    <a:cubicBezTo>
                      <a:pt x="975" y="3671"/>
                      <a:pt x="963" y="3672"/>
                      <a:pt x="952" y="3674"/>
                    </a:cubicBezTo>
                    <a:cubicBezTo>
                      <a:pt x="867" y="3692"/>
                      <a:pt x="813" y="3777"/>
                      <a:pt x="833" y="3861"/>
                    </a:cubicBezTo>
                    <a:cubicBezTo>
                      <a:pt x="847" y="3935"/>
                      <a:pt x="912" y="3984"/>
                      <a:pt x="986" y="3984"/>
                    </a:cubicBezTo>
                    <a:cubicBezTo>
                      <a:pt x="995" y="3984"/>
                      <a:pt x="1008" y="3981"/>
                      <a:pt x="1020" y="3981"/>
                    </a:cubicBezTo>
                    <a:cubicBezTo>
                      <a:pt x="1102" y="3959"/>
                      <a:pt x="1159" y="3878"/>
                      <a:pt x="1139" y="3794"/>
                    </a:cubicBezTo>
                    <a:cubicBezTo>
                      <a:pt x="1123" y="3720"/>
                      <a:pt x="1058" y="3671"/>
                      <a:pt x="986" y="3671"/>
                    </a:cubicBezTo>
                    <a:close/>
                    <a:moveTo>
                      <a:pt x="1250" y="4893"/>
                    </a:moveTo>
                    <a:cubicBezTo>
                      <a:pt x="1240" y="4893"/>
                      <a:pt x="1230" y="4894"/>
                      <a:pt x="1220" y="4896"/>
                    </a:cubicBezTo>
                    <a:cubicBezTo>
                      <a:pt x="1135" y="4918"/>
                      <a:pt x="1082" y="4998"/>
                      <a:pt x="1101" y="5083"/>
                    </a:cubicBezTo>
                    <a:cubicBezTo>
                      <a:pt x="1120" y="5159"/>
                      <a:pt x="1183" y="5205"/>
                      <a:pt x="1254" y="5205"/>
                    </a:cubicBezTo>
                    <a:cubicBezTo>
                      <a:pt x="1266" y="5205"/>
                      <a:pt x="1276" y="5205"/>
                      <a:pt x="1288" y="5202"/>
                    </a:cubicBezTo>
                    <a:cubicBezTo>
                      <a:pt x="1373" y="5184"/>
                      <a:pt x="1427" y="5099"/>
                      <a:pt x="1407" y="5015"/>
                    </a:cubicBezTo>
                    <a:cubicBezTo>
                      <a:pt x="1391" y="4942"/>
                      <a:pt x="1323" y="4893"/>
                      <a:pt x="1250" y="4893"/>
                    </a:cubicBezTo>
                    <a:close/>
                    <a:moveTo>
                      <a:pt x="1527" y="6115"/>
                    </a:moveTo>
                    <a:cubicBezTo>
                      <a:pt x="1516" y="6115"/>
                      <a:pt x="1504" y="6117"/>
                      <a:pt x="1493" y="6119"/>
                    </a:cubicBezTo>
                    <a:cubicBezTo>
                      <a:pt x="1407" y="6139"/>
                      <a:pt x="1353" y="6222"/>
                      <a:pt x="1373" y="6307"/>
                    </a:cubicBezTo>
                    <a:cubicBezTo>
                      <a:pt x="1389" y="6380"/>
                      <a:pt x="1452" y="6429"/>
                      <a:pt x="1524" y="6429"/>
                    </a:cubicBezTo>
                    <a:cubicBezTo>
                      <a:pt x="1535" y="6429"/>
                      <a:pt x="1549" y="6426"/>
                      <a:pt x="1558" y="6426"/>
                    </a:cubicBezTo>
                    <a:cubicBezTo>
                      <a:pt x="1643" y="6409"/>
                      <a:pt x="1696" y="6324"/>
                      <a:pt x="1677" y="6238"/>
                    </a:cubicBezTo>
                    <a:cubicBezTo>
                      <a:pt x="1660" y="6165"/>
                      <a:pt x="1598" y="6115"/>
                      <a:pt x="1527" y="6115"/>
                    </a:cubicBezTo>
                    <a:close/>
                    <a:moveTo>
                      <a:pt x="1797" y="7340"/>
                    </a:moveTo>
                    <a:cubicBezTo>
                      <a:pt x="1785" y="7340"/>
                      <a:pt x="1774" y="7341"/>
                      <a:pt x="1762" y="7344"/>
                    </a:cubicBezTo>
                    <a:cubicBezTo>
                      <a:pt x="1677" y="7363"/>
                      <a:pt x="1624" y="7443"/>
                      <a:pt x="1643" y="7529"/>
                    </a:cubicBezTo>
                    <a:cubicBezTo>
                      <a:pt x="1659" y="7605"/>
                      <a:pt x="1725" y="7650"/>
                      <a:pt x="1793" y="7650"/>
                    </a:cubicBezTo>
                    <a:cubicBezTo>
                      <a:pt x="1805" y="7650"/>
                      <a:pt x="1818" y="7650"/>
                      <a:pt x="1827" y="7648"/>
                    </a:cubicBezTo>
                    <a:cubicBezTo>
                      <a:pt x="1912" y="7629"/>
                      <a:pt x="1964" y="7548"/>
                      <a:pt x="1949" y="7463"/>
                    </a:cubicBezTo>
                    <a:cubicBezTo>
                      <a:pt x="1930" y="7389"/>
                      <a:pt x="1868" y="7340"/>
                      <a:pt x="1797" y="7340"/>
                    </a:cubicBezTo>
                    <a:close/>
                    <a:moveTo>
                      <a:pt x="2066" y="8561"/>
                    </a:moveTo>
                    <a:cubicBezTo>
                      <a:pt x="2054" y="8561"/>
                      <a:pt x="2043" y="8562"/>
                      <a:pt x="2031" y="8565"/>
                    </a:cubicBezTo>
                    <a:cubicBezTo>
                      <a:pt x="1946" y="8583"/>
                      <a:pt x="1893" y="8667"/>
                      <a:pt x="1912" y="8752"/>
                    </a:cubicBezTo>
                    <a:cubicBezTo>
                      <a:pt x="1929" y="8826"/>
                      <a:pt x="1994" y="8875"/>
                      <a:pt x="2066" y="8875"/>
                    </a:cubicBezTo>
                    <a:cubicBezTo>
                      <a:pt x="2078" y="8875"/>
                      <a:pt x="2088" y="8875"/>
                      <a:pt x="2100" y="8871"/>
                    </a:cubicBezTo>
                    <a:cubicBezTo>
                      <a:pt x="2185" y="8853"/>
                      <a:pt x="2238" y="8769"/>
                      <a:pt x="2219" y="8684"/>
                    </a:cubicBezTo>
                    <a:cubicBezTo>
                      <a:pt x="2202" y="8610"/>
                      <a:pt x="2138" y="8561"/>
                      <a:pt x="2066" y="8561"/>
                    </a:cubicBezTo>
                    <a:close/>
                    <a:moveTo>
                      <a:pt x="2335" y="9785"/>
                    </a:moveTo>
                    <a:cubicBezTo>
                      <a:pt x="2323" y="9785"/>
                      <a:pt x="2312" y="9786"/>
                      <a:pt x="2300" y="9789"/>
                    </a:cubicBezTo>
                    <a:cubicBezTo>
                      <a:pt x="2219" y="9809"/>
                      <a:pt x="2162" y="9889"/>
                      <a:pt x="2181" y="9973"/>
                    </a:cubicBezTo>
                    <a:cubicBezTo>
                      <a:pt x="2197" y="10050"/>
                      <a:pt x="2262" y="10098"/>
                      <a:pt x="2335" y="10098"/>
                    </a:cubicBezTo>
                    <a:cubicBezTo>
                      <a:pt x="2347" y="10098"/>
                      <a:pt x="2358" y="10096"/>
                      <a:pt x="2369" y="10092"/>
                    </a:cubicBezTo>
                    <a:cubicBezTo>
                      <a:pt x="2454" y="10073"/>
                      <a:pt x="2508" y="9994"/>
                      <a:pt x="2489" y="9908"/>
                    </a:cubicBezTo>
                    <a:cubicBezTo>
                      <a:pt x="2473" y="9835"/>
                      <a:pt x="2407" y="9785"/>
                      <a:pt x="2335" y="9785"/>
                    </a:cubicBezTo>
                    <a:close/>
                    <a:moveTo>
                      <a:pt x="2611" y="11008"/>
                    </a:moveTo>
                    <a:cubicBezTo>
                      <a:pt x="2598" y="11008"/>
                      <a:pt x="2586" y="11010"/>
                      <a:pt x="2573" y="11013"/>
                    </a:cubicBezTo>
                    <a:cubicBezTo>
                      <a:pt x="2489" y="11028"/>
                      <a:pt x="2435" y="11112"/>
                      <a:pt x="2454" y="11198"/>
                    </a:cubicBezTo>
                    <a:cubicBezTo>
                      <a:pt x="2470" y="11271"/>
                      <a:pt x="2534" y="11320"/>
                      <a:pt x="2604" y="11320"/>
                    </a:cubicBezTo>
                    <a:cubicBezTo>
                      <a:pt x="2616" y="11320"/>
                      <a:pt x="2630" y="11320"/>
                      <a:pt x="2639" y="11317"/>
                    </a:cubicBezTo>
                    <a:cubicBezTo>
                      <a:pt x="2723" y="11298"/>
                      <a:pt x="2777" y="11215"/>
                      <a:pt x="2758" y="11132"/>
                    </a:cubicBezTo>
                    <a:cubicBezTo>
                      <a:pt x="2742" y="11060"/>
                      <a:pt x="2681" y="11008"/>
                      <a:pt x="2611" y="11008"/>
                    </a:cubicBezTo>
                    <a:close/>
                    <a:moveTo>
                      <a:pt x="2877" y="12231"/>
                    </a:moveTo>
                    <a:cubicBezTo>
                      <a:pt x="2866" y="12231"/>
                      <a:pt x="2854" y="12232"/>
                      <a:pt x="2842" y="12235"/>
                    </a:cubicBezTo>
                    <a:cubicBezTo>
                      <a:pt x="2758" y="12252"/>
                      <a:pt x="2704" y="12337"/>
                      <a:pt x="2723" y="12422"/>
                    </a:cubicBezTo>
                    <a:cubicBezTo>
                      <a:pt x="2739" y="12495"/>
                      <a:pt x="2803" y="12544"/>
                      <a:pt x="2874" y="12544"/>
                    </a:cubicBezTo>
                    <a:cubicBezTo>
                      <a:pt x="2875" y="12544"/>
                      <a:pt x="2876" y="12544"/>
                      <a:pt x="2877" y="12544"/>
                    </a:cubicBezTo>
                    <a:cubicBezTo>
                      <a:pt x="2887" y="12544"/>
                      <a:pt x="2900" y="12541"/>
                      <a:pt x="2912" y="12541"/>
                    </a:cubicBezTo>
                    <a:cubicBezTo>
                      <a:pt x="2996" y="12523"/>
                      <a:pt x="3050" y="12438"/>
                      <a:pt x="3031" y="12354"/>
                    </a:cubicBezTo>
                    <a:cubicBezTo>
                      <a:pt x="3015" y="12281"/>
                      <a:pt x="2950" y="12231"/>
                      <a:pt x="2877" y="12231"/>
                    </a:cubicBezTo>
                    <a:close/>
                    <a:moveTo>
                      <a:pt x="3145" y="13454"/>
                    </a:moveTo>
                    <a:cubicBezTo>
                      <a:pt x="3134" y="13454"/>
                      <a:pt x="3122" y="13455"/>
                      <a:pt x="3110" y="13458"/>
                    </a:cubicBezTo>
                    <a:cubicBezTo>
                      <a:pt x="3026" y="13478"/>
                      <a:pt x="2972" y="13558"/>
                      <a:pt x="2991" y="13643"/>
                    </a:cubicBezTo>
                    <a:cubicBezTo>
                      <a:pt x="3008" y="13717"/>
                      <a:pt x="3074" y="13765"/>
                      <a:pt x="3145" y="13765"/>
                    </a:cubicBezTo>
                    <a:cubicBezTo>
                      <a:pt x="3157" y="13765"/>
                      <a:pt x="3168" y="13765"/>
                      <a:pt x="3180" y="13762"/>
                    </a:cubicBezTo>
                    <a:cubicBezTo>
                      <a:pt x="3264" y="13743"/>
                      <a:pt x="3318" y="13663"/>
                      <a:pt x="3299" y="13577"/>
                    </a:cubicBezTo>
                    <a:cubicBezTo>
                      <a:pt x="3283" y="13504"/>
                      <a:pt x="3218" y="13454"/>
                      <a:pt x="3145" y="13454"/>
                    </a:cubicBezTo>
                    <a:close/>
                    <a:moveTo>
                      <a:pt x="3419" y="14677"/>
                    </a:moveTo>
                    <a:cubicBezTo>
                      <a:pt x="3407" y="14677"/>
                      <a:pt x="3395" y="14679"/>
                      <a:pt x="3383" y="14682"/>
                    </a:cubicBezTo>
                    <a:cubicBezTo>
                      <a:pt x="3299" y="14699"/>
                      <a:pt x="3245" y="14784"/>
                      <a:pt x="3264" y="14869"/>
                    </a:cubicBezTo>
                    <a:cubicBezTo>
                      <a:pt x="3281" y="14940"/>
                      <a:pt x="3343" y="14991"/>
                      <a:pt x="3414" y="14991"/>
                    </a:cubicBezTo>
                    <a:cubicBezTo>
                      <a:pt x="3426" y="14991"/>
                      <a:pt x="3437" y="14988"/>
                      <a:pt x="3449" y="14988"/>
                    </a:cubicBezTo>
                    <a:cubicBezTo>
                      <a:pt x="3533" y="14970"/>
                      <a:pt x="3587" y="14885"/>
                      <a:pt x="3568" y="14801"/>
                    </a:cubicBezTo>
                    <a:cubicBezTo>
                      <a:pt x="3552" y="14727"/>
                      <a:pt x="3490" y="14677"/>
                      <a:pt x="3419" y="14677"/>
                    </a:cubicBezTo>
                    <a:close/>
                    <a:moveTo>
                      <a:pt x="3687" y="15900"/>
                    </a:moveTo>
                    <a:cubicBezTo>
                      <a:pt x="3676" y="15900"/>
                      <a:pt x="3664" y="15901"/>
                      <a:pt x="3653" y="15904"/>
                    </a:cubicBezTo>
                    <a:cubicBezTo>
                      <a:pt x="3568" y="15923"/>
                      <a:pt x="3514" y="16004"/>
                      <a:pt x="3533" y="16089"/>
                    </a:cubicBezTo>
                    <a:cubicBezTo>
                      <a:pt x="3550" y="16164"/>
                      <a:pt x="3614" y="16214"/>
                      <a:pt x="3685" y="16214"/>
                    </a:cubicBezTo>
                    <a:cubicBezTo>
                      <a:pt x="3685" y="16214"/>
                      <a:pt x="3686" y="16214"/>
                      <a:pt x="3687" y="16214"/>
                    </a:cubicBezTo>
                    <a:cubicBezTo>
                      <a:pt x="3697" y="16214"/>
                      <a:pt x="3710" y="16210"/>
                      <a:pt x="3722" y="16208"/>
                    </a:cubicBezTo>
                    <a:cubicBezTo>
                      <a:pt x="3804" y="16189"/>
                      <a:pt x="3857" y="16108"/>
                      <a:pt x="3837" y="16023"/>
                    </a:cubicBezTo>
                    <a:cubicBezTo>
                      <a:pt x="3821" y="15950"/>
                      <a:pt x="3759" y="15900"/>
                      <a:pt x="3687" y="15900"/>
                    </a:cubicBezTo>
                    <a:close/>
                    <a:moveTo>
                      <a:pt x="3957" y="17123"/>
                    </a:moveTo>
                    <a:cubicBezTo>
                      <a:pt x="3946" y="17123"/>
                      <a:pt x="3935" y="17124"/>
                      <a:pt x="3923" y="17126"/>
                    </a:cubicBezTo>
                    <a:cubicBezTo>
                      <a:pt x="3837" y="17144"/>
                      <a:pt x="3784" y="17229"/>
                      <a:pt x="3804" y="17315"/>
                    </a:cubicBezTo>
                    <a:cubicBezTo>
                      <a:pt x="3818" y="17386"/>
                      <a:pt x="3885" y="17435"/>
                      <a:pt x="3956" y="17436"/>
                    </a:cubicBezTo>
                    <a:cubicBezTo>
                      <a:pt x="3966" y="17436"/>
                      <a:pt x="3979" y="17436"/>
                      <a:pt x="3991" y="17434"/>
                    </a:cubicBezTo>
                    <a:cubicBezTo>
                      <a:pt x="4076" y="17416"/>
                      <a:pt x="4129" y="17330"/>
                      <a:pt x="4110" y="17245"/>
                    </a:cubicBezTo>
                    <a:cubicBezTo>
                      <a:pt x="4095" y="17172"/>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1825525" y="3824850"/>
                <a:ext cx="76125" cy="313575"/>
              </a:xfrm>
              <a:custGeom>
                <a:avLst/>
                <a:gdLst/>
                <a:ahLst/>
                <a:cxnLst/>
                <a:rect l="l" t="t" r="r" b="b"/>
                <a:pathLst>
                  <a:path w="3045" h="12543" extrusionOk="0">
                    <a:moveTo>
                      <a:pt x="174" y="0"/>
                    </a:moveTo>
                    <a:cubicBezTo>
                      <a:pt x="163" y="0"/>
                      <a:pt x="151" y="2"/>
                      <a:pt x="140" y="4"/>
                    </a:cubicBezTo>
                    <a:cubicBezTo>
                      <a:pt x="54" y="22"/>
                      <a:pt x="0" y="104"/>
                      <a:pt x="21" y="192"/>
                    </a:cubicBezTo>
                    <a:cubicBezTo>
                      <a:pt x="36" y="265"/>
                      <a:pt x="102" y="314"/>
                      <a:pt x="173" y="314"/>
                    </a:cubicBezTo>
                    <a:cubicBezTo>
                      <a:pt x="183" y="314"/>
                      <a:pt x="196" y="312"/>
                      <a:pt x="208" y="308"/>
                    </a:cubicBezTo>
                    <a:cubicBezTo>
                      <a:pt x="292" y="289"/>
                      <a:pt x="346" y="208"/>
                      <a:pt x="327" y="123"/>
                    </a:cubicBezTo>
                    <a:cubicBezTo>
                      <a:pt x="311" y="50"/>
                      <a:pt x="246" y="0"/>
                      <a:pt x="174" y="0"/>
                    </a:cubicBezTo>
                    <a:close/>
                    <a:moveTo>
                      <a:pt x="438" y="1223"/>
                    </a:moveTo>
                    <a:cubicBezTo>
                      <a:pt x="429" y="1223"/>
                      <a:pt x="419" y="1224"/>
                      <a:pt x="409" y="1225"/>
                    </a:cubicBezTo>
                    <a:cubicBezTo>
                      <a:pt x="324" y="1243"/>
                      <a:pt x="271" y="1328"/>
                      <a:pt x="290" y="1414"/>
                    </a:cubicBezTo>
                    <a:cubicBezTo>
                      <a:pt x="304" y="1486"/>
                      <a:pt x="372" y="1535"/>
                      <a:pt x="444" y="1535"/>
                    </a:cubicBezTo>
                    <a:cubicBezTo>
                      <a:pt x="455" y="1535"/>
                      <a:pt x="465" y="1535"/>
                      <a:pt x="477" y="1533"/>
                    </a:cubicBezTo>
                    <a:cubicBezTo>
                      <a:pt x="563" y="1512"/>
                      <a:pt x="616" y="1429"/>
                      <a:pt x="596" y="1348"/>
                    </a:cubicBezTo>
                    <a:cubicBezTo>
                      <a:pt x="579" y="1270"/>
                      <a:pt x="512" y="1223"/>
                      <a:pt x="438" y="1223"/>
                    </a:cubicBezTo>
                    <a:close/>
                    <a:moveTo>
                      <a:pt x="717" y="2446"/>
                    </a:moveTo>
                    <a:cubicBezTo>
                      <a:pt x="705" y="2446"/>
                      <a:pt x="693" y="2447"/>
                      <a:pt x="682" y="2450"/>
                    </a:cubicBezTo>
                    <a:cubicBezTo>
                      <a:pt x="596" y="2468"/>
                      <a:pt x="542" y="2553"/>
                      <a:pt x="563" y="2637"/>
                    </a:cubicBezTo>
                    <a:cubicBezTo>
                      <a:pt x="577" y="2710"/>
                      <a:pt x="640" y="2760"/>
                      <a:pt x="713" y="2760"/>
                    </a:cubicBezTo>
                    <a:cubicBezTo>
                      <a:pt x="725" y="2760"/>
                      <a:pt x="735" y="2756"/>
                      <a:pt x="747" y="2756"/>
                    </a:cubicBezTo>
                    <a:cubicBezTo>
                      <a:pt x="832" y="2738"/>
                      <a:pt x="886" y="2654"/>
                      <a:pt x="867" y="2569"/>
                    </a:cubicBezTo>
                    <a:cubicBezTo>
                      <a:pt x="849" y="2496"/>
                      <a:pt x="785" y="2446"/>
                      <a:pt x="717" y="2446"/>
                    </a:cubicBezTo>
                    <a:close/>
                    <a:moveTo>
                      <a:pt x="985" y="3670"/>
                    </a:moveTo>
                    <a:cubicBezTo>
                      <a:pt x="974" y="3670"/>
                      <a:pt x="963" y="3671"/>
                      <a:pt x="951" y="3674"/>
                    </a:cubicBezTo>
                    <a:cubicBezTo>
                      <a:pt x="867" y="3693"/>
                      <a:pt x="813" y="3774"/>
                      <a:pt x="832" y="3858"/>
                    </a:cubicBezTo>
                    <a:cubicBezTo>
                      <a:pt x="846" y="3935"/>
                      <a:pt x="912" y="3981"/>
                      <a:pt x="986" y="3981"/>
                    </a:cubicBezTo>
                    <a:cubicBezTo>
                      <a:pt x="994" y="3981"/>
                      <a:pt x="1007" y="3981"/>
                      <a:pt x="1017" y="3977"/>
                    </a:cubicBezTo>
                    <a:cubicBezTo>
                      <a:pt x="1101" y="3958"/>
                      <a:pt x="1155" y="3877"/>
                      <a:pt x="1136" y="3793"/>
                    </a:cubicBezTo>
                    <a:cubicBezTo>
                      <a:pt x="1119" y="3720"/>
                      <a:pt x="1057" y="3670"/>
                      <a:pt x="985" y="3670"/>
                    </a:cubicBezTo>
                    <a:close/>
                    <a:moveTo>
                      <a:pt x="1254" y="4891"/>
                    </a:moveTo>
                    <a:cubicBezTo>
                      <a:pt x="1242" y="4891"/>
                      <a:pt x="1231" y="4892"/>
                      <a:pt x="1219" y="4895"/>
                    </a:cubicBezTo>
                    <a:cubicBezTo>
                      <a:pt x="1135" y="4913"/>
                      <a:pt x="1081" y="4997"/>
                      <a:pt x="1100" y="5083"/>
                    </a:cubicBezTo>
                    <a:cubicBezTo>
                      <a:pt x="1117" y="5156"/>
                      <a:pt x="1182" y="5205"/>
                      <a:pt x="1254" y="5205"/>
                    </a:cubicBezTo>
                    <a:cubicBezTo>
                      <a:pt x="1262" y="5205"/>
                      <a:pt x="1275" y="5205"/>
                      <a:pt x="1287" y="5202"/>
                    </a:cubicBezTo>
                    <a:cubicBezTo>
                      <a:pt x="1373" y="5183"/>
                      <a:pt x="1426" y="5099"/>
                      <a:pt x="1406" y="5014"/>
                    </a:cubicBezTo>
                    <a:cubicBezTo>
                      <a:pt x="1391" y="4941"/>
                      <a:pt x="1326" y="4891"/>
                      <a:pt x="1254" y="4891"/>
                    </a:cubicBezTo>
                    <a:close/>
                    <a:moveTo>
                      <a:pt x="1525" y="6115"/>
                    </a:moveTo>
                    <a:cubicBezTo>
                      <a:pt x="1513" y="6115"/>
                      <a:pt x="1500" y="6117"/>
                      <a:pt x="1488" y="6120"/>
                    </a:cubicBezTo>
                    <a:cubicBezTo>
                      <a:pt x="1404" y="6139"/>
                      <a:pt x="1353" y="6218"/>
                      <a:pt x="1373" y="6304"/>
                    </a:cubicBezTo>
                    <a:cubicBezTo>
                      <a:pt x="1388" y="6379"/>
                      <a:pt x="1451" y="6428"/>
                      <a:pt x="1523" y="6428"/>
                    </a:cubicBezTo>
                    <a:cubicBezTo>
                      <a:pt x="1535" y="6428"/>
                      <a:pt x="1544" y="6426"/>
                      <a:pt x="1558" y="6423"/>
                    </a:cubicBezTo>
                    <a:cubicBezTo>
                      <a:pt x="1642" y="6403"/>
                      <a:pt x="1696" y="6323"/>
                      <a:pt x="1677" y="6239"/>
                    </a:cubicBezTo>
                    <a:cubicBezTo>
                      <a:pt x="1661" y="6165"/>
                      <a:pt x="1596" y="6115"/>
                      <a:pt x="1525" y="6115"/>
                    </a:cubicBezTo>
                    <a:close/>
                    <a:moveTo>
                      <a:pt x="1797" y="7336"/>
                    </a:moveTo>
                    <a:cubicBezTo>
                      <a:pt x="1785" y="7336"/>
                      <a:pt x="1773" y="7338"/>
                      <a:pt x="1761" y="7341"/>
                    </a:cubicBezTo>
                    <a:cubicBezTo>
                      <a:pt x="1677" y="7359"/>
                      <a:pt x="1622" y="7443"/>
                      <a:pt x="1642" y="7528"/>
                    </a:cubicBezTo>
                    <a:cubicBezTo>
                      <a:pt x="1659" y="7600"/>
                      <a:pt x="1722" y="7650"/>
                      <a:pt x="1793" y="7650"/>
                    </a:cubicBezTo>
                    <a:cubicBezTo>
                      <a:pt x="1794" y="7650"/>
                      <a:pt x="1795" y="7650"/>
                      <a:pt x="1796" y="7650"/>
                    </a:cubicBezTo>
                    <a:cubicBezTo>
                      <a:pt x="1804" y="7650"/>
                      <a:pt x="1817" y="7650"/>
                      <a:pt x="1827" y="7647"/>
                    </a:cubicBezTo>
                    <a:cubicBezTo>
                      <a:pt x="1911" y="7629"/>
                      <a:pt x="1965" y="7544"/>
                      <a:pt x="1946" y="7460"/>
                    </a:cubicBezTo>
                    <a:cubicBezTo>
                      <a:pt x="1929" y="7386"/>
                      <a:pt x="1867" y="7336"/>
                      <a:pt x="1797" y="7336"/>
                    </a:cubicBezTo>
                    <a:close/>
                    <a:moveTo>
                      <a:pt x="2065" y="8562"/>
                    </a:moveTo>
                    <a:cubicBezTo>
                      <a:pt x="2054" y="8562"/>
                      <a:pt x="2042" y="8563"/>
                      <a:pt x="2030" y="8565"/>
                    </a:cubicBezTo>
                    <a:cubicBezTo>
                      <a:pt x="1946" y="8583"/>
                      <a:pt x="1892" y="8666"/>
                      <a:pt x="1911" y="8754"/>
                    </a:cubicBezTo>
                    <a:cubicBezTo>
                      <a:pt x="1927" y="8825"/>
                      <a:pt x="1994" y="8874"/>
                      <a:pt x="2065" y="8875"/>
                    </a:cubicBezTo>
                    <a:cubicBezTo>
                      <a:pt x="2073" y="8875"/>
                      <a:pt x="2088" y="8873"/>
                      <a:pt x="2100" y="8873"/>
                    </a:cubicBezTo>
                    <a:cubicBezTo>
                      <a:pt x="2184" y="8850"/>
                      <a:pt x="2238" y="8770"/>
                      <a:pt x="2219" y="8685"/>
                    </a:cubicBezTo>
                    <a:cubicBezTo>
                      <a:pt x="2203" y="8612"/>
                      <a:pt x="2137" y="8562"/>
                      <a:pt x="2065" y="8562"/>
                    </a:cubicBezTo>
                    <a:close/>
                    <a:moveTo>
                      <a:pt x="2335" y="9786"/>
                    </a:moveTo>
                    <a:cubicBezTo>
                      <a:pt x="2323" y="9786"/>
                      <a:pt x="2311" y="9788"/>
                      <a:pt x="2300" y="9790"/>
                    </a:cubicBezTo>
                    <a:cubicBezTo>
                      <a:pt x="2215" y="9805"/>
                      <a:pt x="2162" y="9890"/>
                      <a:pt x="2181" y="9975"/>
                    </a:cubicBezTo>
                    <a:cubicBezTo>
                      <a:pt x="2196" y="10049"/>
                      <a:pt x="2262" y="10096"/>
                      <a:pt x="2334" y="10096"/>
                    </a:cubicBezTo>
                    <a:cubicBezTo>
                      <a:pt x="2346" y="10096"/>
                      <a:pt x="2357" y="10096"/>
                      <a:pt x="2369" y="10094"/>
                    </a:cubicBezTo>
                    <a:cubicBezTo>
                      <a:pt x="2453" y="10075"/>
                      <a:pt x="2507" y="9992"/>
                      <a:pt x="2488" y="9909"/>
                    </a:cubicBezTo>
                    <a:cubicBezTo>
                      <a:pt x="2473" y="9836"/>
                      <a:pt x="2407" y="9786"/>
                      <a:pt x="2335" y="9786"/>
                    </a:cubicBezTo>
                    <a:close/>
                    <a:moveTo>
                      <a:pt x="2607" y="11008"/>
                    </a:moveTo>
                    <a:cubicBezTo>
                      <a:pt x="2596" y="11008"/>
                      <a:pt x="2584" y="11009"/>
                      <a:pt x="2573" y="11011"/>
                    </a:cubicBezTo>
                    <a:cubicBezTo>
                      <a:pt x="2488" y="11029"/>
                      <a:pt x="2434" y="11114"/>
                      <a:pt x="2453" y="11198"/>
                    </a:cubicBezTo>
                    <a:cubicBezTo>
                      <a:pt x="2468" y="11270"/>
                      <a:pt x="2531" y="11321"/>
                      <a:pt x="2604" y="11321"/>
                    </a:cubicBezTo>
                    <a:cubicBezTo>
                      <a:pt x="2615" y="11321"/>
                      <a:pt x="2630" y="11318"/>
                      <a:pt x="2638" y="11318"/>
                    </a:cubicBezTo>
                    <a:cubicBezTo>
                      <a:pt x="2723" y="11300"/>
                      <a:pt x="2776" y="11215"/>
                      <a:pt x="2757" y="11131"/>
                    </a:cubicBezTo>
                    <a:cubicBezTo>
                      <a:pt x="2741" y="11057"/>
                      <a:pt x="2678" y="11008"/>
                      <a:pt x="2607" y="11008"/>
                    </a:cubicBezTo>
                    <a:close/>
                    <a:moveTo>
                      <a:pt x="2875" y="12231"/>
                    </a:moveTo>
                    <a:cubicBezTo>
                      <a:pt x="2864" y="12231"/>
                      <a:pt x="2852" y="12232"/>
                      <a:pt x="2841" y="12235"/>
                    </a:cubicBezTo>
                    <a:cubicBezTo>
                      <a:pt x="2756" y="12255"/>
                      <a:pt x="2702" y="12335"/>
                      <a:pt x="2722" y="12420"/>
                    </a:cubicBezTo>
                    <a:cubicBezTo>
                      <a:pt x="2738" y="12495"/>
                      <a:pt x="2804" y="12542"/>
                      <a:pt x="2875" y="12542"/>
                    </a:cubicBezTo>
                    <a:cubicBezTo>
                      <a:pt x="2884" y="12542"/>
                      <a:pt x="2898" y="12542"/>
                      <a:pt x="2906" y="12539"/>
                    </a:cubicBezTo>
                    <a:cubicBezTo>
                      <a:pt x="2991" y="12520"/>
                      <a:pt x="3044" y="12440"/>
                      <a:pt x="3025" y="12354"/>
                    </a:cubicBezTo>
                    <a:cubicBezTo>
                      <a:pt x="3011" y="12281"/>
                      <a:pt x="2947" y="12231"/>
                      <a:pt x="2875" y="122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1788675" y="3897675"/>
                <a:ext cx="55925" cy="221850"/>
              </a:xfrm>
              <a:custGeom>
                <a:avLst/>
                <a:gdLst/>
                <a:ahLst/>
                <a:cxnLst/>
                <a:rect l="l" t="t" r="r" b="b"/>
                <a:pathLst>
                  <a:path w="2237" h="8874" extrusionOk="0">
                    <a:moveTo>
                      <a:pt x="173" y="0"/>
                    </a:moveTo>
                    <a:cubicBezTo>
                      <a:pt x="162" y="0"/>
                      <a:pt x="150" y="1"/>
                      <a:pt x="139" y="4"/>
                    </a:cubicBezTo>
                    <a:cubicBezTo>
                      <a:pt x="54" y="22"/>
                      <a:pt x="1" y="107"/>
                      <a:pt x="20" y="192"/>
                    </a:cubicBezTo>
                    <a:cubicBezTo>
                      <a:pt x="35" y="264"/>
                      <a:pt x="101" y="314"/>
                      <a:pt x="173" y="314"/>
                    </a:cubicBezTo>
                    <a:cubicBezTo>
                      <a:pt x="182" y="314"/>
                      <a:pt x="196" y="311"/>
                      <a:pt x="208" y="308"/>
                    </a:cubicBezTo>
                    <a:cubicBezTo>
                      <a:pt x="293" y="294"/>
                      <a:pt x="341" y="208"/>
                      <a:pt x="327" y="123"/>
                    </a:cubicBezTo>
                    <a:cubicBezTo>
                      <a:pt x="312" y="50"/>
                      <a:pt x="246" y="0"/>
                      <a:pt x="173" y="0"/>
                    </a:cubicBezTo>
                    <a:close/>
                    <a:moveTo>
                      <a:pt x="442" y="1222"/>
                    </a:moveTo>
                    <a:cubicBezTo>
                      <a:pt x="431" y="1222"/>
                      <a:pt x="419" y="1223"/>
                      <a:pt x="408" y="1225"/>
                    </a:cubicBezTo>
                    <a:cubicBezTo>
                      <a:pt x="323" y="1243"/>
                      <a:pt x="270" y="1328"/>
                      <a:pt x="289" y="1413"/>
                    </a:cubicBezTo>
                    <a:cubicBezTo>
                      <a:pt x="304" y="1485"/>
                      <a:pt x="370" y="1535"/>
                      <a:pt x="443" y="1535"/>
                    </a:cubicBezTo>
                    <a:cubicBezTo>
                      <a:pt x="452" y="1535"/>
                      <a:pt x="465" y="1535"/>
                      <a:pt x="477" y="1533"/>
                    </a:cubicBezTo>
                    <a:cubicBezTo>
                      <a:pt x="562" y="1515"/>
                      <a:pt x="615" y="1429"/>
                      <a:pt x="596" y="1344"/>
                    </a:cubicBezTo>
                    <a:cubicBezTo>
                      <a:pt x="581" y="1273"/>
                      <a:pt x="515" y="1222"/>
                      <a:pt x="442" y="1222"/>
                    </a:cubicBezTo>
                    <a:close/>
                    <a:moveTo>
                      <a:pt x="713" y="2445"/>
                    </a:moveTo>
                    <a:cubicBezTo>
                      <a:pt x="702" y="2445"/>
                      <a:pt x="691" y="2446"/>
                      <a:pt x="680" y="2449"/>
                    </a:cubicBezTo>
                    <a:cubicBezTo>
                      <a:pt x="592" y="2469"/>
                      <a:pt x="542" y="2552"/>
                      <a:pt x="561" y="2637"/>
                    </a:cubicBezTo>
                    <a:cubicBezTo>
                      <a:pt x="577" y="2709"/>
                      <a:pt x="639" y="2760"/>
                      <a:pt x="711" y="2760"/>
                    </a:cubicBezTo>
                    <a:cubicBezTo>
                      <a:pt x="723" y="2760"/>
                      <a:pt x="733" y="2756"/>
                      <a:pt x="745" y="2756"/>
                    </a:cubicBezTo>
                    <a:cubicBezTo>
                      <a:pt x="830" y="2738"/>
                      <a:pt x="883" y="2654"/>
                      <a:pt x="864" y="2568"/>
                    </a:cubicBezTo>
                    <a:cubicBezTo>
                      <a:pt x="847" y="2495"/>
                      <a:pt x="783" y="2445"/>
                      <a:pt x="713" y="2445"/>
                    </a:cubicBezTo>
                    <a:close/>
                    <a:moveTo>
                      <a:pt x="983" y="3670"/>
                    </a:moveTo>
                    <a:cubicBezTo>
                      <a:pt x="972" y="3670"/>
                      <a:pt x="961" y="3671"/>
                      <a:pt x="949" y="3674"/>
                    </a:cubicBezTo>
                    <a:cubicBezTo>
                      <a:pt x="864" y="3693"/>
                      <a:pt x="811" y="3774"/>
                      <a:pt x="830" y="3858"/>
                    </a:cubicBezTo>
                    <a:cubicBezTo>
                      <a:pt x="847" y="3930"/>
                      <a:pt x="912" y="3981"/>
                      <a:pt x="984" y="3981"/>
                    </a:cubicBezTo>
                    <a:cubicBezTo>
                      <a:pt x="992" y="3981"/>
                      <a:pt x="1006" y="3981"/>
                      <a:pt x="1018" y="3977"/>
                    </a:cubicBezTo>
                    <a:cubicBezTo>
                      <a:pt x="1099" y="3958"/>
                      <a:pt x="1156" y="3877"/>
                      <a:pt x="1134" y="3793"/>
                    </a:cubicBezTo>
                    <a:cubicBezTo>
                      <a:pt x="1119" y="3720"/>
                      <a:pt x="1055" y="3670"/>
                      <a:pt x="983" y="3670"/>
                    </a:cubicBezTo>
                    <a:close/>
                    <a:moveTo>
                      <a:pt x="1253" y="4891"/>
                    </a:moveTo>
                    <a:cubicBezTo>
                      <a:pt x="1242" y="4891"/>
                      <a:pt x="1230" y="4892"/>
                      <a:pt x="1218" y="4895"/>
                    </a:cubicBezTo>
                    <a:cubicBezTo>
                      <a:pt x="1134" y="4913"/>
                      <a:pt x="1080" y="4997"/>
                      <a:pt x="1099" y="5083"/>
                    </a:cubicBezTo>
                    <a:cubicBezTo>
                      <a:pt x="1116" y="5154"/>
                      <a:pt x="1181" y="5205"/>
                      <a:pt x="1253" y="5205"/>
                    </a:cubicBezTo>
                    <a:cubicBezTo>
                      <a:pt x="1265" y="5205"/>
                      <a:pt x="1275" y="5205"/>
                      <a:pt x="1287" y="5202"/>
                    </a:cubicBezTo>
                    <a:cubicBezTo>
                      <a:pt x="1372" y="5184"/>
                      <a:pt x="1426" y="5098"/>
                      <a:pt x="1406" y="5014"/>
                    </a:cubicBezTo>
                    <a:cubicBezTo>
                      <a:pt x="1391" y="4941"/>
                      <a:pt x="1326" y="4891"/>
                      <a:pt x="1253" y="4891"/>
                    </a:cubicBezTo>
                    <a:close/>
                    <a:moveTo>
                      <a:pt x="1527" y="6115"/>
                    </a:moveTo>
                    <a:cubicBezTo>
                      <a:pt x="1515" y="6115"/>
                      <a:pt x="1503" y="6117"/>
                      <a:pt x="1491" y="6119"/>
                    </a:cubicBezTo>
                    <a:cubicBezTo>
                      <a:pt x="1406" y="6139"/>
                      <a:pt x="1349" y="6218"/>
                      <a:pt x="1370" y="6304"/>
                    </a:cubicBezTo>
                    <a:cubicBezTo>
                      <a:pt x="1389" y="6378"/>
                      <a:pt x="1451" y="6429"/>
                      <a:pt x="1522" y="6429"/>
                    </a:cubicBezTo>
                    <a:cubicBezTo>
                      <a:pt x="1534" y="6429"/>
                      <a:pt x="1548" y="6426"/>
                      <a:pt x="1557" y="6423"/>
                    </a:cubicBezTo>
                    <a:cubicBezTo>
                      <a:pt x="1641" y="6403"/>
                      <a:pt x="1695" y="6323"/>
                      <a:pt x="1676" y="6239"/>
                    </a:cubicBezTo>
                    <a:cubicBezTo>
                      <a:pt x="1659" y="6165"/>
                      <a:pt x="1598" y="6115"/>
                      <a:pt x="1527" y="6115"/>
                    </a:cubicBezTo>
                    <a:close/>
                    <a:moveTo>
                      <a:pt x="1797" y="7336"/>
                    </a:moveTo>
                    <a:cubicBezTo>
                      <a:pt x="1785" y="7336"/>
                      <a:pt x="1773" y="7338"/>
                      <a:pt x="1760" y="7341"/>
                    </a:cubicBezTo>
                    <a:cubicBezTo>
                      <a:pt x="1676" y="7359"/>
                      <a:pt x="1622" y="7443"/>
                      <a:pt x="1641" y="7528"/>
                    </a:cubicBezTo>
                    <a:cubicBezTo>
                      <a:pt x="1657" y="7599"/>
                      <a:pt x="1723" y="7650"/>
                      <a:pt x="1792" y="7650"/>
                    </a:cubicBezTo>
                    <a:cubicBezTo>
                      <a:pt x="1804" y="7650"/>
                      <a:pt x="1817" y="7650"/>
                      <a:pt x="1826" y="7647"/>
                    </a:cubicBezTo>
                    <a:cubicBezTo>
                      <a:pt x="1912" y="7629"/>
                      <a:pt x="1965" y="7544"/>
                      <a:pt x="1945" y="7460"/>
                    </a:cubicBezTo>
                    <a:cubicBezTo>
                      <a:pt x="1929" y="7386"/>
                      <a:pt x="1868" y="7336"/>
                      <a:pt x="1797" y="7336"/>
                    </a:cubicBezTo>
                    <a:close/>
                    <a:moveTo>
                      <a:pt x="2065" y="8560"/>
                    </a:moveTo>
                    <a:cubicBezTo>
                      <a:pt x="2054" y="8560"/>
                      <a:pt x="2042" y="8562"/>
                      <a:pt x="2031" y="8564"/>
                    </a:cubicBezTo>
                    <a:cubicBezTo>
                      <a:pt x="1945" y="8582"/>
                      <a:pt x="1891" y="8664"/>
                      <a:pt x="1912" y="8752"/>
                    </a:cubicBezTo>
                    <a:cubicBezTo>
                      <a:pt x="1926" y="8824"/>
                      <a:pt x="1991" y="8874"/>
                      <a:pt x="2064" y="8874"/>
                    </a:cubicBezTo>
                    <a:cubicBezTo>
                      <a:pt x="2074" y="8874"/>
                      <a:pt x="2087" y="8872"/>
                      <a:pt x="2099" y="8872"/>
                    </a:cubicBezTo>
                    <a:cubicBezTo>
                      <a:pt x="2183" y="8849"/>
                      <a:pt x="2237" y="8768"/>
                      <a:pt x="2218" y="8683"/>
                    </a:cubicBezTo>
                    <a:cubicBezTo>
                      <a:pt x="2202" y="8610"/>
                      <a:pt x="2137"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1"/>
            <p:cNvGrpSpPr/>
            <p:nvPr/>
          </p:nvGrpSpPr>
          <p:grpSpPr>
            <a:xfrm>
              <a:off x="2074963" y="4007750"/>
              <a:ext cx="1485761" cy="1168575"/>
              <a:chOff x="2074963" y="4007750"/>
              <a:chExt cx="1485761" cy="1168575"/>
            </a:xfrm>
          </p:grpSpPr>
          <p:sp>
            <p:nvSpPr>
              <p:cNvPr id="1138" name="Google Shape;1138;p41"/>
              <p:cNvSpPr/>
              <p:nvPr/>
            </p:nvSpPr>
            <p:spPr>
              <a:xfrm>
                <a:off x="2074963" y="4539725"/>
                <a:ext cx="919982" cy="606057"/>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2540125" y="4572135"/>
                <a:ext cx="1020598" cy="589224"/>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2438025" y="4512600"/>
                <a:ext cx="1108925" cy="650475"/>
              </a:xfrm>
              <a:custGeom>
                <a:avLst/>
                <a:gdLst/>
                <a:ahLst/>
                <a:cxnLst/>
                <a:rect l="l" t="t" r="r" b="b"/>
                <a:pathLst>
                  <a:path w="44357" h="26019" extrusionOk="0">
                    <a:moveTo>
                      <a:pt x="44037" y="9315"/>
                    </a:moveTo>
                    <a:lnTo>
                      <a:pt x="15255" y="25933"/>
                    </a:lnTo>
                    <a:cubicBezTo>
                      <a:pt x="15108" y="26019"/>
                      <a:pt x="14924" y="26019"/>
                      <a:pt x="14775" y="25933"/>
                    </a:cubicBezTo>
                    <a:lnTo>
                      <a:pt x="318" y="17531"/>
                    </a:lnTo>
                    <a:cubicBezTo>
                      <a:pt x="1" y="17348"/>
                      <a:pt x="1" y="16888"/>
                      <a:pt x="319" y="16703"/>
                    </a:cubicBezTo>
                    <a:lnTo>
                      <a:pt x="29102" y="87"/>
                    </a:lnTo>
                    <a:cubicBezTo>
                      <a:pt x="29251" y="1"/>
                      <a:pt x="29433" y="2"/>
                      <a:pt x="29582" y="87"/>
                    </a:cubicBezTo>
                    <a:lnTo>
                      <a:pt x="44039" y="8487"/>
                    </a:lnTo>
                    <a:cubicBezTo>
                      <a:pt x="44356" y="8672"/>
                      <a:pt x="44356" y="9131"/>
                      <a:pt x="44037" y="9315"/>
                    </a:cubicBezTo>
                    <a:close/>
                  </a:path>
                </a:pathLst>
              </a:custGeom>
              <a:gradFill>
                <a:gsLst>
                  <a:gs pos="0">
                    <a:schemeClr val="lt2"/>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gradFill>
                <a:gsLst>
                  <a:gs pos="0">
                    <a:srgbClr val="0037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2544875" y="4565250"/>
                <a:ext cx="787200" cy="454125"/>
              </a:xfrm>
              <a:custGeom>
                <a:avLst/>
                <a:gdLst/>
                <a:ahLst/>
                <a:cxnLst/>
                <a:rect l="l" t="t" r="r" b="b"/>
                <a:pathLst>
                  <a:path w="31488" h="18165" extrusionOk="0">
                    <a:moveTo>
                      <a:pt x="11060" y="10604"/>
                    </a:moveTo>
                    <a:lnTo>
                      <a:pt x="11821" y="10164"/>
                    </a:lnTo>
                    <a:cubicBezTo>
                      <a:pt x="11920" y="10108"/>
                      <a:pt x="11920" y="10014"/>
                      <a:pt x="11821" y="9958"/>
                    </a:cubicBezTo>
                    <a:lnTo>
                      <a:pt x="11060" y="9518"/>
                    </a:lnTo>
                    <a:cubicBezTo>
                      <a:pt x="10960" y="9461"/>
                      <a:pt x="10799" y="9461"/>
                      <a:pt x="10700" y="9518"/>
                    </a:cubicBezTo>
                    <a:lnTo>
                      <a:pt x="9938" y="9958"/>
                    </a:lnTo>
                    <a:cubicBezTo>
                      <a:pt x="9839" y="10014"/>
                      <a:pt x="9839" y="10108"/>
                      <a:pt x="9938" y="10164"/>
                    </a:cubicBezTo>
                    <a:lnTo>
                      <a:pt x="10699" y="10604"/>
                    </a:lnTo>
                    <a:cubicBezTo>
                      <a:pt x="10799" y="10662"/>
                      <a:pt x="10960" y="10662"/>
                      <a:pt x="11060" y="10604"/>
                    </a:cubicBezTo>
                    <a:close/>
                    <a:moveTo>
                      <a:pt x="9381" y="9723"/>
                    </a:moveTo>
                    <a:lnTo>
                      <a:pt x="10300" y="9195"/>
                    </a:lnTo>
                    <a:cubicBezTo>
                      <a:pt x="10357" y="9162"/>
                      <a:pt x="10357" y="9110"/>
                      <a:pt x="10300" y="9077"/>
                    </a:cubicBezTo>
                    <a:lnTo>
                      <a:pt x="9383" y="8547"/>
                    </a:lnTo>
                    <a:cubicBezTo>
                      <a:pt x="9327" y="8514"/>
                      <a:pt x="9235" y="8514"/>
                      <a:pt x="9180" y="8547"/>
                    </a:cubicBezTo>
                    <a:lnTo>
                      <a:pt x="8263" y="9077"/>
                    </a:lnTo>
                    <a:cubicBezTo>
                      <a:pt x="8207" y="9110"/>
                      <a:pt x="8207" y="9162"/>
                      <a:pt x="8263" y="9195"/>
                    </a:cubicBezTo>
                    <a:lnTo>
                      <a:pt x="9180" y="9725"/>
                    </a:lnTo>
                    <a:cubicBezTo>
                      <a:pt x="9234" y="9756"/>
                      <a:pt x="9324" y="9756"/>
                      <a:pt x="9381" y="9723"/>
                    </a:cubicBezTo>
                    <a:close/>
                    <a:moveTo>
                      <a:pt x="12579" y="11574"/>
                    </a:moveTo>
                    <a:lnTo>
                      <a:pt x="13500" y="11043"/>
                    </a:lnTo>
                    <a:cubicBezTo>
                      <a:pt x="13556" y="11012"/>
                      <a:pt x="13556" y="10960"/>
                      <a:pt x="13500" y="10926"/>
                    </a:cubicBezTo>
                    <a:lnTo>
                      <a:pt x="12581" y="10395"/>
                    </a:lnTo>
                    <a:cubicBezTo>
                      <a:pt x="12527" y="10362"/>
                      <a:pt x="12436" y="10362"/>
                      <a:pt x="12380" y="10395"/>
                    </a:cubicBezTo>
                    <a:lnTo>
                      <a:pt x="11460" y="10925"/>
                    </a:lnTo>
                    <a:cubicBezTo>
                      <a:pt x="11406" y="10956"/>
                      <a:pt x="11406" y="11009"/>
                      <a:pt x="11460" y="11042"/>
                    </a:cubicBezTo>
                    <a:lnTo>
                      <a:pt x="12379" y="11573"/>
                    </a:lnTo>
                    <a:cubicBezTo>
                      <a:pt x="12435" y="11608"/>
                      <a:pt x="12524" y="11608"/>
                      <a:pt x="12579" y="11574"/>
                    </a:cubicBezTo>
                    <a:close/>
                    <a:moveTo>
                      <a:pt x="14264" y="12451"/>
                    </a:moveTo>
                    <a:lnTo>
                      <a:pt x="15017" y="12016"/>
                    </a:lnTo>
                    <a:cubicBezTo>
                      <a:pt x="15118" y="11959"/>
                      <a:pt x="15118" y="11864"/>
                      <a:pt x="15017" y="11804"/>
                    </a:cubicBezTo>
                    <a:lnTo>
                      <a:pt x="14265" y="11370"/>
                    </a:lnTo>
                    <a:cubicBezTo>
                      <a:pt x="14164" y="11311"/>
                      <a:pt x="13998" y="11311"/>
                      <a:pt x="13897" y="11370"/>
                    </a:cubicBezTo>
                    <a:lnTo>
                      <a:pt x="13144" y="11804"/>
                    </a:lnTo>
                    <a:cubicBezTo>
                      <a:pt x="13042" y="11862"/>
                      <a:pt x="13042" y="11957"/>
                      <a:pt x="13144" y="12016"/>
                    </a:cubicBezTo>
                    <a:lnTo>
                      <a:pt x="13896" y="12451"/>
                    </a:lnTo>
                    <a:cubicBezTo>
                      <a:pt x="13997" y="12511"/>
                      <a:pt x="14162" y="12511"/>
                      <a:pt x="14264" y="12451"/>
                    </a:cubicBezTo>
                    <a:close/>
                    <a:moveTo>
                      <a:pt x="12701" y="9658"/>
                    </a:moveTo>
                    <a:lnTo>
                      <a:pt x="13463" y="9219"/>
                    </a:lnTo>
                    <a:cubicBezTo>
                      <a:pt x="13563" y="9162"/>
                      <a:pt x="13563" y="9068"/>
                      <a:pt x="13463" y="9011"/>
                    </a:cubicBezTo>
                    <a:lnTo>
                      <a:pt x="12703" y="8571"/>
                    </a:lnTo>
                    <a:cubicBezTo>
                      <a:pt x="12603" y="8514"/>
                      <a:pt x="12442" y="8513"/>
                      <a:pt x="12342" y="8571"/>
                    </a:cubicBezTo>
                    <a:lnTo>
                      <a:pt x="11581" y="9011"/>
                    </a:lnTo>
                    <a:cubicBezTo>
                      <a:pt x="11482" y="9068"/>
                      <a:pt x="11482" y="9161"/>
                      <a:pt x="11581" y="9217"/>
                    </a:cubicBezTo>
                    <a:lnTo>
                      <a:pt x="12342" y="9656"/>
                    </a:lnTo>
                    <a:cubicBezTo>
                      <a:pt x="12441" y="9715"/>
                      <a:pt x="12600" y="9716"/>
                      <a:pt x="12701" y="9658"/>
                    </a:cubicBezTo>
                    <a:close/>
                    <a:moveTo>
                      <a:pt x="14220" y="10629"/>
                    </a:moveTo>
                    <a:lnTo>
                      <a:pt x="15142" y="10098"/>
                    </a:lnTo>
                    <a:cubicBezTo>
                      <a:pt x="15197" y="10067"/>
                      <a:pt x="15197" y="10015"/>
                      <a:pt x="15142" y="9983"/>
                    </a:cubicBezTo>
                    <a:lnTo>
                      <a:pt x="14223" y="9451"/>
                    </a:lnTo>
                    <a:cubicBezTo>
                      <a:pt x="14168" y="9419"/>
                      <a:pt x="14077" y="9418"/>
                      <a:pt x="14022" y="9451"/>
                    </a:cubicBezTo>
                    <a:lnTo>
                      <a:pt x="13102" y="9983"/>
                    </a:lnTo>
                    <a:cubicBezTo>
                      <a:pt x="13046" y="10014"/>
                      <a:pt x="13046" y="10066"/>
                      <a:pt x="13102" y="10098"/>
                    </a:cubicBezTo>
                    <a:lnTo>
                      <a:pt x="14021" y="10631"/>
                    </a:lnTo>
                    <a:cubicBezTo>
                      <a:pt x="14075" y="10662"/>
                      <a:pt x="14165" y="10662"/>
                      <a:pt x="14220" y="10629"/>
                    </a:cubicBezTo>
                    <a:close/>
                    <a:moveTo>
                      <a:pt x="15904" y="11507"/>
                    </a:moveTo>
                    <a:lnTo>
                      <a:pt x="16658" y="11072"/>
                    </a:lnTo>
                    <a:cubicBezTo>
                      <a:pt x="16760" y="11013"/>
                      <a:pt x="16760" y="10918"/>
                      <a:pt x="16658" y="10858"/>
                    </a:cubicBezTo>
                    <a:lnTo>
                      <a:pt x="15905" y="10424"/>
                    </a:lnTo>
                    <a:cubicBezTo>
                      <a:pt x="15804" y="10364"/>
                      <a:pt x="15640" y="10364"/>
                      <a:pt x="15538" y="10424"/>
                    </a:cubicBezTo>
                    <a:lnTo>
                      <a:pt x="14784" y="10858"/>
                    </a:lnTo>
                    <a:cubicBezTo>
                      <a:pt x="14683" y="10917"/>
                      <a:pt x="14683" y="11012"/>
                      <a:pt x="14784" y="11069"/>
                    </a:cubicBezTo>
                    <a:lnTo>
                      <a:pt x="15536" y="11504"/>
                    </a:lnTo>
                    <a:cubicBezTo>
                      <a:pt x="15637" y="11564"/>
                      <a:pt x="15803" y="11564"/>
                      <a:pt x="15904" y="11507"/>
                    </a:cubicBezTo>
                    <a:close/>
                    <a:moveTo>
                      <a:pt x="12622" y="13397"/>
                    </a:moveTo>
                    <a:lnTo>
                      <a:pt x="13376" y="12962"/>
                    </a:lnTo>
                    <a:cubicBezTo>
                      <a:pt x="13477" y="12904"/>
                      <a:pt x="13477" y="12809"/>
                      <a:pt x="13376" y="12750"/>
                    </a:cubicBezTo>
                    <a:lnTo>
                      <a:pt x="12623" y="12316"/>
                    </a:lnTo>
                    <a:cubicBezTo>
                      <a:pt x="12522" y="12258"/>
                      <a:pt x="12357" y="12258"/>
                      <a:pt x="12256" y="12316"/>
                    </a:cubicBezTo>
                    <a:lnTo>
                      <a:pt x="11502" y="12750"/>
                    </a:lnTo>
                    <a:cubicBezTo>
                      <a:pt x="11401" y="12809"/>
                      <a:pt x="11401" y="12904"/>
                      <a:pt x="11502" y="12964"/>
                    </a:cubicBezTo>
                    <a:lnTo>
                      <a:pt x="12254" y="13399"/>
                    </a:lnTo>
                    <a:cubicBezTo>
                      <a:pt x="12355" y="13457"/>
                      <a:pt x="12519" y="13457"/>
                      <a:pt x="12622" y="13397"/>
                    </a:cubicBezTo>
                    <a:close/>
                    <a:moveTo>
                      <a:pt x="2817" y="13509"/>
                    </a:moveTo>
                    <a:lnTo>
                      <a:pt x="3735" y="12980"/>
                    </a:lnTo>
                    <a:cubicBezTo>
                      <a:pt x="3793" y="12948"/>
                      <a:pt x="3793" y="12896"/>
                      <a:pt x="3735" y="12862"/>
                    </a:cubicBezTo>
                    <a:lnTo>
                      <a:pt x="2818" y="12332"/>
                    </a:lnTo>
                    <a:cubicBezTo>
                      <a:pt x="2762" y="12300"/>
                      <a:pt x="2670" y="12300"/>
                      <a:pt x="2614" y="12332"/>
                    </a:cubicBezTo>
                    <a:lnTo>
                      <a:pt x="1696" y="12862"/>
                    </a:lnTo>
                    <a:cubicBezTo>
                      <a:pt x="1639" y="12896"/>
                      <a:pt x="1639" y="12948"/>
                      <a:pt x="1696" y="12980"/>
                    </a:cubicBezTo>
                    <a:lnTo>
                      <a:pt x="2613" y="13510"/>
                    </a:lnTo>
                    <a:cubicBezTo>
                      <a:pt x="2669" y="13540"/>
                      <a:pt x="2761" y="13540"/>
                      <a:pt x="2817" y="13509"/>
                    </a:cubicBezTo>
                    <a:close/>
                    <a:moveTo>
                      <a:pt x="7741" y="10670"/>
                    </a:moveTo>
                    <a:lnTo>
                      <a:pt x="8659" y="10142"/>
                    </a:lnTo>
                    <a:cubicBezTo>
                      <a:pt x="8715" y="10109"/>
                      <a:pt x="8715" y="10057"/>
                      <a:pt x="8659" y="10024"/>
                    </a:cubicBezTo>
                    <a:lnTo>
                      <a:pt x="7742" y="9494"/>
                    </a:lnTo>
                    <a:cubicBezTo>
                      <a:pt x="7685" y="9461"/>
                      <a:pt x="7594" y="9461"/>
                      <a:pt x="7539" y="9494"/>
                    </a:cubicBezTo>
                    <a:lnTo>
                      <a:pt x="6622" y="10023"/>
                    </a:lnTo>
                    <a:cubicBezTo>
                      <a:pt x="6565" y="10055"/>
                      <a:pt x="6565" y="10108"/>
                      <a:pt x="6622" y="10140"/>
                    </a:cubicBezTo>
                    <a:lnTo>
                      <a:pt x="7539" y="10670"/>
                    </a:lnTo>
                    <a:cubicBezTo>
                      <a:pt x="7593" y="10702"/>
                      <a:pt x="7684" y="10704"/>
                      <a:pt x="7741" y="10670"/>
                    </a:cubicBezTo>
                    <a:close/>
                    <a:moveTo>
                      <a:pt x="7285" y="17029"/>
                    </a:moveTo>
                    <a:lnTo>
                      <a:pt x="6542" y="17455"/>
                    </a:lnTo>
                    <a:cubicBezTo>
                      <a:pt x="6439" y="17515"/>
                      <a:pt x="6439" y="17614"/>
                      <a:pt x="6542" y="17674"/>
                    </a:cubicBezTo>
                    <a:lnTo>
                      <a:pt x="7285" y="18103"/>
                    </a:lnTo>
                    <a:cubicBezTo>
                      <a:pt x="7388" y="18164"/>
                      <a:pt x="7559" y="18164"/>
                      <a:pt x="7662" y="18103"/>
                    </a:cubicBezTo>
                    <a:lnTo>
                      <a:pt x="8406" y="17676"/>
                    </a:lnTo>
                    <a:cubicBezTo>
                      <a:pt x="8510" y="17616"/>
                      <a:pt x="8510" y="17518"/>
                      <a:pt x="8406" y="17458"/>
                    </a:cubicBezTo>
                    <a:lnTo>
                      <a:pt x="7665" y="17029"/>
                    </a:lnTo>
                    <a:cubicBezTo>
                      <a:pt x="7560" y="16969"/>
                      <a:pt x="7391" y="16969"/>
                      <a:pt x="7285" y="17029"/>
                    </a:cubicBezTo>
                    <a:close/>
                    <a:moveTo>
                      <a:pt x="1176" y="14455"/>
                    </a:moveTo>
                    <a:lnTo>
                      <a:pt x="2095" y="13925"/>
                    </a:lnTo>
                    <a:cubicBezTo>
                      <a:pt x="2151" y="13892"/>
                      <a:pt x="2151" y="13839"/>
                      <a:pt x="2095" y="13807"/>
                    </a:cubicBezTo>
                    <a:lnTo>
                      <a:pt x="1177" y="13277"/>
                    </a:lnTo>
                    <a:cubicBezTo>
                      <a:pt x="1120" y="13244"/>
                      <a:pt x="1030" y="13244"/>
                      <a:pt x="975" y="13277"/>
                    </a:cubicBezTo>
                    <a:lnTo>
                      <a:pt x="58" y="13807"/>
                    </a:lnTo>
                    <a:cubicBezTo>
                      <a:pt x="0" y="13839"/>
                      <a:pt x="0" y="13892"/>
                      <a:pt x="58" y="13925"/>
                    </a:cubicBezTo>
                    <a:lnTo>
                      <a:pt x="975" y="14455"/>
                    </a:lnTo>
                    <a:cubicBezTo>
                      <a:pt x="1029" y="14487"/>
                      <a:pt x="1119" y="14487"/>
                      <a:pt x="1176" y="14455"/>
                    </a:cubicBezTo>
                    <a:close/>
                    <a:moveTo>
                      <a:pt x="9418" y="11551"/>
                    </a:moveTo>
                    <a:lnTo>
                      <a:pt x="10181" y="11111"/>
                    </a:lnTo>
                    <a:cubicBezTo>
                      <a:pt x="10281" y="11055"/>
                      <a:pt x="10281" y="10961"/>
                      <a:pt x="10181" y="10905"/>
                    </a:cubicBezTo>
                    <a:lnTo>
                      <a:pt x="9419" y="10465"/>
                    </a:lnTo>
                    <a:cubicBezTo>
                      <a:pt x="9321" y="10407"/>
                      <a:pt x="9160" y="10407"/>
                      <a:pt x="9061" y="10465"/>
                    </a:cubicBezTo>
                    <a:lnTo>
                      <a:pt x="8300" y="10905"/>
                    </a:lnTo>
                    <a:cubicBezTo>
                      <a:pt x="8201" y="10961"/>
                      <a:pt x="8201" y="11055"/>
                      <a:pt x="8300" y="11111"/>
                    </a:cubicBezTo>
                    <a:lnTo>
                      <a:pt x="9061" y="11551"/>
                    </a:lnTo>
                    <a:cubicBezTo>
                      <a:pt x="9159" y="11608"/>
                      <a:pt x="9319" y="11608"/>
                      <a:pt x="9418" y="11551"/>
                    </a:cubicBezTo>
                    <a:close/>
                    <a:moveTo>
                      <a:pt x="11022" y="8778"/>
                    </a:moveTo>
                    <a:lnTo>
                      <a:pt x="11942" y="8249"/>
                    </a:lnTo>
                    <a:cubicBezTo>
                      <a:pt x="11998" y="8216"/>
                      <a:pt x="11998" y="8165"/>
                      <a:pt x="11942" y="8131"/>
                    </a:cubicBezTo>
                    <a:lnTo>
                      <a:pt x="11025" y="7601"/>
                    </a:lnTo>
                    <a:cubicBezTo>
                      <a:pt x="10968" y="7569"/>
                      <a:pt x="10878" y="7569"/>
                      <a:pt x="10822" y="7601"/>
                    </a:cubicBezTo>
                    <a:lnTo>
                      <a:pt x="9904" y="8130"/>
                    </a:lnTo>
                    <a:cubicBezTo>
                      <a:pt x="9847" y="8162"/>
                      <a:pt x="9847" y="8215"/>
                      <a:pt x="9904" y="8248"/>
                    </a:cubicBezTo>
                    <a:lnTo>
                      <a:pt x="10822" y="8778"/>
                    </a:lnTo>
                    <a:cubicBezTo>
                      <a:pt x="10875" y="8810"/>
                      <a:pt x="10966" y="8810"/>
                      <a:pt x="11022" y="8778"/>
                    </a:cubicBezTo>
                    <a:close/>
                    <a:moveTo>
                      <a:pt x="10937" y="12522"/>
                    </a:moveTo>
                    <a:lnTo>
                      <a:pt x="11859" y="11990"/>
                    </a:lnTo>
                    <a:cubicBezTo>
                      <a:pt x="11914" y="11959"/>
                      <a:pt x="11914" y="11907"/>
                      <a:pt x="11859" y="11874"/>
                    </a:cubicBezTo>
                    <a:lnTo>
                      <a:pt x="10941" y="11342"/>
                    </a:lnTo>
                    <a:cubicBezTo>
                      <a:pt x="10886" y="11311"/>
                      <a:pt x="10797" y="11311"/>
                      <a:pt x="10740" y="11342"/>
                    </a:cubicBezTo>
                    <a:lnTo>
                      <a:pt x="9819" y="11874"/>
                    </a:lnTo>
                    <a:cubicBezTo>
                      <a:pt x="9764" y="11906"/>
                      <a:pt x="9764" y="11957"/>
                      <a:pt x="9819" y="11990"/>
                    </a:cubicBezTo>
                    <a:lnTo>
                      <a:pt x="10738" y="12522"/>
                    </a:lnTo>
                    <a:cubicBezTo>
                      <a:pt x="10793" y="12553"/>
                      <a:pt x="10882" y="12553"/>
                      <a:pt x="10937" y="12522"/>
                    </a:cubicBezTo>
                    <a:close/>
                    <a:moveTo>
                      <a:pt x="20828" y="8667"/>
                    </a:moveTo>
                    <a:lnTo>
                      <a:pt x="21581" y="8233"/>
                    </a:lnTo>
                    <a:cubicBezTo>
                      <a:pt x="21682" y="8174"/>
                      <a:pt x="21682" y="8079"/>
                      <a:pt x="21581" y="8021"/>
                    </a:cubicBezTo>
                    <a:lnTo>
                      <a:pt x="20829" y="7586"/>
                    </a:lnTo>
                    <a:cubicBezTo>
                      <a:pt x="20728" y="7529"/>
                      <a:pt x="20563" y="7529"/>
                      <a:pt x="20461" y="7586"/>
                    </a:cubicBezTo>
                    <a:lnTo>
                      <a:pt x="19708" y="8021"/>
                    </a:lnTo>
                    <a:cubicBezTo>
                      <a:pt x="19607" y="8079"/>
                      <a:pt x="19607" y="8174"/>
                      <a:pt x="19708" y="8234"/>
                    </a:cubicBezTo>
                    <a:lnTo>
                      <a:pt x="20460" y="8669"/>
                    </a:lnTo>
                    <a:cubicBezTo>
                      <a:pt x="20561" y="8726"/>
                      <a:pt x="20727" y="8726"/>
                      <a:pt x="20828" y="8667"/>
                    </a:cubicBezTo>
                    <a:close/>
                    <a:moveTo>
                      <a:pt x="17625" y="6820"/>
                    </a:moveTo>
                    <a:lnTo>
                      <a:pt x="18386" y="6380"/>
                    </a:lnTo>
                    <a:cubicBezTo>
                      <a:pt x="18485" y="6324"/>
                      <a:pt x="18485" y="6230"/>
                      <a:pt x="18386" y="6172"/>
                    </a:cubicBezTo>
                    <a:lnTo>
                      <a:pt x="17625" y="5732"/>
                    </a:lnTo>
                    <a:cubicBezTo>
                      <a:pt x="17524" y="5675"/>
                      <a:pt x="17364" y="5675"/>
                      <a:pt x="17264" y="5732"/>
                    </a:cubicBezTo>
                    <a:lnTo>
                      <a:pt x="16502" y="6172"/>
                    </a:lnTo>
                    <a:cubicBezTo>
                      <a:pt x="16403" y="6229"/>
                      <a:pt x="16403" y="6322"/>
                      <a:pt x="16502" y="6379"/>
                    </a:cubicBezTo>
                    <a:lnTo>
                      <a:pt x="17264" y="6818"/>
                    </a:lnTo>
                    <a:cubicBezTo>
                      <a:pt x="17364" y="6878"/>
                      <a:pt x="17524" y="6878"/>
                      <a:pt x="17625" y="6820"/>
                    </a:cubicBezTo>
                    <a:close/>
                    <a:moveTo>
                      <a:pt x="19145" y="7791"/>
                    </a:moveTo>
                    <a:lnTo>
                      <a:pt x="20066" y="7260"/>
                    </a:lnTo>
                    <a:cubicBezTo>
                      <a:pt x="20121" y="7229"/>
                      <a:pt x="20121" y="7177"/>
                      <a:pt x="20066" y="7144"/>
                    </a:cubicBezTo>
                    <a:lnTo>
                      <a:pt x="19146" y="6612"/>
                    </a:lnTo>
                    <a:cubicBezTo>
                      <a:pt x="19091" y="6581"/>
                      <a:pt x="19002" y="6581"/>
                      <a:pt x="18946" y="6612"/>
                    </a:cubicBezTo>
                    <a:lnTo>
                      <a:pt x="18025" y="7144"/>
                    </a:lnTo>
                    <a:cubicBezTo>
                      <a:pt x="17970" y="7176"/>
                      <a:pt x="17970" y="7227"/>
                      <a:pt x="18025" y="7259"/>
                    </a:cubicBezTo>
                    <a:lnTo>
                      <a:pt x="18943" y="7791"/>
                    </a:lnTo>
                    <a:cubicBezTo>
                      <a:pt x="18999" y="7822"/>
                      <a:pt x="19089" y="7823"/>
                      <a:pt x="19145" y="7791"/>
                    </a:cubicBezTo>
                    <a:close/>
                    <a:moveTo>
                      <a:pt x="15946" y="5939"/>
                    </a:moveTo>
                    <a:lnTo>
                      <a:pt x="16864" y="5409"/>
                    </a:lnTo>
                    <a:cubicBezTo>
                      <a:pt x="16922" y="5377"/>
                      <a:pt x="16922" y="5324"/>
                      <a:pt x="16864" y="5291"/>
                    </a:cubicBezTo>
                    <a:lnTo>
                      <a:pt x="15947" y="4761"/>
                    </a:lnTo>
                    <a:cubicBezTo>
                      <a:pt x="15892" y="4729"/>
                      <a:pt x="15801" y="4729"/>
                      <a:pt x="15745" y="4761"/>
                    </a:cubicBezTo>
                    <a:lnTo>
                      <a:pt x="14826" y="5290"/>
                    </a:lnTo>
                    <a:cubicBezTo>
                      <a:pt x="14769" y="5323"/>
                      <a:pt x="14769" y="5374"/>
                      <a:pt x="14826" y="5408"/>
                    </a:cubicBezTo>
                    <a:lnTo>
                      <a:pt x="15743" y="5938"/>
                    </a:lnTo>
                    <a:cubicBezTo>
                      <a:pt x="15798" y="5973"/>
                      <a:pt x="15890" y="5973"/>
                      <a:pt x="15946" y="5939"/>
                    </a:cubicBezTo>
                    <a:close/>
                    <a:moveTo>
                      <a:pt x="22547" y="3981"/>
                    </a:moveTo>
                    <a:lnTo>
                      <a:pt x="23309" y="3542"/>
                    </a:lnTo>
                    <a:cubicBezTo>
                      <a:pt x="23409" y="3484"/>
                      <a:pt x="23409" y="3391"/>
                      <a:pt x="23309" y="3334"/>
                    </a:cubicBezTo>
                    <a:lnTo>
                      <a:pt x="22547" y="2894"/>
                    </a:lnTo>
                    <a:cubicBezTo>
                      <a:pt x="22448" y="2836"/>
                      <a:pt x="22288" y="2836"/>
                      <a:pt x="22188" y="2894"/>
                    </a:cubicBezTo>
                    <a:lnTo>
                      <a:pt x="21426" y="3334"/>
                    </a:lnTo>
                    <a:cubicBezTo>
                      <a:pt x="21326" y="3391"/>
                      <a:pt x="21326" y="3484"/>
                      <a:pt x="21426" y="3540"/>
                    </a:cubicBezTo>
                    <a:lnTo>
                      <a:pt x="22188" y="3979"/>
                    </a:lnTo>
                    <a:cubicBezTo>
                      <a:pt x="22288" y="4039"/>
                      <a:pt x="22448" y="4039"/>
                      <a:pt x="22547" y="3981"/>
                    </a:cubicBezTo>
                    <a:close/>
                    <a:moveTo>
                      <a:pt x="24069" y="4952"/>
                    </a:moveTo>
                    <a:lnTo>
                      <a:pt x="24989" y="4421"/>
                    </a:lnTo>
                    <a:cubicBezTo>
                      <a:pt x="25043" y="4389"/>
                      <a:pt x="25043" y="4338"/>
                      <a:pt x="24989" y="4306"/>
                    </a:cubicBezTo>
                    <a:lnTo>
                      <a:pt x="24070" y="3774"/>
                    </a:lnTo>
                    <a:cubicBezTo>
                      <a:pt x="24015" y="3742"/>
                      <a:pt x="23926" y="3742"/>
                      <a:pt x="23870" y="3774"/>
                    </a:cubicBezTo>
                    <a:lnTo>
                      <a:pt x="22950" y="4305"/>
                    </a:lnTo>
                    <a:cubicBezTo>
                      <a:pt x="22895" y="4336"/>
                      <a:pt x="22895" y="4389"/>
                      <a:pt x="22950" y="4420"/>
                    </a:cubicBezTo>
                    <a:lnTo>
                      <a:pt x="23869" y="4952"/>
                    </a:lnTo>
                    <a:cubicBezTo>
                      <a:pt x="23922" y="4985"/>
                      <a:pt x="24013" y="4985"/>
                      <a:pt x="24069" y="4952"/>
                    </a:cubicBezTo>
                    <a:close/>
                    <a:moveTo>
                      <a:pt x="20870" y="3101"/>
                    </a:moveTo>
                    <a:lnTo>
                      <a:pt x="21788" y="2572"/>
                    </a:lnTo>
                    <a:cubicBezTo>
                      <a:pt x="21844" y="2539"/>
                      <a:pt x="21844" y="2488"/>
                      <a:pt x="21788" y="2454"/>
                    </a:cubicBezTo>
                    <a:lnTo>
                      <a:pt x="20871" y="1924"/>
                    </a:lnTo>
                    <a:cubicBezTo>
                      <a:pt x="20814" y="1892"/>
                      <a:pt x="20723" y="1892"/>
                      <a:pt x="20669" y="1924"/>
                    </a:cubicBezTo>
                    <a:lnTo>
                      <a:pt x="19751" y="2453"/>
                    </a:lnTo>
                    <a:cubicBezTo>
                      <a:pt x="19694" y="2485"/>
                      <a:pt x="19694" y="2538"/>
                      <a:pt x="19751" y="2571"/>
                    </a:cubicBezTo>
                    <a:lnTo>
                      <a:pt x="20669" y="3101"/>
                    </a:lnTo>
                    <a:cubicBezTo>
                      <a:pt x="20722" y="3133"/>
                      <a:pt x="20813" y="3133"/>
                      <a:pt x="20870" y="3101"/>
                    </a:cubicBezTo>
                    <a:close/>
                    <a:moveTo>
                      <a:pt x="5690" y="16101"/>
                    </a:moveTo>
                    <a:lnTo>
                      <a:pt x="4937" y="16534"/>
                    </a:lnTo>
                    <a:cubicBezTo>
                      <a:pt x="4836" y="16591"/>
                      <a:pt x="4836" y="16687"/>
                      <a:pt x="4937" y="16746"/>
                    </a:cubicBezTo>
                    <a:lnTo>
                      <a:pt x="5689" y="17181"/>
                    </a:lnTo>
                    <a:cubicBezTo>
                      <a:pt x="5791" y="17240"/>
                      <a:pt x="5956" y="17241"/>
                      <a:pt x="6057" y="17181"/>
                    </a:cubicBezTo>
                    <a:lnTo>
                      <a:pt x="6810" y="16746"/>
                    </a:lnTo>
                    <a:cubicBezTo>
                      <a:pt x="6912" y="16689"/>
                      <a:pt x="6912" y="16594"/>
                      <a:pt x="6810" y="16535"/>
                    </a:cubicBezTo>
                    <a:lnTo>
                      <a:pt x="6059" y="16101"/>
                    </a:lnTo>
                    <a:cubicBezTo>
                      <a:pt x="5956" y="16042"/>
                      <a:pt x="5793" y="16042"/>
                      <a:pt x="5690" y="16101"/>
                    </a:cubicBezTo>
                    <a:close/>
                    <a:moveTo>
                      <a:pt x="15863" y="9684"/>
                    </a:moveTo>
                    <a:lnTo>
                      <a:pt x="16783" y="9151"/>
                    </a:lnTo>
                    <a:cubicBezTo>
                      <a:pt x="16838" y="9120"/>
                      <a:pt x="16838" y="9068"/>
                      <a:pt x="16783" y="9036"/>
                    </a:cubicBezTo>
                    <a:lnTo>
                      <a:pt x="15863" y="8504"/>
                    </a:lnTo>
                    <a:cubicBezTo>
                      <a:pt x="15808" y="8472"/>
                      <a:pt x="15718" y="8471"/>
                      <a:pt x="15661" y="8504"/>
                    </a:cubicBezTo>
                    <a:lnTo>
                      <a:pt x="14741" y="9036"/>
                    </a:lnTo>
                    <a:cubicBezTo>
                      <a:pt x="14685" y="9067"/>
                      <a:pt x="14685" y="9119"/>
                      <a:pt x="14741" y="9151"/>
                    </a:cubicBezTo>
                    <a:lnTo>
                      <a:pt x="15661" y="9684"/>
                    </a:lnTo>
                    <a:cubicBezTo>
                      <a:pt x="15717" y="9715"/>
                      <a:pt x="15807" y="9715"/>
                      <a:pt x="15863" y="9684"/>
                    </a:cubicBezTo>
                    <a:close/>
                    <a:moveTo>
                      <a:pt x="14342" y="8713"/>
                    </a:moveTo>
                    <a:lnTo>
                      <a:pt x="15105" y="8273"/>
                    </a:lnTo>
                    <a:cubicBezTo>
                      <a:pt x="15205" y="8216"/>
                      <a:pt x="15205" y="8123"/>
                      <a:pt x="15105" y="8066"/>
                    </a:cubicBezTo>
                    <a:lnTo>
                      <a:pt x="14343" y="7626"/>
                    </a:lnTo>
                    <a:cubicBezTo>
                      <a:pt x="14243" y="7570"/>
                      <a:pt x="14083" y="7569"/>
                      <a:pt x="13984" y="7626"/>
                    </a:cubicBezTo>
                    <a:lnTo>
                      <a:pt x="13222" y="8066"/>
                    </a:lnTo>
                    <a:cubicBezTo>
                      <a:pt x="13122" y="8123"/>
                      <a:pt x="13122" y="8216"/>
                      <a:pt x="13222" y="8273"/>
                    </a:cubicBezTo>
                    <a:lnTo>
                      <a:pt x="13984" y="8713"/>
                    </a:lnTo>
                    <a:cubicBezTo>
                      <a:pt x="14081" y="8769"/>
                      <a:pt x="14242" y="8769"/>
                      <a:pt x="14342" y="8713"/>
                    </a:cubicBezTo>
                    <a:close/>
                    <a:moveTo>
                      <a:pt x="17546" y="10561"/>
                    </a:moveTo>
                    <a:lnTo>
                      <a:pt x="18299" y="10126"/>
                    </a:lnTo>
                    <a:cubicBezTo>
                      <a:pt x="18400" y="10067"/>
                      <a:pt x="18400" y="9972"/>
                      <a:pt x="18299" y="9912"/>
                    </a:cubicBezTo>
                    <a:lnTo>
                      <a:pt x="17547" y="9478"/>
                    </a:lnTo>
                    <a:cubicBezTo>
                      <a:pt x="17446" y="9419"/>
                      <a:pt x="17280" y="9419"/>
                      <a:pt x="17179" y="9478"/>
                    </a:cubicBezTo>
                    <a:lnTo>
                      <a:pt x="16426" y="9912"/>
                    </a:lnTo>
                    <a:cubicBezTo>
                      <a:pt x="16324" y="9971"/>
                      <a:pt x="16324" y="10066"/>
                      <a:pt x="16426" y="10125"/>
                    </a:cubicBezTo>
                    <a:lnTo>
                      <a:pt x="17178" y="10559"/>
                    </a:lnTo>
                    <a:cubicBezTo>
                      <a:pt x="17279" y="10619"/>
                      <a:pt x="17445" y="10619"/>
                      <a:pt x="17546" y="10561"/>
                    </a:cubicBezTo>
                    <a:close/>
                    <a:moveTo>
                      <a:pt x="12664" y="7832"/>
                    </a:moveTo>
                    <a:lnTo>
                      <a:pt x="13582" y="7303"/>
                    </a:lnTo>
                    <a:cubicBezTo>
                      <a:pt x="13639" y="7271"/>
                      <a:pt x="13639" y="7219"/>
                      <a:pt x="13582" y="7185"/>
                    </a:cubicBezTo>
                    <a:lnTo>
                      <a:pt x="12665" y="6655"/>
                    </a:lnTo>
                    <a:cubicBezTo>
                      <a:pt x="12609" y="6623"/>
                      <a:pt x="12518" y="6623"/>
                      <a:pt x="12462" y="6655"/>
                    </a:cubicBezTo>
                    <a:lnTo>
                      <a:pt x="11544" y="7184"/>
                    </a:lnTo>
                    <a:cubicBezTo>
                      <a:pt x="11487" y="7218"/>
                      <a:pt x="11487" y="7269"/>
                      <a:pt x="11544" y="7302"/>
                    </a:cubicBezTo>
                    <a:lnTo>
                      <a:pt x="12461" y="7832"/>
                    </a:lnTo>
                    <a:cubicBezTo>
                      <a:pt x="12516" y="7864"/>
                      <a:pt x="12608" y="7864"/>
                      <a:pt x="12664" y="7832"/>
                    </a:cubicBezTo>
                    <a:close/>
                    <a:moveTo>
                      <a:pt x="17504" y="8737"/>
                    </a:moveTo>
                    <a:lnTo>
                      <a:pt x="18424" y="8206"/>
                    </a:lnTo>
                    <a:cubicBezTo>
                      <a:pt x="18479" y="8174"/>
                      <a:pt x="18479" y="8123"/>
                      <a:pt x="18424" y="8090"/>
                    </a:cubicBezTo>
                    <a:lnTo>
                      <a:pt x="17504" y="7558"/>
                    </a:lnTo>
                    <a:cubicBezTo>
                      <a:pt x="17448" y="7527"/>
                      <a:pt x="17359" y="7527"/>
                      <a:pt x="17303" y="7558"/>
                    </a:cubicBezTo>
                    <a:lnTo>
                      <a:pt x="16382" y="8090"/>
                    </a:lnTo>
                    <a:cubicBezTo>
                      <a:pt x="16327" y="8121"/>
                      <a:pt x="16327" y="8173"/>
                      <a:pt x="16382" y="8206"/>
                    </a:cubicBezTo>
                    <a:lnTo>
                      <a:pt x="17303" y="8738"/>
                    </a:lnTo>
                    <a:cubicBezTo>
                      <a:pt x="17358" y="8769"/>
                      <a:pt x="17447" y="8769"/>
                      <a:pt x="17504" y="8737"/>
                    </a:cubicBezTo>
                    <a:close/>
                    <a:moveTo>
                      <a:pt x="19186" y="9613"/>
                    </a:moveTo>
                    <a:lnTo>
                      <a:pt x="19941" y="9179"/>
                    </a:lnTo>
                    <a:cubicBezTo>
                      <a:pt x="20042" y="9120"/>
                      <a:pt x="20042" y="9025"/>
                      <a:pt x="19941" y="8967"/>
                    </a:cubicBezTo>
                    <a:lnTo>
                      <a:pt x="19188" y="8532"/>
                    </a:lnTo>
                    <a:cubicBezTo>
                      <a:pt x="19086" y="8473"/>
                      <a:pt x="18923" y="8473"/>
                      <a:pt x="18821" y="8532"/>
                    </a:cubicBezTo>
                    <a:lnTo>
                      <a:pt x="18067" y="8967"/>
                    </a:lnTo>
                    <a:cubicBezTo>
                      <a:pt x="17965" y="9026"/>
                      <a:pt x="17965" y="9120"/>
                      <a:pt x="18067" y="9180"/>
                    </a:cubicBezTo>
                    <a:lnTo>
                      <a:pt x="18821" y="9615"/>
                    </a:lnTo>
                    <a:cubicBezTo>
                      <a:pt x="18920" y="9673"/>
                      <a:pt x="19085" y="9673"/>
                      <a:pt x="19186" y="9613"/>
                    </a:cubicBezTo>
                    <a:close/>
                    <a:moveTo>
                      <a:pt x="15983" y="7767"/>
                    </a:moveTo>
                    <a:lnTo>
                      <a:pt x="16744" y="7327"/>
                    </a:lnTo>
                    <a:cubicBezTo>
                      <a:pt x="16844" y="7269"/>
                      <a:pt x="16844" y="7177"/>
                      <a:pt x="16744" y="7119"/>
                    </a:cubicBezTo>
                    <a:lnTo>
                      <a:pt x="15983" y="6679"/>
                    </a:lnTo>
                    <a:cubicBezTo>
                      <a:pt x="15884" y="6623"/>
                      <a:pt x="15723" y="6623"/>
                      <a:pt x="15623" y="6679"/>
                    </a:cubicBezTo>
                    <a:lnTo>
                      <a:pt x="14862" y="7119"/>
                    </a:lnTo>
                    <a:cubicBezTo>
                      <a:pt x="14762" y="7175"/>
                      <a:pt x="14762" y="7269"/>
                      <a:pt x="14862" y="7326"/>
                    </a:cubicBezTo>
                    <a:lnTo>
                      <a:pt x="15623" y="7767"/>
                    </a:lnTo>
                    <a:cubicBezTo>
                      <a:pt x="15723" y="7823"/>
                      <a:pt x="15884" y="7823"/>
                      <a:pt x="15983" y="7767"/>
                    </a:cubicBezTo>
                    <a:close/>
                    <a:moveTo>
                      <a:pt x="14305" y="6886"/>
                    </a:moveTo>
                    <a:lnTo>
                      <a:pt x="15224" y="6356"/>
                    </a:lnTo>
                    <a:cubicBezTo>
                      <a:pt x="15280" y="6324"/>
                      <a:pt x="15280" y="6272"/>
                      <a:pt x="15224" y="6238"/>
                    </a:cubicBezTo>
                    <a:lnTo>
                      <a:pt x="14307" y="5708"/>
                    </a:lnTo>
                    <a:cubicBezTo>
                      <a:pt x="14249" y="5676"/>
                      <a:pt x="14159" y="5676"/>
                      <a:pt x="14103" y="5708"/>
                    </a:cubicBezTo>
                    <a:lnTo>
                      <a:pt x="13183" y="6238"/>
                    </a:lnTo>
                    <a:cubicBezTo>
                      <a:pt x="13127" y="6272"/>
                      <a:pt x="13127" y="6324"/>
                      <a:pt x="13183" y="6356"/>
                    </a:cubicBezTo>
                    <a:lnTo>
                      <a:pt x="14100" y="6886"/>
                    </a:lnTo>
                    <a:cubicBezTo>
                      <a:pt x="14158" y="6917"/>
                      <a:pt x="14248" y="6917"/>
                      <a:pt x="14305" y="6886"/>
                    </a:cubicBezTo>
                    <a:close/>
                    <a:moveTo>
                      <a:pt x="17386" y="3817"/>
                    </a:moveTo>
                    <a:lnTo>
                      <a:pt x="16468" y="4348"/>
                    </a:lnTo>
                    <a:cubicBezTo>
                      <a:pt x="16411" y="4380"/>
                      <a:pt x="16411" y="4432"/>
                      <a:pt x="16468" y="4465"/>
                    </a:cubicBezTo>
                    <a:lnTo>
                      <a:pt x="17385" y="4996"/>
                    </a:lnTo>
                    <a:cubicBezTo>
                      <a:pt x="17441" y="5028"/>
                      <a:pt x="17532" y="5028"/>
                      <a:pt x="17588" y="4996"/>
                    </a:cubicBezTo>
                    <a:lnTo>
                      <a:pt x="18506" y="4465"/>
                    </a:lnTo>
                    <a:cubicBezTo>
                      <a:pt x="18562" y="4432"/>
                      <a:pt x="18562" y="4380"/>
                      <a:pt x="18506" y="4348"/>
                    </a:cubicBezTo>
                    <a:lnTo>
                      <a:pt x="17589" y="3817"/>
                    </a:lnTo>
                    <a:cubicBezTo>
                      <a:pt x="17532" y="3784"/>
                      <a:pt x="17441" y="3784"/>
                      <a:pt x="17386" y="3817"/>
                    </a:cubicBezTo>
                    <a:close/>
                    <a:moveTo>
                      <a:pt x="22228" y="4719"/>
                    </a:moveTo>
                    <a:lnTo>
                      <a:pt x="21306" y="5249"/>
                    </a:lnTo>
                    <a:cubicBezTo>
                      <a:pt x="21251" y="5282"/>
                      <a:pt x="21251" y="5333"/>
                      <a:pt x="21306" y="5366"/>
                    </a:cubicBezTo>
                    <a:lnTo>
                      <a:pt x="22225" y="5898"/>
                    </a:lnTo>
                    <a:cubicBezTo>
                      <a:pt x="22279" y="5928"/>
                      <a:pt x="22369" y="5928"/>
                      <a:pt x="22425" y="5898"/>
                    </a:cubicBezTo>
                    <a:lnTo>
                      <a:pt x="23344" y="5367"/>
                    </a:lnTo>
                    <a:cubicBezTo>
                      <a:pt x="23399" y="5335"/>
                      <a:pt x="23399" y="5284"/>
                      <a:pt x="23344" y="5252"/>
                    </a:cubicBezTo>
                    <a:lnTo>
                      <a:pt x="22426" y="4719"/>
                    </a:lnTo>
                    <a:cubicBezTo>
                      <a:pt x="22373" y="4688"/>
                      <a:pt x="22283" y="4688"/>
                      <a:pt x="22228" y="4719"/>
                    </a:cubicBezTo>
                    <a:close/>
                    <a:moveTo>
                      <a:pt x="23744" y="5694"/>
                    </a:moveTo>
                    <a:lnTo>
                      <a:pt x="22991" y="6129"/>
                    </a:lnTo>
                    <a:cubicBezTo>
                      <a:pt x="22889" y="6187"/>
                      <a:pt x="22889" y="6282"/>
                      <a:pt x="22991" y="6340"/>
                    </a:cubicBezTo>
                    <a:lnTo>
                      <a:pt x="23742" y="6774"/>
                    </a:lnTo>
                    <a:cubicBezTo>
                      <a:pt x="23844" y="6833"/>
                      <a:pt x="24007" y="6833"/>
                      <a:pt x="24110" y="6774"/>
                    </a:cubicBezTo>
                    <a:lnTo>
                      <a:pt x="24863" y="6342"/>
                    </a:lnTo>
                    <a:cubicBezTo>
                      <a:pt x="24965" y="6282"/>
                      <a:pt x="24965" y="6188"/>
                      <a:pt x="24863" y="6129"/>
                    </a:cubicBezTo>
                    <a:lnTo>
                      <a:pt x="24112" y="5694"/>
                    </a:lnTo>
                    <a:cubicBezTo>
                      <a:pt x="24010" y="5635"/>
                      <a:pt x="23845" y="5634"/>
                      <a:pt x="23744" y="5694"/>
                    </a:cubicBezTo>
                    <a:close/>
                    <a:moveTo>
                      <a:pt x="20548" y="3841"/>
                    </a:moveTo>
                    <a:lnTo>
                      <a:pt x="19787" y="4281"/>
                    </a:lnTo>
                    <a:cubicBezTo>
                      <a:pt x="19687" y="4337"/>
                      <a:pt x="19687" y="4431"/>
                      <a:pt x="19787" y="4487"/>
                    </a:cubicBezTo>
                    <a:lnTo>
                      <a:pt x="20548" y="4927"/>
                    </a:lnTo>
                    <a:cubicBezTo>
                      <a:pt x="20647" y="4985"/>
                      <a:pt x="20808" y="4985"/>
                      <a:pt x="20907" y="4927"/>
                    </a:cubicBezTo>
                    <a:lnTo>
                      <a:pt x="21668" y="4487"/>
                    </a:lnTo>
                    <a:cubicBezTo>
                      <a:pt x="21767" y="4431"/>
                      <a:pt x="21767" y="4337"/>
                      <a:pt x="21668" y="4281"/>
                    </a:cubicBezTo>
                    <a:lnTo>
                      <a:pt x="20907" y="3841"/>
                    </a:lnTo>
                    <a:cubicBezTo>
                      <a:pt x="20808" y="3783"/>
                      <a:pt x="20647" y="3783"/>
                      <a:pt x="20548" y="3841"/>
                    </a:cubicBezTo>
                    <a:close/>
                    <a:moveTo>
                      <a:pt x="18906" y="4787"/>
                    </a:moveTo>
                    <a:lnTo>
                      <a:pt x="18145" y="5226"/>
                    </a:lnTo>
                    <a:cubicBezTo>
                      <a:pt x="18046" y="5283"/>
                      <a:pt x="18046" y="5377"/>
                      <a:pt x="18145" y="5433"/>
                    </a:cubicBezTo>
                    <a:lnTo>
                      <a:pt x="18906" y="5872"/>
                    </a:lnTo>
                    <a:cubicBezTo>
                      <a:pt x="19007" y="5928"/>
                      <a:pt x="19167" y="5928"/>
                      <a:pt x="19265" y="5872"/>
                    </a:cubicBezTo>
                    <a:lnTo>
                      <a:pt x="20026" y="5433"/>
                    </a:lnTo>
                    <a:cubicBezTo>
                      <a:pt x="20126" y="5374"/>
                      <a:pt x="20126" y="5283"/>
                      <a:pt x="20026" y="5226"/>
                    </a:cubicBezTo>
                    <a:lnTo>
                      <a:pt x="19265" y="4787"/>
                    </a:lnTo>
                    <a:cubicBezTo>
                      <a:pt x="19167" y="4730"/>
                      <a:pt x="19007" y="4730"/>
                      <a:pt x="18906" y="4787"/>
                    </a:cubicBezTo>
                    <a:close/>
                    <a:moveTo>
                      <a:pt x="25339" y="6622"/>
                    </a:moveTo>
                    <a:lnTo>
                      <a:pt x="24597" y="7051"/>
                    </a:lnTo>
                    <a:cubicBezTo>
                      <a:pt x="24493" y="7110"/>
                      <a:pt x="24493" y="7208"/>
                      <a:pt x="24597" y="7269"/>
                    </a:cubicBezTo>
                    <a:lnTo>
                      <a:pt x="25339" y="7698"/>
                    </a:lnTo>
                    <a:cubicBezTo>
                      <a:pt x="25442" y="7760"/>
                      <a:pt x="25613" y="7760"/>
                      <a:pt x="25716" y="7698"/>
                    </a:cubicBezTo>
                    <a:lnTo>
                      <a:pt x="26460" y="7270"/>
                    </a:lnTo>
                    <a:cubicBezTo>
                      <a:pt x="26564" y="7209"/>
                      <a:pt x="26564" y="7112"/>
                      <a:pt x="26460" y="7052"/>
                    </a:cubicBezTo>
                    <a:lnTo>
                      <a:pt x="25718" y="6623"/>
                    </a:lnTo>
                    <a:cubicBezTo>
                      <a:pt x="25613" y="6562"/>
                      <a:pt x="25442" y="6562"/>
                      <a:pt x="25339" y="6622"/>
                    </a:cubicBezTo>
                    <a:close/>
                    <a:moveTo>
                      <a:pt x="20586" y="5666"/>
                    </a:moveTo>
                    <a:lnTo>
                      <a:pt x="19667" y="6197"/>
                    </a:lnTo>
                    <a:cubicBezTo>
                      <a:pt x="19611" y="6229"/>
                      <a:pt x="19611" y="6280"/>
                      <a:pt x="19667" y="6313"/>
                    </a:cubicBezTo>
                    <a:lnTo>
                      <a:pt x="20585" y="6845"/>
                    </a:lnTo>
                    <a:cubicBezTo>
                      <a:pt x="20640" y="6876"/>
                      <a:pt x="20729" y="6876"/>
                      <a:pt x="20787" y="6845"/>
                    </a:cubicBezTo>
                    <a:lnTo>
                      <a:pt x="21706" y="6314"/>
                    </a:lnTo>
                    <a:cubicBezTo>
                      <a:pt x="21761" y="6284"/>
                      <a:pt x="21761" y="6231"/>
                      <a:pt x="21706" y="6199"/>
                    </a:cubicBezTo>
                    <a:lnTo>
                      <a:pt x="20788" y="5666"/>
                    </a:lnTo>
                    <a:cubicBezTo>
                      <a:pt x="20733" y="5634"/>
                      <a:pt x="20641" y="5634"/>
                      <a:pt x="20586" y="5666"/>
                    </a:cubicBezTo>
                    <a:close/>
                    <a:moveTo>
                      <a:pt x="19027" y="2870"/>
                    </a:moveTo>
                    <a:lnTo>
                      <a:pt x="18108" y="3399"/>
                    </a:lnTo>
                    <a:cubicBezTo>
                      <a:pt x="18052" y="3431"/>
                      <a:pt x="18052" y="3484"/>
                      <a:pt x="18108" y="3516"/>
                    </a:cubicBezTo>
                    <a:lnTo>
                      <a:pt x="19026" y="4046"/>
                    </a:lnTo>
                    <a:cubicBezTo>
                      <a:pt x="19083" y="4079"/>
                      <a:pt x="19173" y="4079"/>
                      <a:pt x="19228" y="4046"/>
                    </a:cubicBezTo>
                    <a:lnTo>
                      <a:pt x="20147" y="3516"/>
                    </a:lnTo>
                    <a:cubicBezTo>
                      <a:pt x="20204" y="3485"/>
                      <a:pt x="20204" y="3431"/>
                      <a:pt x="20147" y="3399"/>
                    </a:cubicBezTo>
                    <a:lnTo>
                      <a:pt x="19229" y="2869"/>
                    </a:lnTo>
                    <a:cubicBezTo>
                      <a:pt x="19173" y="2839"/>
                      <a:pt x="19083" y="2839"/>
                      <a:pt x="19027" y="2870"/>
                    </a:cubicBezTo>
                    <a:close/>
                    <a:moveTo>
                      <a:pt x="26979" y="5676"/>
                    </a:moveTo>
                    <a:lnTo>
                      <a:pt x="26238" y="6104"/>
                    </a:lnTo>
                    <a:cubicBezTo>
                      <a:pt x="26133" y="6163"/>
                      <a:pt x="26133" y="6261"/>
                      <a:pt x="26238" y="6322"/>
                    </a:cubicBezTo>
                    <a:lnTo>
                      <a:pt x="26979" y="6751"/>
                    </a:lnTo>
                    <a:cubicBezTo>
                      <a:pt x="27084" y="6813"/>
                      <a:pt x="27253" y="6813"/>
                      <a:pt x="27359" y="6751"/>
                    </a:cubicBezTo>
                    <a:lnTo>
                      <a:pt x="28103" y="6324"/>
                    </a:lnTo>
                    <a:cubicBezTo>
                      <a:pt x="28206" y="6262"/>
                      <a:pt x="28206" y="6166"/>
                      <a:pt x="28103" y="6105"/>
                    </a:cubicBezTo>
                    <a:lnTo>
                      <a:pt x="27361" y="5676"/>
                    </a:lnTo>
                    <a:cubicBezTo>
                      <a:pt x="27253" y="5615"/>
                      <a:pt x="27084" y="5615"/>
                      <a:pt x="26979" y="5676"/>
                    </a:cubicBezTo>
                    <a:close/>
                    <a:moveTo>
                      <a:pt x="4175" y="15128"/>
                    </a:moveTo>
                    <a:lnTo>
                      <a:pt x="3255" y="15659"/>
                    </a:lnTo>
                    <a:cubicBezTo>
                      <a:pt x="3199" y="15691"/>
                      <a:pt x="3199" y="15742"/>
                      <a:pt x="3255" y="15774"/>
                    </a:cubicBezTo>
                    <a:lnTo>
                      <a:pt x="4174" y="16305"/>
                    </a:lnTo>
                    <a:cubicBezTo>
                      <a:pt x="4229" y="16338"/>
                      <a:pt x="4318" y="16338"/>
                      <a:pt x="4373" y="16305"/>
                    </a:cubicBezTo>
                    <a:lnTo>
                      <a:pt x="5295" y="15774"/>
                    </a:lnTo>
                    <a:cubicBezTo>
                      <a:pt x="5350" y="15742"/>
                      <a:pt x="5350" y="15691"/>
                      <a:pt x="5295" y="15660"/>
                    </a:cubicBezTo>
                    <a:lnTo>
                      <a:pt x="4376" y="15127"/>
                    </a:lnTo>
                    <a:cubicBezTo>
                      <a:pt x="4319" y="15095"/>
                      <a:pt x="4230" y="15095"/>
                      <a:pt x="4175" y="15128"/>
                    </a:cubicBezTo>
                    <a:close/>
                    <a:moveTo>
                      <a:pt x="23951" y="31"/>
                    </a:moveTo>
                    <a:lnTo>
                      <a:pt x="21356" y="1526"/>
                    </a:lnTo>
                    <a:cubicBezTo>
                      <a:pt x="21300" y="1560"/>
                      <a:pt x="21300" y="1612"/>
                      <a:pt x="21356" y="1644"/>
                    </a:cubicBezTo>
                    <a:lnTo>
                      <a:pt x="22273" y="2174"/>
                    </a:lnTo>
                    <a:cubicBezTo>
                      <a:pt x="22331" y="2208"/>
                      <a:pt x="22421" y="2208"/>
                      <a:pt x="22476" y="2174"/>
                    </a:cubicBezTo>
                    <a:lnTo>
                      <a:pt x="25071" y="679"/>
                    </a:lnTo>
                    <a:cubicBezTo>
                      <a:pt x="25127" y="647"/>
                      <a:pt x="25127" y="595"/>
                      <a:pt x="25071" y="561"/>
                    </a:cubicBezTo>
                    <a:lnTo>
                      <a:pt x="24153" y="31"/>
                    </a:lnTo>
                    <a:cubicBezTo>
                      <a:pt x="24099" y="0"/>
                      <a:pt x="24006" y="0"/>
                      <a:pt x="23951" y="31"/>
                    </a:cubicBezTo>
                    <a:close/>
                    <a:moveTo>
                      <a:pt x="26630" y="3477"/>
                    </a:moveTo>
                    <a:cubicBezTo>
                      <a:pt x="26685" y="3443"/>
                      <a:pt x="26685" y="3393"/>
                      <a:pt x="26630" y="3360"/>
                    </a:cubicBezTo>
                    <a:lnTo>
                      <a:pt x="25711" y="2828"/>
                    </a:lnTo>
                    <a:cubicBezTo>
                      <a:pt x="25656" y="2795"/>
                      <a:pt x="25565" y="2795"/>
                      <a:pt x="25510" y="2828"/>
                    </a:cubicBezTo>
                    <a:lnTo>
                      <a:pt x="24589" y="3359"/>
                    </a:lnTo>
                    <a:cubicBezTo>
                      <a:pt x="24535" y="3390"/>
                      <a:pt x="24535" y="3443"/>
                      <a:pt x="24589" y="3474"/>
                    </a:cubicBezTo>
                    <a:lnTo>
                      <a:pt x="25508" y="4007"/>
                    </a:lnTo>
                    <a:cubicBezTo>
                      <a:pt x="25563" y="4039"/>
                      <a:pt x="25655" y="4039"/>
                      <a:pt x="25709" y="4007"/>
                    </a:cubicBezTo>
                    <a:close/>
                    <a:moveTo>
                      <a:pt x="28621" y="4729"/>
                    </a:moveTo>
                    <a:lnTo>
                      <a:pt x="27879" y="5156"/>
                    </a:lnTo>
                    <a:cubicBezTo>
                      <a:pt x="27775" y="5217"/>
                      <a:pt x="27775" y="5314"/>
                      <a:pt x="27879" y="5374"/>
                    </a:cubicBezTo>
                    <a:lnTo>
                      <a:pt x="28621" y="5803"/>
                    </a:lnTo>
                    <a:cubicBezTo>
                      <a:pt x="28725" y="5865"/>
                      <a:pt x="28895" y="5865"/>
                      <a:pt x="28999" y="5803"/>
                    </a:cubicBezTo>
                    <a:lnTo>
                      <a:pt x="29742" y="5377"/>
                    </a:lnTo>
                    <a:cubicBezTo>
                      <a:pt x="29847" y="5315"/>
                      <a:pt x="29847" y="5218"/>
                      <a:pt x="29742" y="5158"/>
                    </a:cubicBezTo>
                    <a:lnTo>
                      <a:pt x="29001" y="4729"/>
                    </a:lnTo>
                    <a:cubicBezTo>
                      <a:pt x="28895" y="4669"/>
                      <a:pt x="28725" y="4669"/>
                      <a:pt x="28621" y="4729"/>
                    </a:cubicBezTo>
                    <a:close/>
                    <a:moveTo>
                      <a:pt x="22103" y="6640"/>
                    </a:moveTo>
                    <a:lnTo>
                      <a:pt x="21349" y="7075"/>
                    </a:lnTo>
                    <a:cubicBezTo>
                      <a:pt x="21248" y="7132"/>
                      <a:pt x="21248" y="7227"/>
                      <a:pt x="21349" y="7287"/>
                    </a:cubicBezTo>
                    <a:lnTo>
                      <a:pt x="22101" y="7722"/>
                    </a:lnTo>
                    <a:cubicBezTo>
                      <a:pt x="22202" y="7781"/>
                      <a:pt x="22367" y="7781"/>
                      <a:pt x="22469" y="7722"/>
                    </a:cubicBezTo>
                    <a:lnTo>
                      <a:pt x="23223" y="7287"/>
                    </a:lnTo>
                    <a:cubicBezTo>
                      <a:pt x="23324" y="7229"/>
                      <a:pt x="23324" y="7134"/>
                      <a:pt x="23223" y="7075"/>
                    </a:cubicBezTo>
                    <a:lnTo>
                      <a:pt x="22470" y="6640"/>
                    </a:lnTo>
                    <a:cubicBezTo>
                      <a:pt x="22369" y="6581"/>
                      <a:pt x="22204" y="6581"/>
                      <a:pt x="22103" y="6640"/>
                    </a:cubicBezTo>
                    <a:close/>
                    <a:moveTo>
                      <a:pt x="28668" y="2855"/>
                    </a:moveTo>
                    <a:lnTo>
                      <a:pt x="24662" y="5164"/>
                    </a:lnTo>
                    <a:cubicBezTo>
                      <a:pt x="24561" y="5222"/>
                      <a:pt x="24561" y="5317"/>
                      <a:pt x="24662" y="5377"/>
                    </a:cubicBezTo>
                    <a:lnTo>
                      <a:pt x="25415" y="5812"/>
                    </a:lnTo>
                    <a:cubicBezTo>
                      <a:pt x="25516" y="5871"/>
                      <a:pt x="25681" y="5871"/>
                      <a:pt x="25782" y="5812"/>
                    </a:cubicBezTo>
                    <a:lnTo>
                      <a:pt x="29789" y="3503"/>
                    </a:lnTo>
                    <a:cubicBezTo>
                      <a:pt x="29890" y="3444"/>
                      <a:pt x="29890" y="3349"/>
                      <a:pt x="29789" y="3292"/>
                    </a:cubicBezTo>
                    <a:lnTo>
                      <a:pt x="29037" y="2856"/>
                    </a:lnTo>
                    <a:cubicBezTo>
                      <a:pt x="28933" y="2798"/>
                      <a:pt x="28770" y="2798"/>
                      <a:pt x="28668" y="2855"/>
                    </a:cubicBezTo>
                    <a:close/>
                    <a:moveTo>
                      <a:pt x="30262" y="3783"/>
                    </a:moveTo>
                    <a:lnTo>
                      <a:pt x="29519" y="4211"/>
                    </a:lnTo>
                    <a:cubicBezTo>
                      <a:pt x="29415" y="4271"/>
                      <a:pt x="29415" y="4368"/>
                      <a:pt x="29519" y="4430"/>
                    </a:cubicBezTo>
                    <a:lnTo>
                      <a:pt x="30260" y="4859"/>
                    </a:lnTo>
                    <a:cubicBezTo>
                      <a:pt x="30365" y="4919"/>
                      <a:pt x="30534" y="4919"/>
                      <a:pt x="30640" y="4859"/>
                    </a:cubicBezTo>
                    <a:lnTo>
                      <a:pt x="31384" y="4430"/>
                    </a:lnTo>
                    <a:cubicBezTo>
                      <a:pt x="31488" y="4370"/>
                      <a:pt x="31488" y="4271"/>
                      <a:pt x="31384" y="4211"/>
                    </a:cubicBezTo>
                    <a:lnTo>
                      <a:pt x="30642" y="3782"/>
                    </a:lnTo>
                    <a:cubicBezTo>
                      <a:pt x="30536" y="3723"/>
                      <a:pt x="30366" y="3723"/>
                      <a:pt x="30262" y="3783"/>
                    </a:cubicBezTo>
                    <a:close/>
                    <a:moveTo>
                      <a:pt x="25264" y="1121"/>
                    </a:moveTo>
                    <a:lnTo>
                      <a:pt x="23277" y="2269"/>
                    </a:lnTo>
                    <a:cubicBezTo>
                      <a:pt x="23062" y="2392"/>
                      <a:pt x="23062" y="2591"/>
                      <a:pt x="23277" y="2715"/>
                    </a:cubicBezTo>
                    <a:lnTo>
                      <a:pt x="23623" y="2917"/>
                    </a:lnTo>
                    <a:cubicBezTo>
                      <a:pt x="23836" y="3039"/>
                      <a:pt x="24183" y="3039"/>
                      <a:pt x="24396" y="2917"/>
                    </a:cubicBezTo>
                    <a:lnTo>
                      <a:pt x="25264" y="2416"/>
                    </a:lnTo>
                    <a:cubicBezTo>
                      <a:pt x="25477" y="2292"/>
                      <a:pt x="25824" y="2292"/>
                      <a:pt x="26037" y="2416"/>
                    </a:cubicBezTo>
                    <a:lnTo>
                      <a:pt x="26866" y="2895"/>
                    </a:lnTo>
                    <a:cubicBezTo>
                      <a:pt x="27079" y="3019"/>
                      <a:pt x="27426" y="3019"/>
                      <a:pt x="27639" y="2895"/>
                    </a:cubicBezTo>
                    <a:lnTo>
                      <a:pt x="27987" y="2694"/>
                    </a:lnTo>
                    <a:cubicBezTo>
                      <a:pt x="28201" y="2571"/>
                      <a:pt x="28202" y="2371"/>
                      <a:pt x="27987" y="2247"/>
                    </a:cubicBezTo>
                    <a:lnTo>
                      <a:pt x="26038" y="1120"/>
                    </a:lnTo>
                    <a:cubicBezTo>
                      <a:pt x="25824" y="1000"/>
                      <a:pt x="25478" y="999"/>
                      <a:pt x="25264" y="1121"/>
                    </a:cubicBezTo>
                    <a:close/>
                    <a:moveTo>
                      <a:pt x="10567" y="15137"/>
                    </a:moveTo>
                    <a:lnTo>
                      <a:pt x="9826" y="15564"/>
                    </a:lnTo>
                    <a:cubicBezTo>
                      <a:pt x="9721" y="15624"/>
                      <a:pt x="9721" y="15722"/>
                      <a:pt x="9826" y="15784"/>
                    </a:cubicBezTo>
                    <a:lnTo>
                      <a:pt x="10567" y="16213"/>
                    </a:lnTo>
                    <a:cubicBezTo>
                      <a:pt x="10672" y="16272"/>
                      <a:pt x="10841" y="16272"/>
                      <a:pt x="10947" y="16213"/>
                    </a:cubicBezTo>
                    <a:lnTo>
                      <a:pt x="11688" y="15785"/>
                    </a:lnTo>
                    <a:cubicBezTo>
                      <a:pt x="11793" y="15724"/>
                      <a:pt x="11793" y="15626"/>
                      <a:pt x="11688" y="15566"/>
                    </a:cubicBezTo>
                    <a:lnTo>
                      <a:pt x="10947" y="15138"/>
                    </a:lnTo>
                    <a:cubicBezTo>
                      <a:pt x="10842" y="15076"/>
                      <a:pt x="10673" y="15076"/>
                      <a:pt x="10567" y="15137"/>
                    </a:cubicBezTo>
                    <a:close/>
                    <a:moveTo>
                      <a:pt x="23677" y="7579"/>
                    </a:moveTo>
                    <a:lnTo>
                      <a:pt x="13108" y="13671"/>
                    </a:lnTo>
                    <a:cubicBezTo>
                      <a:pt x="13003" y="13732"/>
                      <a:pt x="13003" y="13830"/>
                      <a:pt x="13108" y="13891"/>
                    </a:cubicBezTo>
                    <a:lnTo>
                      <a:pt x="13849" y="14319"/>
                    </a:lnTo>
                    <a:cubicBezTo>
                      <a:pt x="13954" y="14380"/>
                      <a:pt x="14123" y="14380"/>
                      <a:pt x="14229" y="14319"/>
                    </a:cubicBezTo>
                    <a:lnTo>
                      <a:pt x="24798" y="8227"/>
                    </a:lnTo>
                    <a:cubicBezTo>
                      <a:pt x="24903" y="8166"/>
                      <a:pt x="24903" y="8069"/>
                      <a:pt x="24798" y="8007"/>
                    </a:cubicBezTo>
                    <a:lnTo>
                      <a:pt x="24057" y="7579"/>
                    </a:lnTo>
                    <a:cubicBezTo>
                      <a:pt x="23951" y="7519"/>
                      <a:pt x="23780" y="7519"/>
                      <a:pt x="23677" y="7579"/>
                    </a:cubicBezTo>
                    <a:close/>
                    <a:moveTo>
                      <a:pt x="8974" y="14209"/>
                    </a:moveTo>
                    <a:lnTo>
                      <a:pt x="8220" y="14642"/>
                    </a:lnTo>
                    <a:cubicBezTo>
                      <a:pt x="8118" y="14702"/>
                      <a:pt x="8118" y="14796"/>
                      <a:pt x="8220" y="14856"/>
                    </a:cubicBezTo>
                    <a:lnTo>
                      <a:pt x="8972" y="15290"/>
                    </a:lnTo>
                    <a:cubicBezTo>
                      <a:pt x="9073" y="15349"/>
                      <a:pt x="9238" y="15349"/>
                      <a:pt x="9340" y="15290"/>
                    </a:cubicBezTo>
                    <a:lnTo>
                      <a:pt x="10094" y="14856"/>
                    </a:lnTo>
                    <a:cubicBezTo>
                      <a:pt x="10195" y="14796"/>
                      <a:pt x="10195" y="14702"/>
                      <a:pt x="10094" y="14642"/>
                    </a:cubicBezTo>
                    <a:lnTo>
                      <a:pt x="9341" y="14207"/>
                    </a:lnTo>
                    <a:cubicBezTo>
                      <a:pt x="9240" y="14149"/>
                      <a:pt x="9075" y="14149"/>
                      <a:pt x="8974" y="14209"/>
                    </a:cubicBezTo>
                    <a:close/>
                    <a:moveTo>
                      <a:pt x="7457" y="13235"/>
                    </a:moveTo>
                    <a:lnTo>
                      <a:pt x="6538" y="13767"/>
                    </a:lnTo>
                    <a:cubicBezTo>
                      <a:pt x="6482" y="13798"/>
                      <a:pt x="6482" y="13850"/>
                      <a:pt x="6538" y="13883"/>
                    </a:cubicBezTo>
                    <a:lnTo>
                      <a:pt x="7457" y="14415"/>
                    </a:lnTo>
                    <a:cubicBezTo>
                      <a:pt x="7512" y="14447"/>
                      <a:pt x="7604" y="14447"/>
                      <a:pt x="7659" y="14415"/>
                    </a:cubicBezTo>
                    <a:lnTo>
                      <a:pt x="8578" y="13883"/>
                    </a:lnTo>
                    <a:cubicBezTo>
                      <a:pt x="8634" y="13850"/>
                      <a:pt x="8634" y="13800"/>
                      <a:pt x="8578" y="13767"/>
                    </a:cubicBezTo>
                    <a:lnTo>
                      <a:pt x="7660" y="13235"/>
                    </a:lnTo>
                    <a:cubicBezTo>
                      <a:pt x="7601" y="13204"/>
                      <a:pt x="7512" y="13204"/>
                      <a:pt x="7457" y="13235"/>
                    </a:cubicBezTo>
                    <a:close/>
                    <a:moveTo>
                      <a:pt x="5817" y="14181"/>
                    </a:moveTo>
                    <a:lnTo>
                      <a:pt x="4896" y="14713"/>
                    </a:lnTo>
                    <a:cubicBezTo>
                      <a:pt x="4841" y="14744"/>
                      <a:pt x="4841" y="14796"/>
                      <a:pt x="4896" y="14828"/>
                    </a:cubicBezTo>
                    <a:lnTo>
                      <a:pt x="5814" y="15361"/>
                    </a:lnTo>
                    <a:cubicBezTo>
                      <a:pt x="5869" y="15392"/>
                      <a:pt x="5961" y="15392"/>
                      <a:pt x="6016" y="15361"/>
                    </a:cubicBezTo>
                    <a:lnTo>
                      <a:pt x="6937" y="14831"/>
                    </a:lnTo>
                    <a:cubicBezTo>
                      <a:pt x="6991" y="14798"/>
                      <a:pt x="6991" y="14747"/>
                      <a:pt x="6937" y="14714"/>
                    </a:cubicBezTo>
                    <a:lnTo>
                      <a:pt x="6017" y="14182"/>
                    </a:lnTo>
                    <a:cubicBezTo>
                      <a:pt x="5961" y="14149"/>
                      <a:pt x="5872" y="14149"/>
                      <a:pt x="5817" y="14181"/>
                    </a:cubicBezTo>
                    <a:close/>
                    <a:moveTo>
                      <a:pt x="8926" y="16083"/>
                    </a:moveTo>
                    <a:lnTo>
                      <a:pt x="8184" y="16512"/>
                    </a:lnTo>
                    <a:cubicBezTo>
                      <a:pt x="8080" y="16572"/>
                      <a:pt x="8078" y="16669"/>
                      <a:pt x="8184" y="16731"/>
                    </a:cubicBezTo>
                    <a:lnTo>
                      <a:pt x="8926" y="17160"/>
                    </a:lnTo>
                    <a:cubicBezTo>
                      <a:pt x="9030" y="17220"/>
                      <a:pt x="9200" y="17220"/>
                      <a:pt x="9305" y="17160"/>
                    </a:cubicBezTo>
                    <a:lnTo>
                      <a:pt x="10047" y="16732"/>
                    </a:lnTo>
                    <a:cubicBezTo>
                      <a:pt x="10151" y="16671"/>
                      <a:pt x="10151" y="16574"/>
                      <a:pt x="10047" y="16513"/>
                    </a:cubicBezTo>
                    <a:lnTo>
                      <a:pt x="9305" y="16084"/>
                    </a:lnTo>
                    <a:cubicBezTo>
                      <a:pt x="9201" y="16023"/>
                      <a:pt x="9031" y="16023"/>
                      <a:pt x="8926" y="16083"/>
                    </a:cubicBezTo>
                    <a:close/>
                    <a:moveTo>
                      <a:pt x="7332" y="15155"/>
                    </a:moveTo>
                    <a:lnTo>
                      <a:pt x="6579" y="15589"/>
                    </a:lnTo>
                    <a:cubicBezTo>
                      <a:pt x="6478" y="15648"/>
                      <a:pt x="6478" y="15743"/>
                      <a:pt x="6579" y="15803"/>
                    </a:cubicBezTo>
                    <a:lnTo>
                      <a:pt x="7332" y="16238"/>
                    </a:lnTo>
                    <a:cubicBezTo>
                      <a:pt x="7433" y="16296"/>
                      <a:pt x="7598" y="16296"/>
                      <a:pt x="7700" y="16238"/>
                    </a:cubicBezTo>
                    <a:lnTo>
                      <a:pt x="8453" y="15803"/>
                    </a:lnTo>
                    <a:cubicBezTo>
                      <a:pt x="8555" y="15744"/>
                      <a:pt x="8555" y="15649"/>
                      <a:pt x="8453" y="15591"/>
                    </a:cubicBezTo>
                    <a:lnTo>
                      <a:pt x="7701" y="15156"/>
                    </a:lnTo>
                    <a:cubicBezTo>
                      <a:pt x="7597" y="15096"/>
                      <a:pt x="7433" y="15096"/>
                      <a:pt x="7332" y="15155"/>
                    </a:cubicBezTo>
                    <a:close/>
                    <a:moveTo>
                      <a:pt x="4150" y="13295"/>
                    </a:moveTo>
                    <a:lnTo>
                      <a:pt x="1734" y="14688"/>
                    </a:lnTo>
                    <a:cubicBezTo>
                      <a:pt x="1635" y="14744"/>
                      <a:pt x="1635" y="14838"/>
                      <a:pt x="1734" y="14894"/>
                    </a:cubicBezTo>
                    <a:lnTo>
                      <a:pt x="2494" y="15333"/>
                    </a:lnTo>
                    <a:cubicBezTo>
                      <a:pt x="2593" y="15392"/>
                      <a:pt x="2755" y="15392"/>
                      <a:pt x="2854" y="15333"/>
                    </a:cubicBezTo>
                    <a:lnTo>
                      <a:pt x="5270" y="13941"/>
                    </a:lnTo>
                    <a:cubicBezTo>
                      <a:pt x="5369" y="13885"/>
                      <a:pt x="5369" y="13790"/>
                      <a:pt x="5270" y="13734"/>
                    </a:cubicBezTo>
                    <a:lnTo>
                      <a:pt x="4509" y="13295"/>
                    </a:lnTo>
                    <a:cubicBezTo>
                      <a:pt x="4410" y="13238"/>
                      <a:pt x="4248" y="13238"/>
                      <a:pt x="4150" y="13295"/>
                    </a:cubicBezTo>
                    <a:close/>
                    <a:moveTo>
                      <a:pt x="7418" y="11409"/>
                    </a:moveTo>
                    <a:lnTo>
                      <a:pt x="6658" y="11849"/>
                    </a:lnTo>
                    <a:cubicBezTo>
                      <a:pt x="6558" y="11906"/>
                      <a:pt x="6558" y="11999"/>
                      <a:pt x="6658" y="12056"/>
                    </a:cubicBezTo>
                    <a:lnTo>
                      <a:pt x="7417" y="12495"/>
                    </a:lnTo>
                    <a:cubicBezTo>
                      <a:pt x="7517" y="12551"/>
                      <a:pt x="7678" y="12553"/>
                      <a:pt x="7778" y="12495"/>
                    </a:cubicBezTo>
                    <a:lnTo>
                      <a:pt x="8538" y="12056"/>
                    </a:lnTo>
                    <a:cubicBezTo>
                      <a:pt x="8638" y="11999"/>
                      <a:pt x="8638" y="11906"/>
                      <a:pt x="8538" y="11849"/>
                    </a:cubicBezTo>
                    <a:lnTo>
                      <a:pt x="7778" y="11409"/>
                    </a:lnTo>
                    <a:cubicBezTo>
                      <a:pt x="7679" y="11353"/>
                      <a:pt x="7518" y="11353"/>
                      <a:pt x="7418" y="11409"/>
                    </a:cubicBezTo>
                    <a:close/>
                    <a:moveTo>
                      <a:pt x="9099" y="12289"/>
                    </a:moveTo>
                    <a:lnTo>
                      <a:pt x="8178" y="12821"/>
                    </a:lnTo>
                    <a:cubicBezTo>
                      <a:pt x="8123" y="12854"/>
                      <a:pt x="8123" y="12904"/>
                      <a:pt x="8178" y="12937"/>
                    </a:cubicBezTo>
                    <a:lnTo>
                      <a:pt x="9097" y="13469"/>
                    </a:lnTo>
                    <a:cubicBezTo>
                      <a:pt x="9151" y="13500"/>
                      <a:pt x="9243" y="13500"/>
                      <a:pt x="9298" y="13469"/>
                    </a:cubicBezTo>
                    <a:lnTo>
                      <a:pt x="10218" y="12937"/>
                    </a:lnTo>
                    <a:cubicBezTo>
                      <a:pt x="10274" y="12906"/>
                      <a:pt x="10274" y="12854"/>
                      <a:pt x="10218" y="12821"/>
                    </a:cubicBezTo>
                    <a:lnTo>
                      <a:pt x="9299" y="12289"/>
                    </a:lnTo>
                    <a:cubicBezTo>
                      <a:pt x="9243" y="12257"/>
                      <a:pt x="9154" y="12257"/>
                      <a:pt x="9099" y="12289"/>
                    </a:cubicBezTo>
                    <a:close/>
                    <a:moveTo>
                      <a:pt x="5897" y="10440"/>
                    </a:moveTo>
                    <a:lnTo>
                      <a:pt x="4978" y="10970"/>
                    </a:lnTo>
                    <a:cubicBezTo>
                      <a:pt x="4921" y="11003"/>
                      <a:pt x="4921" y="11055"/>
                      <a:pt x="4978" y="11087"/>
                    </a:cubicBezTo>
                    <a:lnTo>
                      <a:pt x="5895" y="11617"/>
                    </a:lnTo>
                    <a:cubicBezTo>
                      <a:pt x="5951" y="11651"/>
                      <a:pt x="6043" y="11651"/>
                      <a:pt x="6098" y="11617"/>
                    </a:cubicBezTo>
                    <a:lnTo>
                      <a:pt x="7016" y="11087"/>
                    </a:lnTo>
                    <a:cubicBezTo>
                      <a:pt x="7074" y="11055"/>
                      <a:pt x="7074" y="11003"/>
                      <a:pt x="7016" y="10970"/>
                    </a:cubicBezTo>
                    <a:lnTo>
                      <a:pt x="6099" y="10440"/>
                    </a:lnTo>
                    <a:cubicBezTo>
                      <a:pt x="6044" y="10407"/>
                      <a:pt x="5954" y="10407"/>
                      <a:pt x="5897" y="10440"/>
                    </a:cubicBezTo>
                    <a:close/>
                    <a:moveTo>
                      <a:pt x="4256" y="11385"/>
                    </a:moveTo>
                    <a:lnTo>
                      <a:pt x="3336" y="11914"/>
                    </a:lnTo>
                    <a:cubicBezTo>
                      <a:pt x="3280" y="11947"/>
                      <a:pt x="3280" y="11999"/>
                      <a:pt x="3336" y="12032"/>
                    </a:cubicBezTo>
                    <a:lnTo>
                      <a:pt x="4254" y="12562"/>
                    </a:lnTo>
                    <a:cubicBezTo>
                      <a:pt x="4311" y="12594"/>
                      <a:pt x="4401" y="12594"/>
                      <a:pt x="4456" y="12562"/>
                    </a:cubicBezTo>
                    <a:lnTo>
                      <a:pt x="5376" y="12033"/>
                    </a:lnTo>
                    <a:cubicBezTo>
                      <a:pt x="5432" y="12000"/>
                      <a:pt x="5432" y="11949"/>
                      <a:pt x="5376" y="11915"/>
                    </a:cubicBezTo>
                    <a:lnTo>
                      <a:pt x="4459" y="11385"/>
                    </a:lnTo>
                    <a:cubicBezTo>
                      <a:pt x="4403" y="11353"/>
                      <a:pt x="4312" y="11353"/>
                      <a:pt x="4256" y="11385"/>
                    </a:cubicBezTo>
                    <a:close/>
                    <a:moveTo>
                      <a:pt x="10614" y="13261"/>
                    </a:moveTo>
                    <a:lnTo>
                      <a:pt x="9860" y="13696"/>
                    </a:lnTo>
                    <a:cubicBezTo>
                      <a:pt x="9759" y="13755"/>
                      <a:pt x="9759" y="13850"/>
                      <a:pt x="9860" y="13910"/>
                    </a:cubicBezTo>
                    <a:lnTo>
                      <a:pt x="10613" y="14344"/>
                    </a:lnTo>
                    <a:cubicBezTo>
                      <a:pt x="10715" y="14403"/>
                      <a:pt x="10879" y="14403"/>
                      <a:pt x="10980" y="14344"/>
                    </a:cubicBezTo>
                    <a:lnTo>
                      <a:pt x="11734" y="13910"/>
                    </a:lnTo>
                    <a:cubicBezTo>
                      <a:pt x="11836" y="13851"/>
                      <a:pt x="11836" y="13756"/>
                      <a:pt x="11734" y="13696"/>
                    </a:cubicBezTo>
                    <a:lnTo>
                      <a:pt x="10983" y="13261"/>
                    </a:lnTo>
                    <a:cubicBezTo>
                      <a:pt x="10881" y="13204"/>
                      <a:pt x="10716" y="13204"/>
                      <a:pt x="10614" y="13261"/>
                    </a:cubicBezTo>
                    <a:close/>
                    <a:moveTo>
                      <a:pt x="5777" y="12356"/>
                    </a:moveTo>
                    <a:lnTo>
                      <a:pt x="5015" y="12796"/>
                    </a:lnTo>
                    <a:cubicBezTo>
                      <a:pt x="4915" y="12853"/>
                      <a:pt x="4915" y="12946"/>
                      <a:pt x="5015" y="13004"/>
                    </a:cubicBezTo>
                    <a:lnTo>
                      <a:pt x="5775" y="13444"/>
                    </a:lnTo>
                    <a:cubicBezTo>
                      <a:pt x="5874" y="13502"/>
                      <a:pt x="6035" y="13502"/>
                      <a:pt x="6135" y="13444"/>
                    </a:cubicBezTo>
                    <a:lnTo>
                      <a:pt x="6896" y="13004"/>
                    </a:lnTo>
                    <a:cubicBezTo>
                      <a:pt x="6996" y="12948"/>
                      <a:pt x="6996" y="12854"/>
                      <a:pt x="6896" y="12797"/>
                    </a:cubicBezTo>
                    <a:lnTo>
                      <a:pt x="6135" y="12358"/>
                    </a:lnTo>
                    <a:cubicBezTo>
                      <a:pt x="6038" y="12299"/>
                      <a:pt x="5877" y="12299"/>
                      <a:pt x="5777" y="12356"/>
                    </a:cubicBezTo>
                    <a:close/>
                    <a:moveTo>
                      <a:pt x="12209" y="14191"/>
                    </a:moveTo>
                    <a:lnTo>
                      <a:pt x="11465" y="14618"/>
                    </a:lnTo>
                    <a:cubicBezTo>
                      <a:pt x="11360" y="14679"/>
                      <a:pt x="11360" y="14777"/>
                      <a:pt x="11465" y="14838"/>
                    </a:cubicBezTo>
                    <a:lnTo>
                      <a:pt x="12206" y="15267"/>
                    </a:lnTo>
                    <a:cubicBezTo>
                      <a:pt x="12311" y="15326"/>
                      <a:pt x="12480" y="15326"/>
                      <a:pt x="12586" y="15267"/>
                    </a:cubicBezTo>
                    <a:lnTo>
                      <a:pt x="13328" y="14839"/>
                    </a:lnTo>
                    <a:cubicBezTo>
                      <a:pt x="13432" y="14778"/>
                      <a:pt x="13432" y="14679"/>
                      <a:pt x="13328" y="14620"/>
                    </a:cubicBezTo>
                    <a:lnTo>
                      <a:pt x="12586" y="14191"/>
                    </a:lnTo>
                    <a:cubicBezTo>
                      <a:pt x="12484" y="14130"/>
                      <a:pt x="12313" y="14130"/>
                      <a:pt x="12209" y="14191"/>
                    </a:cubicBez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2917475" y="4772775"/>
                <a:ext cx="400125" cy="231000"/>
              </a:xfrm>
              <a:custGeom>
                <a:avLst/>
                <a:gdLst/>
                <a:ahLst/>
                <a:cxnLst/>
                <a:rect l="l" t="t" r="r" b="b"/>
                <a:pathLst>
                  <a:path w="16005" h="9240" extrusionOk="0">
                    <a:moveTo>
                      <a:pt x="16005" y="2630"/>
                    </a:moveTo>
                    <a:lnTo>
                      <a:pt x="4556" y="9240"/>
                    </a:lnTo>
                    <a:lnTo>
                      <a:pt x="1" y="6609"/>
                    </a:lnTo>
                    <a:lnTo>
                      <a:pt x="11449" y="1"/>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2324750" y="4010150"/>
                <a:ext cx="846150" cy="926125"/>
              </a:xfrm>
              <a:custGeom>
                <a:avLst/>
                <a:gdLst/>
                <a:ahLst/>
                <a:cxnLst/>
                <a:rect l="l" t="t" r="r" b="b"/>
                <a:pathLst>
                  <a:path w="33846" h="37045" extrusionOk="0">
                    <a:moveTo>
                      <a:pt x="33574" y="20218"/>
                    </a:moveTo>
                    <a:lnTo>
                      <a:pt x="4711" y="36882"/>
                    </a:lnTo>
                    <a:cubicBezTo>
                      <a:pt x="4427" y="37044"/>
                      <a:pt x="4068" y="36883"/>
                      <a:pt x="4003" y="36565"/>
                    </a:cubicBezTo>
                    <a:lnTo>
                      <a:pt x="43" y="17338"/>
                    </a:lnTo>
                    <a:cubicBezTo>
                      <a:pt x="1" y="17136"/>
                      <a:pt x="94" y="16931"/>
                      <a:pt x="273" y="16829"/>
                    </a:cubicBezTo>
                    <a:lnTo>
                      <a:pt x="29136" y="163"/>
                    </a:lnTo>
                    <a:cubicBezTo>
                      <a:pt x="29419" y="0"/>
                      <a:pt x="29779" y="162"/>
                      <a:pt x="29844" y="480"/>
                    </a:cubicBezTo>
                    <a:lnTo>
                      <a:pt x="33804" y="19708"/>
                    </a:lnTo>
                    <a:cubicBezTo>
                      <a:pt x="33846" y="19910"/>
                      <a:pt x="33753" y="20114"/>
                      <a:pt x="33574" y="20218"/>
                    </a:cubicBezTo>
                    <a:close/>
                  </a:path>
                </a:pathLst>
              </a:custGeom>
              <a:solidFill>
                <a:srgbClr val="032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2340675" y="4033100"/>
                <a:ext cx="814300" cy="880300"/>
              </a:xfrm>
              <a:custGeom>
                <a:avLst/>
                <a:gdLst/>
                <a:ahLst/>
                <a:cxnLst/>
                <a:rect l="l" t="t" r="r" b="b"/>
                <a:pathLst>
                  <a:path w="32572" h="35212" extrusionOk="0">
                    <a:moveTo>
                      <a:pt x="347" y="16144"/>
                    </a:moveTo>
                    <a:lnTo>
                      <a:pt x="27948" y="209"/>
                    </a:lnTo>
                    <a:cubicBezTo>
                      <a:pt x="28309" y="1"/>
                      <a:pt x="28770" y="208"/>
                      <a:pt x="28853" y="616"/>
                    </a:cubicBezTo>
                    <a:lnTo>
                      <a:pt x="32518" y="18414"/>
                    </a:lnTo>
                    <a:cubicBezTo>
                      <a:pt x="32572" y="18671"/>
                      <a:pt x="32452" y="18934"/>
                      <a:pt x="32225" y="19068"/>
                    </a:cubicBezTo>
                    <a:lnTo>
                      <a:pt x="4624" y="35003"/>
                    </a:lnTo>
                    <a:cubicBezTo>
                      <a:pt x="4263" y="35211"/>
                      <a:pt x="3802" y="35004"/>
                      <a:pt x="3719" y="34595"/>
                    </a:cubicBezTo>
                    <a:lnTo>
                      <a:pt x="54" y="16799"/>
                    </a:lnTo>
                    <a:cubicBezTo>
                      <a:pt x="0" y="16538"/>
                      <a:pt x="118" y="16276"/>
                      <a:pt x="347" y="16144"/>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47" name="Google Shape;1147;p41"/>
              <p:cNvSpPr/>
              <p:nvPr/>
            </p:nvSpPr>
            <p:spPr>
              <a:xfrm>
                <a:off x="2449125" y="4109050"/>
                <a:ext cx="552050" cy="348375"/>
              </a:xfrm>
              <a:custGeom>
                <a:avLst/>
                <a:gdLst/>
                <a:ahLst/>
                <a:cxnLst/>
                <a:rect l="l" t="t" r="r" b="b"/>
                <a:pathLst>
                  <a:path w="22082" h="13935" extrusionOk="0">
                    <a:moveTo>
                      <a:pt x="22081" y="1270"/>
                    </a:moveTo>
                    <a:lnTo>
                      <a:pt x="247" y="13934"/>
                    </a:lnTo>
                    <a:lnTo>
                      <a:pt x="0" y="12665"/>
                    </a:lnTo>
                    <a:lnTo>
                      <a:pt x="218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2459800" y="4271750"/>
                <a:ext cx="398500" cy="405250"/>
              </a:xfrm>
              <a:custGeom>
                <a:avLst/>
                <a:gdLst/>
                <a:ahLst/>
                <a:cxnLst/>
                <a:rect l="l" t="t" r="r" b="b"/>
                <a:pathLst>
                  <a:path w="15940" h="16210" extrusionOk="0">
                    <a:moveTo>
                      <a:pt x="14421" y="0"/>
                    </a:moveTo>
                    <a:lnTo>
                      <a:pt x="1" y="8364"/>
                    </a:lnTo>
                    <a:lnTo>
                      <a:pt x="1520" y="16209"/>
                    </a:lnTo>
                    <a:lnTo>
                      <a:pt x="15939" y="7845"/>
                    </a:lnTo>
                    <a:lnTo>
                      <a:pt x="14421"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2852000" y="4164225"/>
                <a:ext cx="191700" cy="285300"/>
              </a:xfrm>
              <a:custGeom>
                <a:avLst/>
                <a:gdLst/>
                <a:ahLst/>
                <a:cxnLst/>
                <a:rect l="l" t="t" r="r" b="b"/>
                <a:pathLst>
                  <a:path w="7668" h="11412" extrusionOk="0">
                    <a:moveTo>
                      <a:pt x="6149" y="0"/>
                    </a:moveTo>
                    <a:lnTo>
                      <a:pt x="1" y="3566"/>
                    </a:lnTo>
                    <a:lnTo>
                      <a:pt x="1520" y="11411"/>
                    </a:lnTo>
                    <a:lnTo>
                      <a:pt x="7668" y="7844"/>
                    </a:lnTo>
                    <a:lnTo>
                      <a:pt x="61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2505100" y="4576450"/>
                <a:ext cx="262250" cy="260925"/>
              </a:xfrm>
              <a:custGeom>
                <a:avLst/>
                <a:gdLst/>
                <a:ahLst/>
                <a:cxnLst/>
                <a:rect l="l" t="t" r="r" b="b"/>
                <a:pathLst>
                  <a:path w="10490" h="10437" extrusionOk="0">
                    <a:moveTo>
                      <a:pt x="9540" y="0"/>
                    </a:moveTo>
                    <a:lnTo>
                      <a:pt x="1" y="5534"/>
                    </a:lnTo>
                    <a:lnTo>
                      <a:pt x="950" y="10437"/>
                    </a:lnTo>
                    <a:lnTo>
                      <a:pt x="10490" y="4905"/>
                    </a:lnTo>
                    <a:lnTo>
                      <a:pt x="9540"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2769650" y="4399300"/>
                <a:ext cx="304225" cy="285350"/>
              </a:xfrm>
              <a:custGeom>
                <a:avLst/>
                <a:gdLst/>
                <a:ahLst/>
                <a:cxnLst/>
                <a:rect l="l" t="t" r="r" b="b"/>
                <a:pathLst>
                  <a:path w="12169" h="11414" extrusionOk="0">
                    <a:moveTo>
                      <a:pt x="11220" y="1"/>
                    </a:moveTo>
                    <a:lnTo>
                      <a:pt x="1" y="6508"/>
                    </a:lnTo>
                    <a:lnTo>
                      <a:pt x="949" y="11413"/>
                    </a:lnTo>
                    <a:lnTo>
                      <a:pt x="12168" y="4905"/>
                    </a:lnTo>
                    <a:lnTo>
                      <a:pt x="11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2524600" y="4680150"/>
                <a:ext cx="88575" cy="56625"/>
              </a:xfrm>
              <a:custGeom>
                <a:avLst/>
                <a:gdLst/>
                <a:ahLst/>
                <a:cxnLst/>
                <a:rect l="l" t="t" r="r" b="b"/>
                <a:pathLst>
                  <a:path w="3543" h="2265" extrusionOk="0">
                    <a:moveTo>
                      <a:pt x="3496" y="1"/>
                    </a:moveTo>
                    <a:lnTo>
                      <a:pt x="0" y="2028"/>
                    </a:lnTo>
                    <a:lnTo>
                      <a:pt x="46" y="2264"/>
                    </a:lnTo>
                    <a:lnTo>
                      <a:pt x="3542" y="235"/>
                    </a:lnTo>
                    <a:lnTo>
                      <a:pt x="3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2528025" y="4705775"/>
                <a:ext cx="74750" cy="48575"/>
              </a:xfrm>
              <a:custGeom>
                <a:avLst/>
                <a:gdLst/>
                <a:ahLst/>
                <a:cxnLst/>
                <a:rect l="l" t="t" r="r" b="b"/>
                <a:pathLst>
                  <a:path w="2990" h="1943" extrusionOk="0">
                    <a:moveTo>
                      <a:pt x="2943" y="0"/>
                    </a:moveTo>
                    <a:lnTo>
                      <a:pt x="0" y="1706"/>
                    </a:lnTo>
                    <a:lnTo>
                      <a:pt x="45" y="1942"/>
                    </a:lnTo>
                    <a:lnTo>
                      <a:pt x="2989" y="235"/>
                    </a:lnTo>
                    <a:lnTo>
                      <a:pt x="2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2531400" y="4713350"/>
                <a:ext cx="91950" cy="58550"/>
              </a:xfrm>
              <a:custGeom>
                <a:avLst/>
                <a:gdLst/>
                <a:ahLst/>
                <a:cxnLst/>
                <a:rect l="l" t="t" r="r" b="b"/>
                <a:pathLst>
                  <a:path w="3678" h="2342" extrusionOk="0">
                    <a:moveTo>
                      <a:pt x="3631" y="1"/>
                    </a:moveTo>
                    <a:lnTo>
                      <a:pt x="1" y="2106"/>
                    </a:lnTo>
                    <a:lnTo>
                      <a:pt x="47" y="2342"/>
                    </a:lnTo>
                    <a:lnTo>
                      <a:pt x="3677" y="236"/>
                    </a:lnTo>
                    <a:lnTo>
                      <a:pt x="36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2534800" y="4737775"/>
                <a:ext cx="80125" cy="51700"/>
              </a:xfrm>
              <a:custGeom>
                <a:avLst/>
                <a:gdLst/>
                <a:ahLst/>
                <a:cxnLst/>
                <a:rect l="l" t="t" r="r" b="b"/>
                <a:pathLst>
                  <a:path w="3205" h="2068" extrusionOk="0">
                    <a:moveTo>
                      <a:pt x="3159" y="1"/>
                    </a:moveTo>
                    <a:lnTo>
                      <a:pt x="1" y="1832"/>
                    </a:lnTo>
                    <a:lnTo>
                      <a:pt x="46" y="2068"/>
                    </a:lnTo>
                    <a:lnTo>
                      <a:pt x="3204" y="236"/>
                    </a:lnTo>
                    <a:lnTo>
                      <a:pt x="3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2538200" y="4770275"/>
                <a:ext cx="54375" cy="36775"/>
              </a:xfrm>
              <a:custGeom>
                <a:avLst/>
                <a:gdLst/>
                <a:ahLst/>
                <a:cxnLst/>
                <a:rect l="l" t="t" r="r" b="b"/>
                <a:pathLst>
                  <a:path w="2175" h="1471" extrusionOk="0">
                    <a:moveTo>
                      <a:pt x="2131" y="1"/>
                    </a:moveTo>
                    <a:lnTo>
                      <a:pt x="0" y="1235"/>
                    </a:lnTo>
                    <a:lnTo>
                      <a:pt x="46" y="1471"/>
                    </a:lnTo>
                    <a:lnTo>
                      <a:pt x="2175" y="235"/>
                    </a:lnTo>
                    <a:lnTo>
                      <a:pt x="2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a:off x="2633625" y="4608375"/>
                <a:ext cx="103300" cy="65125"/>
              </a:xfrm>
              <a:custGeom>
                <a:avLst/>
                <a:gdLst/>
                <a:ahLst/>
                <a:cxnLst/>
                <a:rect l="l" t="t" r="r" b="b"/>
                <a:pathLst>
                  <a:path w="4132" h="2605" extrusionOk="0">
                    <a:moveTo>
                      <a:pt x="4086" y="0"/>
                    </a:moveTo>
                    <a:lnTo>
                      <a:pt x="1" y="2369"/>
                    </a:lnTo>
                    <a:lnTo>
                      <a:pt x="47" y="2605"/>
                    </a:lnTo>
                    <a:lnTo>
                      <a:pt x="4131" y="235"/>
                    </a:lnTo>
                    <a:lnTo>
                      <a:pt x="4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a:off x="2637025" y="4636575"/>
                <a:ext cx="84950" cy="54500"/>
              </a:xfrm>
              <a:custGeom>
                <a:avLst/>
                <a:gdLst/>
                <a:ahLst/>
                <a:cxnLst/>
                <a:rect l="l" t="t" r="r" b="b"/>
                <a:pathLst>
                  <a:path w="3398" h="2180" extrusionOk="0">
                    <a:moveTo>
                      <a:pt x="3353" y="1"/>
                    </a:moveTo>
                    <a:lnTo>
                      <a:pt x="1" y="1944"/>
                    </a:lnTo>
                    <a:lnTo>
                      <a:pt x="47" y="2180"/>
                    </a:lnTo>
                    <a:lnTo>
                      <a:pt x="3397" y="236"/>
                    </a:lnTo>
                    <a:lnTo>
                      <a:pt x="33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a:off x="2640450" y="4672000"/>
                <a:ext cx="54150" cy="36650"/>
              </a:xfrm>
              <a:custGeom>
                <a:avLst/>
                <a:gdLst/>
                <a:ahLst/>
                <a:cxnLst/>
                <a:rect l="l" t="t" r="r" b="b"/>
                <a:pathLst>
                  <a:path w="2166" h="1466" extrusionOk="0">
                    <a:moveTo>
                      <a:pt x="2120" y="0"/>
                    </a:moveTo>
                    <a:lnTo>
                      <a:pt x="1" y="1230"/>
                    </a:lnTo>
                    <a:lnTo>
                      <a:pt x="46" y="1465"/>
                    </a:lnTo>
                    <a:lnTo>
                      <a:pt x="2165" y="237"/>
                    </a:lnTo>
                    <a:lnTo>
                      <a:pt x="2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a:off x="2643850" y="4661100"/>
                <a:ext cx="103275" cy="65150"/>
              </a:xfrm>
              <a:custGeom>
                <a:avLst/>
                <a:gdLst/>
                <a:ahLst/>
                <a:cxnLst/>
                <a:rect l="l" t="t" r="r" b="b"/>
                <a:pathLst>
                  <a:path w="4131" h="2606" extrusionOk="0">
                    <a:moveTo>
                      <a:pt x="4084" y="0"/>
                    </a:moveTo>
                    <a:lnTo>
                      <a:pt x="0" y="2369"/>
                    </a:lnTo>
                    <a:lnTo>
                      <a:pt x="47" y="2606"/>
                    </a:lnTo>
                    <a:lnTo>
                      <a:pt x="4131" y="236"/>
                    </a:lnTo>
                    <a:lnTo>
                      <a:pt x="4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2647275" y="4690375"/>
                <a:ext cx="83050" cy="53450"/>
              </a:xfrm>
              <a:custGeom>
                <a:avLst/>
                <a:gdLst/>
                <a:ahLst/>
                <a:cxnLst/>
                <a:rect l="l" t="t" r="r" b="b"/>
                <a:pathLst>
                  <a:path w="3322" h="2138" extrusionOk="0">
                    <a:moveTo>
                      <a:pt x="3278" y="0"/>
                    </a:moveTo>
                    <a:lnTo>
                      <a:pt x="0" y="1903"/>
                    </a:lnTo>
                    <a:lnTo>
                      <a:pt x="44" y="2138"/>
                    </a:lnTo>
                    <a:lnTo>
                      <a:pt x="3322" y="236"/>
                    </a:lnTo>
                    <a:lnTo>
                      <a:pt x="3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2779550" y="4412325"/>
                <a:ext cx="284425" cy="259250"/>
              </a:xfrm>
              <a:custGeom>
                <a:avLst/>
                <a:gdLst/>
                <a:ahLst/>
                <a:cxnLst/>
                <a:rect l="l" t="t" r="r" b="b"/>
                <a:pathLst>
                  <a:path w="11377" h="10370" extrusionOk="0">
                    <a:moveTo>
                      <a:pt x="10482" y="160"/>
                    </a:moveTo>
                    <a:lnTo>
                      <a:pt x="10732" y="1456"/>
                    </a:lnTo>
                    <a:lnTo>
                      <a:pt x="364" y="7469"/>
                    </a:lnTo>
                    <a:lnTo>
                      <a:pt x="113" y="6173"/>
                    </a:lnTo>
                    <a:lnTo>
                      <a:pt x="10482" y="160"/>
                    </a:lnTo>
                    <a:close/>
                    <a:moveTo>
                      <a:pt x="10753" y="1561"/>
                    </a:moveTo>
                    <a:lnTo>
                      <a:pt x="11004" y="2862"/>
                    </a:lnTo>
                    <a:lnTo>
                      <a:pt x="637" y="8875"/>
                    </a:lnTo>
                    <a:lnTo>
                      <a:pt x="385" y="7575"/>
                    </a:lnTo>
                    <a:lnTo>
                      <a:pt x="10753" y="1561"/>
                    </a:lnTo>
                    <a:close/>
                    <a:moveTo>
                      <a:pt x="11025" y="2967"/>
                    </a:moveTo>
                    <a:lnTo>
                      <a:pt x="11264" y="4198"/>
                    </a:lnTo>
                    <a:lnTo>
                      <a:pt x="895" y="10211"/>
                    </a:lnTo>
                    <a:lnTo>
                      <a:pt x="657" y="8981"/>
                    </a:lnTo>
                    <a:lnTo>
                      <a:pt x="11025" y="2967"/>
                    </a:lnTo>
                    <a:close/>
                    <a:moveTo>
                      <a:pt x="10555" y="1"/>
                    </a:moveTo>
                    <a:lnTo>
                      <a:pt x="31" y="6104"/>
                    </a:lnTo>
                    <a:lnTo>
                      <a:pt x="0" y="6122"/>
                    </a:lnTo>
                    <a:lnTo>
                      <a:pt x="809" y="10299"/>
                    </a:lnTo>
                    <a:lnTo>
                      <a:pt x="822" y="10369"/>
                    </a:lnTo>
                    <a:lnTo>
                      <a:pt x="11346" y="4266"/>
                    </a:lnTo>
                    <a:lnTo>
                      <a:pt x="11377" y="4248"/>
                    </a:lnTo>
                    <a:lnTo>
                      <a:pt x="10568" y="71"/>
                    </a:lnTo>
                    <a:lnTo>
                      <a:pt x="105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2801375" y="4451100"/>
                <a:ext cx="239225" cy="200700"/>
              </a:xfrm>
              <a:custGeom>
                <a:avLst/>
                <a:gdLst/>
                <a:ahLst/>
                <a:cxnLst/>
                <a:rect l="l" t="t" r="r" b="b"/>
                <a:pathLst>
                  <a:path w="9569" h="8028" fill="none" extrusionOk="0">
                    <a:moveTo>
                      <a:pt x="1" y="8027"/>
                    </a:moveTo>
                    <a:lnTo>
                      <a:pt x="702" y="6186"/>
                    </a:lnTo>
                    <a:lnTo>
                      <a:pt x="1962" y="6759"/>
                    </a:lnTo>
                    <a:lnTo>
                      <a:pt x="3183" y="2574"/>
                    </a:lnTo>
                    <a:lnTo>
                      <a:pt x="4808" y="3981"/>
                    </a:lnTo>
                    <a:lnTo>
                      <a:pt x="5520" y="2349"/>
                    </a:lnTo>
                    <a:lnTo>
                      <a:pt x="7168" y="4166"/>
                    </a:lnTo>
                    <a:lnTo>
                      <a:pt x="7653" y="593"/>
                    </a:lnTo>
                    <a:lnTo>
                      <a:pt x="8592" y="2553"/>
                    </a:lnTo>
                    <a:lnTo>
                      <a:pt x="8986" y="338"/>
                    </a:lnTo>
                    <a:lnTo>
                      <a:pt x="9569"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2462075" y="4396400"/>
                <a:ext cx="54225" cy="47800"/>
              </a:xfrm>
              <a:custGeom>
                <a:avLst/>
                <a:gdLst/>
                <a:ahLst/>
                <a:cxnLst/>
                <a:rect l="l" t="t" r="r" b="b"/>
                <a:pathLst>
                  <a:path w="2169" h="1912" extrusionOk="0">
                    <a:moveTo>
                      <a:pt x="2028" y="0"/>
                    </a:moveTo>
                    <a:lnTo>
                      <a:pt x="0" y="1176"/>
                    </a:lnTo>
                    <a:lnTo>
                      <a:pt x="142" y="1911"/>
                    </a:lnTo>
                    <a:lnTo>
                      <a:pt x="2169" y="736"/>
                    </a:lnTo>
                    <a:lnTo>
                      <a:pt x="2028"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2482450" y="4427750"/>
                <a:ext cx="136100" cy="222550"/>
              </a:xfrm>
              <a:custGeom>
                <a:avLst/>
                <a:gdLst/>
                <a:ahLst/>
                <a:cxnLst/>
                <a:rect l="l" t="t" r="r" b="b"/>
                <a:pathLst>
                  <a:path w="5444" h="8902" extrusionOk="0">
                    <a:moveTo>
                      <a:pt x="4192" y="1"/>
                    </a:moveTo>
                    <a:lnTo>
                      <a:pt x="0" y="2431"/>
                    </a:lnTo>
                    <a:lnTo>
                      <a:pt x="1252" y="8902"/>
                    </a:lnTo>
                    <a:lnTo>
                      <a:pt x="5444" y="6471"/>
                    </a:lnTo>
                    <a:lnTo>
                      <a:pt x="4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2622300" y="4303600"/>
                <a:ext cx="183775" cy="128675"/>
              </a:xfrm>
              <a:custGeom>
                <a:avLst/>
                <a:gdLst/>
                <a:ahLst/>
                <a:cxnLst/>
                <a:rect l="l" t="t" r="r" b="b"/>
                <a:pathLst>
                  <a:path w="7351" h="5147" extrusionOk="0">
                    <a:moveTo>
                      <a:pt x="7158" y="1"/>
                    </a:moveTo>
                    <a:lnTo>
                      <a:pt x="1" y="4151"/>
                    </a:lnTo>
                    <a:lnTo>
                      <a:pt x="195" y="5147"/>
                    </a:lnTo>
                    <a:lnTo>
                      <a:pt x="7351" y="996"/>
                    </a:lnTo>
                    <a:lnTo>
                      <a:pt x="71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2630000" y="4361400"/>
                <a:ext cx="152375" cy="110500"/>
              </a:xfrm>
              <a:custGeom>
                <a:avLst/>
                <a:gdLst/>
                <a:ahLst/>
                <a:cxnLst/>
                <a:rect l="l" t="t" r="r" b="b"/>
                <a:pathLst>
                  <a:path w="6095" h="4420" extrusionOk="0">
                    <a:moveTo>
                      <a:pt x="5900" y="0"/>
                    </a:moveTo>
                    <a:lnTo>
                      <a:pt x="0" y="3423"/>
                    </a:lnTo>
                    <a:lnTo>
                      <a:pt x="193" y="4419"/>
                    </a:lnTo>
                    <a:lnTo>
                      <a:pt x="6094" y="997"/>
                    </a:lnTo>
                    <a:lnTo>
                      <a:pt x="5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2637650" y="4382850"/>
                <a:ext cx="183775" cy="128650"/>
              </a:xfrm>
              <a:custGeom>
                <a:avLst/>
                <a:gdLst/>
                <a:ahLst/>
                <a:cxnLst/>
                <a:rect l="l" t="t" r="r" b="b"/>
                <a:pathLst>
                  <a:path w="7351" h="5146" extrusionOk="0">
                    <a:moveTo>
                      <a:pt x="7157" y="0"/>
                    </a:moveTo>
                    <a:lnTo>
                      <a:pt x="1" y="4151"/>
                    </a:lnTo>
                    <a:lnTo>
                      <a:pt x="195" y="5146"/>
                    </a:lnTo>
                    <a:lnTo>
                      <a:pt x="7350" y="997"/>
                    </a:lnTo>
                    <a:lnTo>
                      <a:pt x="71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2645325" y="4453275"/>
                <a:ext cx="130600" cy="97850"/>
              </a:xfrm>
              <a:custGeom>
                <a:avLst/>
                <a:gdLst/>
                <a:ahLst/>
                <a:cxnLst/>
                <a:rect l="l" t="t" r="r" b="b"/>
                <a:pathLst>
                  <a:path w="5224" h="3914" extrusionOk="0">
                    <a:moveTo>
                      <a:pt x="5031" y="1"/>
                    </a:moveTo>
                    <a:lnTo>
                      <a:pt x="1" y="2918"/>
                    </a:lnTo>
                    <a:lnTo>
                      <a:pt x="194" y="3913"/>
                    </a:lnTo>
                    <a:lnTo>
                      <a:pt x="5224" y="996"/>
                    </a:lnTo>
                    <a:lnTo>
                      <a:pt x="5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2868125" y="4249175"/>
                <a:ext cx="33650" cy="50075"/>
              </a:xfrm>
              <a:custGeom>
                <a:avLst/>
                <a:gdLst/>
                <a:ahLst/>
                <a:cxnLst/>
                <a:rect l="l" t="t" r="r" b="b"/>
                <a:pathLst>
                  <a:path w="1346" h="2003" extrusionOk="0">
                    <a:moveTo>
                      <a:pt x="1079" y="0"/>
                    </a:moveTo>
                    <a:lnTo>
                      <a:pt x="0" y="627"/>
                    </a:lnTo>
                    <a:lnTo>
                      <a:pt x="265" y="2003"/>
                    </a:lnTo>
                    <a:lnTo>
                      <a:pt x="1346" y="1377"/>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2878750" y="4304300"/>
                <a:ext cx="33650" cy="50100"/>
              </a:xfrm>
              <a:custGeom>
                <a:avLst/>
                <a:gdLst/>
                <a:ahLst/>
                <a:cxnLst/>
                <a:rect l="l" t="t" r="r" b="b"/>
                <a:pathLst>
                  <a:path w="1346" h="2004" extrusionOk="0">
                    <a:moveTo>
                      <a:pt x="1081" y="0"/>
                    </a:moveTo>
                    <a:lnTo>
                      <a:pt x="1" y="626"/>
                    </a:lnTo>
                    <a:lnTo>
                      <a:pt x="268" y="2003"/>
                    </a:lnTo>
                    <a:lnTo>
                      <a:pt x="1346" y="1376"/>
                    </a:lnTo>
                    <a:lnTo>
                      <a:pt x="1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2889450" y="4359400"/>
                <a:ext cx="33650" cy="50100"/>
              </a:xfrm>
              <a:custGeom>
                <a:avLst/>
                <a:gdLst/>
                <a:ahLst/>
                <a:cxnLst/>
                <a:rect l="l" t="t" r="r" b="b"/>
                <a:pathLst>
                  <a:path w="1346" h="2004" extrusionOk="0">
                    <a:moveTo>
                      <a:pt x="1079" y="0"/>
                    </a:moveTo>
                    <a:lnTo>
                      <a:pt x="1" y="627"/>
                    </a:lnTo>
                    <a:lnTo>
                      <a:pt x="267" y="2003"/>
                    </a:lnTo>
                    <a:lnTo>
                      <a:pt x="1346" y="1378"/>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2909400" y="4189000"/>
                <a:ext cx="91925" cy="64300"/>
              </a:xfrm>
              <a:custGeom>
                <a:avLst/>
                <a:gdLst/>
                <a:ahLst/>
                <a:cxnLst/>
                <a:rect l="l" t="t" r="r" b="b"/>
                <a:pathLst>
                  <a:path w="3677" h="2572" extrusionOk="0">
                    <a:moveTo>
                      <a:pt x="3580" y="0"/>
                    </a:moveTo>
                    <a:lnTo>
                      <a:pt x="1" y="2075"/>
                    </a:lnTo>
                    <a:lnTo>
                      <a:pt x="97" y="2572"/>
                    </a:lnTo>
                    <a:lnTo>
                      <a:pt x="3676" y="497"/>
                    </a:lnTo>
                    <a:lnTo>
                      <a:pt x="3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2914875" y="4217175"/>
                <a:ext cx="91900" cy="64350"/>
              </a:xfrm>
              <a:custGeom>
                <a:avLst/>
                <a:gdLst/>
                <a:ahLst/>
                <a:cxnLst/>
                <a:rect l="l" t="t" r="r" b="b"/>
                <a:pathLst>
                  <a:path w="3676" h="2574" extrusionOk="0">
                    <a:moveTo>
                      <a:pt x="3578" y="1"/>
                    </a:moveTo>
                    <a:lnTo>
                      <a:pt x="1" y="2075"/>
                    </a:lnTo>
                    <a:lnTo>
                      <a:pt x="97" y="2574"/>
                    </a:lnTo>
                    <a:lnTo>
                      <a:pt x="3675" y="497"/>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2920375" y="4245350"/>
                <a:ext cx="91850" cy="64350"/>
              </a:xfrm>
              <a:custGeom>
                <a:avLst/>
                <a:gdLst/>
                <a:ahLst/>
                <a:cxnLst/>
                <a:rect l="l" t="t" r="r" b="b"/>
                <a:pathLst>
                  <a:path w="3674" h="2574" extrusionOk="0">
                    <a:moveTo>
                      <a:pt x="3577" y="1"/>
                    </a:moveTo>
                    <a:lnTo>
                      <a:pt x="0" y="2075"/>
                    </a:lnTo>
                    <a:lnTo>
                      <a:pt x="96" y="2574"/>
                    </a:lnTo>
                    <a:lnTo>
                      <a:pt x="3673"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2925800" y="4273525"/>
                <a:ext cx="91875" cy="64375"/>
              </a:xfrm>
              <a:custGeom>
                <a:avLst/>
                <a:gdLst/>
                <a:ahLst/>
                <a:cxnLst/>
                <a:rect l="l" t="t" r="r" b="b"/>
                <a:pathLst>
                  <a:path w="3675" h="2575" extrusionOk="0">
                    <a:moveTo>
                      <a:pt x="3578" y="1"/>
                    </a:moveTo>
                    <a:lnTo>
                      <a:pt x="0" y="2076"/>
                    </a:lnTo>
                    <a:lnTo>
                      <a:pt x="97" y="2574"/>
                    </a:lnTo>
                    <a:lnTo>
                      <a:pt x="3674" y="500"/>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2931275" y="4301725"/>
                <a:ext cx="91875" cy="64375"/>
              </a:xfrm>
              <a:custGeom>
                <a:avLst/>
                <a:gdLst/>
                <a:ahLst/>
                <a:cxnLst/>
                <a:rect l="l" t="t" r="r" b="b"/>
                <a:pathLst>
                  <a:path w="3675" h="2575" extrusionOk="0">
                    <a:moveTo>
                      <a:pt x="3577" y="1"/>
                    </a:moveTo>
                    <a:lnTo>
                      <a:pt x="0" y="2076"/>
                    </a:lnTo>
                    <a:lnTo>
                      <a:pt x="96" y="2574"/>
                    </a:lnTo>
                    <a:lnTo>
                      <a:pt x="3674"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2936700" y="4329900"/>
                <a:ext cx="91875" cy="64375"/>
              </a:xfrm>
              <a:custGeom>
                <a:avLst/>
                <a:gdLst/>
                <a:ahLst/>
                <a:cxnLst/>
                <a:rect l="l" t="t" r="r" b="b"/>
                <a:pathLst>
                  <a:path w="3675" h="2575" extrusionOk="0">
                    <a:moveTo>
                      <a:pt x="3579" y="1"/>
                    </a:moveTo>
                    <a:lnTo>
                      <a:pt x="0" y="2076"/>
                    </a:lnTo>
                    <a:lnTo>
                      <a:pt x="98" y="2574"/>
                    </a:lnTo>
                    <a:lnTo>
                      <a:pt x="3674" y="500"/>
                    </a:lnTo>
                    <a:lnTo>
                      <a:pt x="35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2822125" y="4128925"/>
                <a:ext cx="166025" cy="100250"/>
              </a:xfrm>
              <a:custGeom>
                <a:avLst/>
                <a:gdLst/>
                <a:ahLst/>
                <a:cxnLst/>
                <a:rect l="l" t="t" r="r" b="b"/>
                <a:pathLst>
                  <a:path w="6641" h="4010" extrusionOk="0">
                    <a:moveTo>
                      <a:pt x="6606" y="0"/>
                    </a:moveTo>
                    <a:lnTo>
                      <a:pt x="1" y="3831"/>
                    </a:lnTo>
                    <a:lnTo>
                      <a:pt x="36" y="4009"/>
                    </a:lnTo>
                    <a:lnTo>
                      <a:pt x="6641" y="179"/>
                    </a:lnTo>
                    <a:lnTo>
                      <a:pt x="6606"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41"/>
            <p:cNvGrpSpPr/>
            <p:nvPr/>
          </p:nvGrpSpPr>
          <p:grpSpPr>
            <a:xfrm>
              <a:off x="2567637" y="4061975"/>
              <a:ext cx="814325" cy="880250"/>
              <a:chOff x="2189850" y="3376175"/>
              <a:chExt cx="814325" cy="880250"/>
            </a:xfrm>
          </p:grpSpPr>
          <p:sp>
            <p:nvSpPr>
              <p:cNvPr id="1183" name="Google Shape;1183;p41"/>
              <p:cNvSpPr/>
              <p:nvPr/>
            </p:nvSpPr>
            <p:spPr>
              <a:xfrm>
                <a:off x="2189850" y="3376175"/>
                <a:ext cx="814325" cy="880250"/>
              </a:xfrm>
              <a:custGeom>
                <a:avLst/>
                <a:gdLst/>
                <a:ahLst/>
                <a:cxnLst/>
                <a:rect l="l" t="t" r="r" b="b"/>
                <a:pathLst>
                  <a:path w="32573" h="35210" extrusionOk="0">
                    <a:moveTo>
                      <a:pt x="347" y="16144"/>
                    </a:moveTo>
                    <a:lnTo>
                      <a:pt x="27947" y="209"/>
                    </a:lnTo>
                    <a:cubicBezTo>
                      <a:pt x="28309" y="0"/>
                      <a:pt x="28769" y="207"/>
                      <a:pt x="28852" y="615"/>
                    </a:cubicBezTo>
                    <a:lnTo>
                      <a:pt x="32519" y="18413"/>
                    </a:lnTo>
                    <a:cubicBezTo>
                      <a:pt x="32573" y="18671"/>
                      <a:pt x="32454" y="18934"/>
                      <a:pt x="32225" y="19066"/>
                    </a:cubicBezTo>
                    <a:lnTo>
                      <a:pt x="4624" y="35001"/>
                    </a:lnTo>
                    <a:cubicBezTo>
                      <a:pt x="4262" y="35210"/>
                      <a:pt x="3802" y="35004"/>
                      <a:pt x="3719" y="34595"/>
                    </a:cubicBezTo>
                    <a:lnTo>
                      <a:pt x="54" y="16799"/>
                    </a:lnTo>
                    <a:cubicBezTo>
                      <a:pt x="0" y="16538"/>
                      <a:pt x="120" y="16276"/>
                      <a:pt x="347" y="16144"/>
                    </a:cubicBezTo>
                    <a:close/>
                  </a:path>
                </a:pathLst>
              </a:custGeom>
              <a:gradFill>
                <a:gsLst>
                  <a:gs pos="0">
                    <a:srgbClr val="748BFF">
                      <a:alpha val="51764"/>
                    </a:srgbClr>
                  </a:gs>
                  <a:gs pos="100000">
                    <a:srgbClr val="7659FF">
                      <a:alpha val="5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2259425" y="3651850"/>
                <a:ext cx="238600" cy="334100"/>
              </a:xfrm>
              <a:custGeom>
                <a:avLst/>
                <a:gdLst/>
                <a:ahLst/>
                <a:cxnLst/>
                <a:rect l="l" t="t" r="r" b="b"/>
                <a:pathLst>
                  <a:path w="9544" h="13364" extrusionOk="0">
                    <a:moveTo>
                      <a:pt x="9461" y="1"/>
                    </a:moveTo>
                    <a:lnTo>
                      <a:pt x="6927" y="1483"/>
                    </a:lnTo>
                    <a:lnTo>
                      <a:pt x="6984" y="1840"/>
                    </a:lnTo>
                    <a:lnTo>
                      <a:pt x="9520" y="358"/>
                    </a:lnTo>
                    <a:lnTo>
                      <a:pt x="9461" y="1"/>
                    </a:lnTo>
                    <a:close/>
                    <a:moveTo>
                      <a:pt x="8482" y="1868"/>
                    </a:moveTo>
                    <a:lnTo>
                      <a:pt x="7949" y="2179"/>
                    </a:lnTo>
                    <a:lnTo>
                      <a:pt x="8003" y="2510"/>
                    </a:lnTo>
                    <a:lnTo>
                      <a:pt x="8536" y="2199"/>
                    </a:lnTo>
                    <a:lnTo>
                      <a:pt x="8482" y="1868"/>
                    </a:lnTo>
                    <a:close/>
                    <a:moveTo>
                      <a:pt x="7494" y="2940"/>
                    </a:moveTo>
                    <a:lnTo>
                      <a:pt x="7098" y="3171"/>
                    </a:lnTo>
                    <a:lnTo>
                      <a:pt x="7151" y="3502"/>
                    </a:lnTo>
                    <a:lnTo>
                      <a:pt x="7548" y="3271"/>
                    </a:lnTo>
                    <a:lnTo>
                      <a:pt x="7494" y="2940"/>
                    </a:lnTo>
                    <a:close/>
                    <a:moveTo>
                      <a:pt x="7779" y="2281"/>
                    </a:moveTo>
                    <a:lnTo>
                      <a:pt x="6058" y="3288"/>
                    </a:lnTo>
                    <a:lnTo>
                      <a:pt x="6111" y="3618"/>
                    </a:lnTo>
                    <a:lnTo>
                      <a:pt x="7833" y="2611"/>
                    </a:lnTo>
                    <a:lnTo>
                      <a:pt x="7779" y="2281"/>
                    </a:lnTo>
                    <a:close/>
                    <a:moveTo>
                      <a:pt x="6982" y="3240"/>
                    </a:moveTo>
                    <a:lnTo>
                      <a:pt x="6600" y="3463"/>
                    </a:lnTo>
                    <a:lnTo>
                      <a:pt x="6653" y="3794"/>
                    </a:lnTo>
                    <a:lnTo>
                      <a:pt x="7036" y="3570"/>
                    </a:lnTo>
                    <a:lnTo>
                      <a:pt x="6982" y="3240"/>
                    </a:lnTo>
                    <a:close/>
                    <a:moveTo>
                      <a:pt x="5999" y="2026"/>
                    </a:moveTo>
                    <a:lnTo>
                      <a:pt x="3464" y="3508"/>
                    </a:lnTo>
                    <a:lnTo>
                      <a:pt x="3522" y="3866"/>
                    </a:lnTo>
                    <a:lnTo>
                      <a:pt x="6055" y="2384"/>
                    </a:lnTo>
                    <a:lnTo>
                      <a:pt x="5999" y="2026"/>
                    </a:lnTo>
                    <a:close/>
                    <a:moveTo>
                      <a:pt x="5814" y="3427"/>
                    </a:moveTo>
                    <a:lnTo>
                      <a:pt x="5545" y="3586"/>
                    </a:lnTo>
                    <a:lnTo>
                      <a:pt x="5599" y="3916"/>
                    </a:lnTo>
                    <a:lnTo>
                      <a:pt x="5868" y="3759"/>
                    </a:lnTo>
                    <a:lnTo>
                      <a:pt x="5814" y="3427"/>
                    </a:lnTo>
                    <a:close/>
                    <a:moveTo>
                      <a:pt x="9490" y="2760"/>
                    </a:moveTo>
                    <a:lnTo>
                      <a:pt x="7865" y="3711"/>
                    </a:lnTo>
                    <a:lnTo>
                      <a:pt x="7918" y="4041"/>
                    </a:lnTo>
                    <a:lnTo>
                      <a:pt x="9544" y="3091"/>
                    </a:lnTo>
                    <a:lnTo>
                      <a:pt x="9490" y="2760"/>
                    </a:lnTo>
                    <a:close/>
                    <a:moveTo>
                      <a:pt x="6513" y="3514"/>
                    </a:moveTo>
                    <a:lnTo>
                      <a:pt x="6130" y="3737"/>
                    </a:lnTo>
                    <a:lnTo>
                      <a:pt x="6184" y="4068"/>
                    </a:lnTo>
                    <a:lnTo>
                      <a:pt x="6566" y="3844"/>
                    </a:lnTo>
                    <a:lnTo>
                      <a:pt x="6513" y="3514"/>
                    </a:lnTo>
                    <a:close/>
                    <a:moveTo>
                      <a:pt x="8154" y="3046"/>
                    </a:moveTo>
                    <a:lnTo>
                      <a:pt x="6899" y="3780"/>
                    </a:lnTo>
                    <a:lnTo>
                      <a:pt x="6952" y="4111"/>
                    </a:lnTo>
                    <a:lnTo>
                      <a:pt x="8208" y="3377"/>
                    </a:lnTo>
                    <a:lnTo>
                      <a:pt x="8154" y="3046"/>
                    </a:lnTo>
                    <a:close/>
                    <a:moveTo>
                      <a:pt x="9322" y="3351"/>
                    </a:moveTo>
                    <a:lnTo>
                      <a:pt x="8300" y="3949"/>
                    </a:lnTo>
                    <a:lnTo>
                      <a:pt x="8353" y="4279"/>
                    </a:lnTo>
                    <a:lnTo>
                      <a:pt x="9374" y="3682"/>
                    </a:lnTo>
                    <a:lnTo>
                      <a:pt x="9322" y="3351"/>
                    </a:lnTo>
                    <a:close/>
                    <a:moveTo>
                      <a:pt x="5887" y="3879"/>
                    </a:moveTo>
                    <a:lnTo>
                      <a:pt x="5618" y="4036"/>
                    </a:lnTo>
                    <a:lnTo>
                      <a:pt x="5672" y="4367"/>
                    </a:lnTo>
                    <a:lnTo>
                      <a:pt x="5941" y="4211"/>
                    </a:lnTo>
                    <a:lnTo>
                      <a:pt x="5887" y="3879"/>
                    </a:lnTo>
                    <a:close/>
                    <a:moveTo>
                      <a:pt x="6768" y="3857"/>
                    </a:moveTo>
                    <a:lnTo>
                      <a:pt x="6203" y="4189"/>
                    </a:lnTo>
                    <a:lnTo>
                      <a:pt x="6256" y="4519"/>
                    </a:lnTo>
                    <a:lnTo>
                      <a:pt x="6821" y="4189"/>
                    </a:lnTo>
                    <a:lnTo>
                      <a:pt x="6768" y="3857"/>
                    </a:lnTo>
                    <a:close/>
                    <a:moveTo>
                      <a:pt x="8882" y="4102"/>
                    </a:moveTo>
                    <a:lnTo>
                      <a:pt x="8509" y="4320"/>
                    </a:lnTo>
                    <a:lnTo>
                      <a:pt x="8563" y="4650"/>
                    </a:lnTo>
                    <a:lnTo>
                      <a:pt x="8936" y="4433"/>
                    </a:lnTo>
                    <a:lnTo>
                      <a:pt x="8882" y="4102"/>
                    </a:lnTo>
                    <a:close/>
                    <a:moveTo>
                      <a:pt x="8067" y="4084"/>
                    </a:moveTo>
                    <a:lnTo>
                      <a:pt x="7608" y="4352"/>
                    </a:lnTo>
                    <a:lnTo>
                      <a:pt x="7661" y="4683"/>
                    </a:lnTo>
                    <a:lnTo>
                      <a:pt x="8121" y="4415"/>
                    </a:lnTo>
                    <a:lnTo>
                      <a:pt x="8067" y="4084"/>
                    </a:lnTo>
                    <a:close/>
                    <a:moveTo>
                      <a:pt x="5959" y="4330"/>
                    </a:moveTo>
                    <a:lnTo>
                      <a:pt x="5689" y="4488"/>
                    </a:lnTo>
                    <a:lnTo>
                      <a:pt x="5743" y="4819"/>
                    </a:lnTo>
                    <a:lnTo>
                      <a:pt x="6012" y="4660"/>
                    </a:lnTo>
                    <a:lnTo>
                      <a:pt x="5959" y="4330"/>
                    </a:lnTo>
                    <a:close/>
                    <a:moveTo>
                      <a:pt x="7639" y="3842"/>
                    </a:moveTo>
                    <a:lnTo>
                      <a:pt x="6274" y="4640"/>
                    </a:lnTo>
                    <a:lnTo>
                      <a:pt x="6328" y="4970"/>
                    </a:lnTo>
                    <a:lnTo>
                      <a:pt x="7692" y="4173"/>
                    </a:lnTo>
                    <a:lnTo>
                      <a:pt x="7639" y="3842"/>
                    </a:lnTo>
                    <a:close/>
                    <a:moveTo>
                      <a:pt x="6031" y="4781"/>
                    </a:moveTo>
                    <a:lnTo>
                      <a:pt x="5762" y="4939"/>
                    </a:lnTo>
                    <a:lnTo>
                      <a:pt x="5816" y="5269"/>
                    </a:lnTo>
                    <a:lnTo>
                      <a:pt x="6085" y="5112"/>
                    </a:lnTo>
                    <a:lnTo>
                      <a:pt x="6031" y="4781"/>
                    </a:lnTo>
                    <a:close/>
                    <a:moveTo>
                      <a:pt x="7478" y="4429"/>
                    </a:moveTo>
                    <a:lnTo>
                      <a:pt x="6347" y="5091"/>
                    </a:lnTo>
                    <a:lnTo>
                      <a:pt x="6401" y="5422"/>
                    </a:lnTo>
                    <a:lnTo>
                      <a:pt x="7531" y="4761"/>
                    </a:lnTo>
                    <a:lnTo>
                      <a:pt x="7478" y="4429"/>
                    </a:lnTo>
                    <a:close/>
                    <a:moveTo>
                      <a:pt x="8238" y="4479"/>
                    </a:moveTo>
                    <a:lnTo>
                      <a:pt x="7118" y="5135"/>
                    </a:lnTo>
                    <a:lnTo>
                      <a:pt x="7171" y="5465"/>
                    </a:lnTo>
                    <a:lnTo>
                      <a:pt x="8291" y="4809"/>
                    </a:lnTo>
                    <a:lnTo>
                      <a:pt x="8238" y="4479"/>
                    </a:lnTo>
                    <a:close/>
                    <a:moveTo>
                      <a:pt x="6105" y="5232"/>
                    </a:moveTo>
                    <a:lnTo>
                      <a:pt x="5835" y="5391"/>
                    </a:lnTo>
                    <a:lnTo>
                      <a:pt x="5888" y="5721"/>
                    </a:lnTo>
                    <a:lnTo>
                      <a:pt x="6159" y="5564"/>
                    </a:lnTo>
                    <a:lnTo>
                      <a:pt x="6105" y="5232"/>
                    </a:lnTo>
                    <a:close/>
                    <a:moveTo>
                      <a:pt x="7857" y="5197"/>
                    </a:moveTo>
                    <a:lnTo>
                      <a:pt x="7460" y="5428"/>
                    </a:lnTo>
                    <a:lnTo>
                      <a:pt x="7513" y="5758"/>
                    </a:lnTo>
                    <a:lnTo>
                      <a:pt x="7910" y="5528"/>
                    </a:lnTo>
                    <a:lnTo>
                      <a:pt x="7857" y="5197"/>
                    </a:lnTo>
                    <a:close/>
                    <a:moveTo>
                      <a:pt x="7005" y="5201"/>
                    </a:moveTo>
                    <a:lnTo>
                      <a:pt x="6421" y="5542"/>
                    </a:lnTo>
                    <a:lnTo>
                      <a:pt x="6475" y="5873"/>
                    </a:lnTo>
                    <a:lnTo>
                      <a:pt x="7058" y="5531"/>
                    </a:lnTo>
                    <a:lnTo>
                      <a:pt x="7005" y="5201"/>
                    </a:lnTo>
                    <a:close/>
                    <a:moveTo>
                      <a:pt x="2535" y="4051"/>
                    </a:moveTo>
                    <a:lnTo>
                      <a:pt x="1" y="5531"/>
                    </a:lnTo>
                    <a:lnTo>
                      <a:pt x="57" y="5889"/>
                    </a:lnTo>
                    <a:lnTo>
                      <a:pt x="2593" y="4408"/>
                    </a:lnTo>
                    <a:lnTo>
                      <a:pt x="2535" y="4051"/>
                    </a:lnTo>
                    <a:close/>
                    <a:moveTo>
                      <a:pt x="6177" y="5684"/>
                    </a:moveTo>
                    <a:lnTo>
                      <a:pt x="5906" y="5841"/>
                    </a:lnTo>
                    <a:lnTo>
                      <a:pt x="5960" y="6172"/>
                    </a:lnTo>
                    <a:lnTo>
                      <a:pt x="6230" y="6014"/>
                    </a:lnTo>
                    <a:lnTo>
                      <a:pt x="6177" y="5684"/>
                    </a:lnTo>
                    <a:close/>
                    <a:moveTo>
                      <a:pt x="3291" y="4904"/>
                    </a:moveTo>
                    <a:lnTo>
                      <a:pt x="1554" y="5919"/>
                    </a:lnTo>
                    <a:lnTo>
                      <a:pt x="1608" y="6250"/>
                    </a:lnTo>
                    <a:lnTo>
                      <a:pt x="3345" y="5234"/>
                    </a:lnTo>
                    <a:lnTo>
                      <a:pt x="3291" y="4904"/>
                    </a:lnTo>
                    <a:close/>
                    <a:moveTo>
                      <a:pt x="7191" y="5585"/>
                    </a:moveTo>
                    <a:lnTo>
                      <a:pt x="6492" y="5994"/>
                    </a:lnTo>
                    <a:lnTo>
                      <a:pt x="6546" y="6324"/>
                    </a:lnTo>
                    <a:lnTo>
                      <a:pt x="7244" y="5916"/>
                    </a:lnTo>
                    <a:lnTo>
                      <a:pt x="7191" y="5585"/>
                    </a:lnTo>
                    <a:close/>
                    <a:moveTo>
                      <a:pt x="6249" y="6135"/>
                    </a:moveTo>
                    <a:lnTo>
                      <a:pt x="5980" y="6293"/>
                    </a:lnTo>
                    <a:lnTo>
                      <a:pt x="6034" y="6624"/>
                    </a:lnTo>
                    <a:lnTo>
                      <a:pt x="6303" y="6465"/>
                    </a:lnTo>
                    <a:lnTo>
                      <a:pt x="6249" y="6135"/>
                    </a:lnTo>
                    <a:close/>
                    <a:moveTo>
                      <a:pt x="2956" y="5591"/>
                    </a:moveTo>
                    <a:lnTo>
                      <a:pt x="1741" y="6302"/>
                    </a:lnTo>
                    <a:lnTo>
                      <a:pt x="1795" y="6632"/>
                    </a:lnTo>
                    <a:lnTo>
                      <a:pt x="3010" y="5922"/>
                    </a:lnTo>
                    <a:lnTo>
                      <a:pt x="2956" y="5591"/>
                    </a:lnTo>
                    <a:close/>
                    <a:moveTo>
                      <a:pt x="1286" y="6076"/>
                    </a:moveTo>
                    <a:lnTo>
                      <a:pt x="702" y="6417"/>
                    </a:lnTo>
                    <a:lnTo>
                      <a:pt x="756" y="6747"/>
                    </a:lnTo>
                    <a:lnTo>
                      <a:pt x="1340" y="6406"/>
                    </a:lnTo>
                    <a:lnTo>
                      <a:pt x="1286" y="6076"/>
                    </a:lnTo>
                    <a:close/>
                    <a:moveTo>
                      <a:pt x="1626" y="6370"/>
                    </a:moveTo>
                    <a:lnTo>
                      <a:pt x="1242" y="6593"/>
                    </a:lnTo>
                    <a:lnTo>
                      <a:pt x="1296" y="6924"/>
                    </a:lnTo>
                    <a:lnTo>
                      <a:pt x="1679" y="6701"/>
                    </a:lnTo>
                    <a:lnTo>
                      <a:pt x="1626" y="6370"/>
                    </a:lnTo>
                    <a:close/>
                    <a:moveTo>
                      <a:pt x="459" y="6560"/>
                    </a:moveTo>
                    <a:lnTo>
                      <a:pt x="190" y="6717"/>
                    </a:lnTo>
                    <a:lnTo>
                      <a:pt x="244" y="7048"/>
                    </a:lnTo>
                    <a:lnTo>
                      <a:pt x="513" y="6890"/>
                    </a:lnTo>
                    <a:lnTo>
                      <a:pt x="459" y="6560"/>
                    </a:lnTo>
                    <a:close/>
                    <a:moveTo>
                      <a:pt x="4707" y="6543"/>
                    </a:moveTo>
                    <a:lnTo>
                      <a:pt x="4334" y="6761"/>
                    </a:lnTo>
                    <a:lnTo>
                      <a:pt x="4387" y="7091"/>
                    </a:lnTo>
                    <a:lnTo>
                      <a:pt x="4760" y="6874"/>
                    </a:lnTo>
                    <a:lnTo>
                      <a:pt x="4707" y="6543"/>
                    </a:lnTo>
                    <a:close/>
                    <a:moveTo>
                      <a:pt x="1156" y="6644"/>
                    </a:moveTo>
                    <a:lnTo>
                      <a:pt x="774" y="6867"/>
                    </a:lnTo>
                    <a:lnTo>
                      <a:pt x="827" y="7198"/>
                    </a:lnTo>
                    <a:lnTo>
                      <a:pt x="1210" y="6974"/>
                    </a:lnTo>
                    <a:lnTo>
                      <a:pt x="1156" y="6644"/>
                    </a:lnTo>
                    <a:close/>
                    <a:moveTo>
                      <a:pt x="3967" y="6483"/>
                    </a:moveTo>
                    <a:lnTo>
                      <a:pt x="2944" y="7080"/>
                    </a:lnTo>
                    <a:lnTo>
                      <a:pt x="2998" y="7411"/>
                    </a:lnTo>
                    <a:lnTo>
                      <a:pt x="4020" y="6815"/>
                    </a:lnTo>
                    <a:lnTo>
                      <a:pt x="3967" y="6483"/>
                    </a:lnTo>
                    <a:close/>
                    <a:moveTo>
                      <a:pt x="532" y="7011"/>
                    </a:moveTo>
                    <a:lnTo>
                      <a:pt x="263" y="7168"/>
                    </a:lnTo>
                    <a:lnTo>
                      <a:pt x="316" y="7500"/>
                    </a:lnTo>
                    <a:lnTo>
                      <a:pt x="585" y="7341"/>
                    </a:lnTo>
                    <a:lnTo>
                      <a:pt x="532" y="7011"/>
                    </a:lnTo>
                    <a:close/>
                    <a:moveTo>
                      <a:pt x="1977" y="6660"/>
                    </a:moveTo>
                    <a:lnTo>
                      <a:pt x="846" y="7321"/>
                    </a:lnTo>
                    <a:lnTo>
                      <a:pt x="900" y="7651"/>
                    </a:lnTo>
                    <a:lnTo>
                      <a:pt x="2031" y="6990"/>
                    </a:lnTo>
                    <a:lnTo>
                      <a:pt x="1977" y="6660"/>
                    </a:lnTo>
                    <a:close/>
                    <a:moveTo>
                      <a:pt x="2712" y="7215"/>
                    </a:moveTo>
                    <a:lnTo>
                      <a:pt x="2253" y="7483"/>
                    </a:lnTo>
                    <a:lnTo>
                      <a:pt x="2307" y="7813"/>
                    </a:lnTo>
                    <a:lnTo>
                      <a:pt x="2766" y="7545"/>
                    </a:lnTo>
                    <a:lnTo>
                      <a:pt x="2712" y="7215"/>
                    </a:lnTo>
                    <a:close/>
                    <a:moveTo>
                      <a:pt x="603" y="7461"/>
                    </a:moveTo>
                    <a:lnTo>
                      <a:pt x="334" y="7619"/>
                    </a:lnTo>
                    <a:lnTo>
                      <a:pt x="388" y="7949"/>
                    </a:lnTo>
                    <a:lnTo>
                      <a:pt x="657" y="7791"/>
                    </a:lnTo>
                    <a:lnTo>
                      <a:pt x="603" y="7461"/>
                    </a:lnTo>
                    <a:close/>
                    <a:moveTo>
                      <a:pt x="4205" y="6836"/>
                    </a:moveTo>
                    <a:lnTo>
                      <a:pt x="2712" y="7708"/>
                    </a:lnTo>
                    <a:lnTo>
                      <a:pt x="2766" y="8038"/>
                    </a:lnTo>
                    <a:lnTo>
                      <a:pt x="4259" y="7167"/>
                    </a:lnTo>
                    <a:lnTo>
                      <a:pt x="4205" y="6836"/>
                    </a:lnTo>
                    <a:close/>
                    <a:moveTo>
                      <a:pt x="1268" y="7566"/>
                    </a:moveTo>
                    <a:lnTo>
                      <a:pt x="919" y="7770"/>
                    </a:lnTo>
                    <a:lnTo>
                      <a:pt x="973" y="8101"/>
                    </a:lnTo>
                    <a:lnTo>
                      <a:pt x="1322" y="7896"/>
                    </a:lnTo>
                    <a:lnTo>
                      <a:pt x="1268" y="7566"/>
                    </a:lnTo>
                    <a:close/>
                    <a:moveTo>
                      <a:pt x="676" y="7912"/>
                    </a:moveTo>
                    <a:lnTo>
                      <a:pt x="407" y="8069"/>
                    </a:lnTo>
                    <a:lnTo>
                      <a:pt x="460" y="8400"/>
                    </a:lnTo>
                    <a:lnTo>
                      <a:pt x="730" y="8242"/>
                    </a:lnTo>
                    <a:lnTo>
                      <a:pt x="676" y="7912"/>
                    </a:lnTo>
                    <a:close/>
                    <a:moveTo>
                      <a:pt x="2121" y="7560"/>
                    </a:moveTo>
                    <a:lnTo>
                      <a:pt x="991" y="8222"/>
                    </a:lnTo>
                    <a:lnTo>
                      <a:pt x="1044" y="8552"/>
                    </a:lnTo>
                    <a:lnTo>
                      <a:pt x="2175" y="7890"/>
                    </a:lnTo>
                    <a:lnTo>
                      <a:pt x="2121" y="7560"/>
                    </a:lnTo>
                    <a:close/>
                    <a:moveTo>
                      <a:pt x="750" y="8363"/>
                    </a:moveTo>
                    <a:lnTo>
                      <a:pt x="479" y="8519"/>
                    </a:lnTo>
                    <a:lnTo>
                      <a:pt x="533" y="8849"/>
                    </a:lnTo>
                    <a:lnTo>
                      <a:pt x="804" y="8692"/>
                    </a:lnTo>
                    <a:lnTo>
                      <a:pt x="750" y="8363"/>
                    </a:lnTo>
                    <a:close/>
                    <a:moveTo>
                      <a:pt x="5356" y="6657"/>
                    </a:moveTo>
                    <a:lnTo>
                      <a:pt x="2105" y="8558"/>
                    </a:lnTo>
                    <a:lnTo>
                      <a:pt x="2158" y="8889"/>
                    </a:lnTo>
                    <a:lnTo>
                      <a:pt x="5409" y="6988"/>
                    </a:lnTo>
                    <a:lnTo>
                      <a:pt x="5356" y="6657"/>
                    </a:lnTo>
                    <a:close/>
                    <a:moveTo>
                      <a:pt x="4069" y="8399"/>
                    </a:moveTo>
                    <a:lnTo>
                      <a:pt x="3663" y="8637"/>
                    </a:lnTo>
                    <a:lnTo>
                      <a:pt x="3715" y="8967"/>
                    </a:lnTo>
                    <a:lnTo>
                      <a:pt x="4123" y="8729"/>
                    </a:lnTo>
                    <a:lnTo>
                      <a:pt x="4069" y="8399"/>
                    </a:lnTo>
                    <a:close/>
                    <a:moveTo>
                      <a:pt x="2556" y="7801"/>
                    </a:moveTo>
                    <a:lnTo>
                      <a:pt x="1066" y="8672"/>
                    </a:lnTo>
                    <a:lnTo>
                      <a:pt x="1119" y="9003"/>
                    </a:lnTo>
                    <a:lnTo>
                      <a:pt x="2610" y="8132"/>
                    </a:lnTo>
                    <a:lnTo>
                      <a:pt x="2556" y="7801"/>
                    </a:lnTo>
                    <a:close/>
                    <a:moveTo>
                      <a:pt x="3509" y="8727"/>
                    </a:moveTo>
                    <a:lnTo>
                      <a:pt x="3103" y="8965"/>
                    </a:lnTo>
                    <a:lnTo>
                      <a:pt x="3157" y="9295"/>
                    </a:lnTo>
                    <a:lnTo>
                      <a:pt x="3563" y="9057"/>
                    </a:lnTo>
                    <a:lnTo>
                      <a:pt x="3509" y="8727"/>
                    </a:lnTo>
                    <a:close/>
                    <a:moveTo>
                      <a:pt x="821" y="8814"/>
                    </a:moveTo>
                    <a:lnTo>
                      <a:pt x="551" y="8972"/>
                    </a:lnTo>
                    <a:lnTo>
                      <a:pt x="605" y="9302"/>
                    </a:lnTo>
                    <a:lnTo>
                      <a:pt x="875" y="9145"/>
                    </a:lnTo>
                    <a:lnTo>
                      <a:pt x="821" y="8814"/>
                    </a:lnTo>
                    <a:close/>
                    <a:moveTo>
                      <a:pt x="1835" y="8716"/>
                    </a:moveTo>
                    <a:lnTo>
                      <a:pt x="1137" y="9123"/>
                    </a:lnTo>
                    <a:lnTo>
                      <a:pt x="1191" y="9455"/>
                    </a:lnTo>
                    <a:lnTo>
                      <a:pt x="1889" y="9046"/>
                    </a:lnTo>
                    <a:lnTo>
                      <a:pt x="1835" y="8716"/>
                    </a:lnTo>
                    <a:close/>
                    <a:moveTo>
                      <a:pt x="894" y="9265"/>
                    </a:moveTo>
                    <a:lnTo>
                      <a:pt x="625" y="9424"/>
                    </a:lnTo>
                    <a:lnTo>
                      <a:pt x="678" y="9754"/>
                    </a:lnTo>
                    <a:lnTo>
                      <a:pt x="948" y="9596"/>
                    </a:lnTo>
                    <a:lnTo>
                      <a:pt x="894" y="9265"/>
                    </a:lnTo>
                    <a:close/>
                    <a:moveTo>
                      <a:pt x="5269" y="8685"/>
                    </a:moveTo>
                    <a:lnTo>
                      <a:pt x="3450" y="9748"/>
                    </a:lnTo>
                    <a:lnTo>
                      <a:pt x="3503" y="10079"/>
                    </a:lnTo>
                    <a:lnTo>
                      <a:pt x="5322" y="9015"/>
                    </a:lnTo>
                    <a:lnTo>
                      <a:pt x="5269" y="8685"/>
                    </a:lnTo>
                    <a:close/>
                    <a:moveTo>
                      <a:pt x="4743" y="8498"/>
                    </a:moveTo>
                    <a:lnTo>
                      <a:pt x="2323" y="9913"/>
                    </a:lnTo>
                    <a:lnTo>
                      <a:pt x="2376" y="10243"/>
                    </a:lnTo>
                    <a:lnTo>
                      <a:pt x="4797" y="8829"/>
                    </a:lnTo>
                    <a:lnTo>
                      <a:pt x="4743" y="8498"/>
                    </a:lnTo>
                    <a:close/>
                    <a:moveTo>
                      <a:pt x="2931" y="9064"/>
                    </a:moveTo>
                    <a:lnTo>
                      <a:pt x="1281" y="10029"/>
                    </a:lnTo>
                    <a:lnTo>
                      <a:pt x="1335" y="10360"/>
                    </a:lnTo>
                    <a:lnTo>
                      <a:pt x="2985" y="9395"/>
                    </a:lnTo>
                    <a:lnTo>
                      <a:pt x="2931" y="9064"/>
                    </a:lnTo>
                    <a:close/>
                    <a:moveTo>
                      <a:pt x="2206" y="9981"/>
                    </a:moveTo>
                    <a:lnTo>
                      <a:pt x="1823" y="10205"/>
                    </a:lnTo>
                    <a:lnTo>
                      <a:pt x="1877" y="10535"/>
                    </a:lnTo>
                    <a:lnTo>
                      <a:pt x="2259" y="10312"/>
                    </a:lnTo>
                    <a:lnTo>
                      <a:pt x="2206" y="9981"/>
                    </a:lnTo>
                    <a:close/>
                    <a:moveTo>
                      <a:pt x="1039" y="10169"/>
                    </a:moveTo>
                    <a:lnTo>
                      <a:pt x="770" y="10327"/>
                    </a:lnTo>
                    <a:lnTo>
                      <a:pt x="824" y="10658"/>
                    </a:lnTo>
                    <a:lnTo>
                      <a:pt x="1093" y="10499"/>
                    </a:lnTo>
                    <a:lnTo>
                      <a:pt x="1039" y="10169"/>
                    </a:lnTo>
                    <a:close/>
                    <a:moveTo>
                      <a:pt x="1736" y="10255"/>
                    </a:moveTo>
                    <a:lnTo>
                      <a:pt x="1354" y="10479"/>
                    </a:lnTo>
                    <a:lnTo>
                      <a:pt x="1408" y="10809"/>
                    </a:lnTo>
                    <a:lnTo>
                      <a:pt x="1790" y="10586"/>
                    </a:lnTo>
                    <a:lnTo>
                      <a:pt x="1736" y="10255"/>
                    </a:lnTo>
                    <a:close/>
                    <a:moveTo>
                      <a:pt x="4771" y="9469"/>
                    </a:moveTo>
                    <a:lnTo>
                      <a:pt x="2545" y="10770"/>
                    </a:lnTo>
                    <a:lnTo>
                      <a:pt x="2599" y="11100"/>
                    </a:lnTo>
                    <a:lnTo>
                      <a:pt x="4824" y="9800"/>
                    </a:lnTo>
                    <a:lnTo>
                      <a:pt x="4771" y="9469"/>
                    </a:lnTo>
                    <a:close/>
                    <a:moveTo>
                      <a:pt x="1111" y="10621"/>
                    </a:moveTo>
                    <a:lnTo>
                      <a:pt x="842" y="10778"/>
                    </a:lnTo>
                    <a:lnTo>
                      <a:pt x="895" y="11109"/>
                    </a:lnTo>
                    <a:lnTo>
                      <a:pt x="1165" y="10951"/>
                    </a:lnTo>
                    <a:lnTo>
                      <a:pt x="1111" y="10621"/>
                    </a:lnTo>
                    <a:close/>
                    <a:moveTo>
                      <a:pt x="3247" y="9867"/>
                    </a:moveTo>
                    <a:lnTo>
                      <a:pt x="1427" y="10932"/>
                    </a:lnTo>
                    <a:lnTo>
                      <a:pt x="1480" y="11262"/>
                    </a:lnTo>
                    <a:lnTo>
                      <a:pt x="3301" y="10199"/>
                    </a:lnTo>
                    <a:lnTo>
                      <a:pt x="3247" y="9867"/>
                    </a:lnTo>
                    <a:close/>
                    <a:moveTo>
                      <a:pt x="3159" y="10905"/>
                    </a:moveTo>
                    <a:lnTo>
                      <a:pt x="2860" y="11080"/>
                    </a:lnTo>
                    <a:lnTo>
                      <a:pt x="2913" y="11410"/>
                    </a:lnTo>
                    <a:lnTo>
                      <a:pt x="3211" y="11236"/>
                    </a:lnTo>
                    <a:lnTo>
                      <a:pt x="3159" y="10905"/>
                    </a:lnTo>
                    <a:close/>
                    <a:moveTo>
                      <a:pt x="1185" y="11071"/>
                    </a:moveTo>
                    <a:lnTo>
                      <a:pt x="914" y="11230"/>
                    </a:lnTo>
                    <a:lnTo>
                      <a:pt x="968" y="11560"/>
                    </a:lnTo>
                    <a:lnTo>
                      <a:pt x="1238" y="11403"/>
                    </a:lnTo>
                    <a:lnTo>
                      <a:pt x="1185" y="11071"/>
                    </a:lnTo>
                    <a:close/>
                    <a:moveTo>
                      <a:pt x="3915" y="10956"/>
                    </a:moveTo>
                    <a:lnTo>
                      <a:pt x="3294" y="11319"/>
                    </a:lnTo>
                    <a:lnTo>
                      <a:pt x="3347" y="11649"/>
                    </a:lnTo>
                    <a:lnTo>
                      <a:pt x="3969" y="11286"/>
                    </a:lnTo>
                    <a:lnTo>
                      <a:pt x="3915" y="10956"/>
                    </a:lnTo>
                    <a:close/>
                    <a:moveTo>
                      <a:pt x="2389" y="10860"/>
                    </a:moveTo>
                    <a:lnTo>
                      <a:pt x="1498" y="11380"/>
                    </a:lnTo>
                    <a:lnTo>
                      <a:pt x="1552" y="11711"/>
                    </a:lnTo>
                    <a:lnTo>
                      <a:pt x="2443" y="11189"/>
                    </a:lnTo>
                    <a:lnTo>
                      <a:pt x="2389" y="10860"/>
                    </a:lnTo>
                    <a:close/>
                    <a:moveTo>
                      <a:pt x="2693" y="11177"/>
                    </a:moveTo>
                    <a:lnTo>
                      <a:pt x="2233" y="11445"/>
                    </a:lnTo>
                    <a:lnTo>
                      <a:pt x="2287" y="11777"/>
                    </a:lnTo>
                    <a:lnTo>
                      <a:pt x="2747" y="11509"/>
                    </a:lnTo>
                    <a:lnTo>
                      <a:pt x="2693" y="11177"/>
                    </a:lnTo>
                    <a:close/>
                    <a:moveTo>
                      <a:pt x="3081" y="11442"/>
                    </a:moveTo>
                    <a:lnTo>
                      <a:pt x="2707" y="11661"/>
                    </a:lnTo>
                    <a:lnTo>
                      <a:pt x="2761" y="11992"/>
                    </a:lnTo>
                    <a:lnTo>
                      <a:pt x="3135" y="11773"/>
                    </a:lnTo>
                    <a:lnTo>
                      <a:pt x="3081" y="11442"/>
                    </a:lnTo>
                    <a:close/>
                    <a:moveTo>
                      <a:pt x="1256" y="11523"/>
                    </a:moveTo>
                    <a:lnTo>
                      <a:pt x="986" y="11681"/>
                    </a:lnTo>
                    <a:lnTo>
                      <a:pt x="1039" y="12011"/>
                    </a:lnTo>
                    <a:lnTo>
                      <a:pt x="1310" y="11854"/>
                    </a:lnTo>
                    <a:lnTo>
                      <a:pt x="1256" y="11523"/>
                    </a:lnTo>
                    <a:close/>
                    <a:moveTo>
                      <a:pt x="2040" y="11559"/>
                    </a:moveTo>
                    <a:lnTo>
                      <a:pt x="1572" y="11833"/>
                    </a:lnTo>
                    <a:lnTo>
                      <a:pt x="1626" y="12164"/>
                    </a:lnTo>
                    <a:lnTo>
                      <a:pt x="2094" y="11890"/>
                    </a:lnTo>
                    <a:lnTo>
                      <a:pt x="2040" y="11559"/>
                    </a:lnTo>
                    <a:close/>
                    <a:moveTo>
                      <a:pt x="1329" y="11974"/>
                    </a:moveTo>
                    <a:lnTo>
                      <a:pt x="1060" y="12132"/>
                    </a:lnTo>
                    <a:lnTo>
                      <a:pt x="1113" y="12463"/>
                    </a:lnTo>
                    <a:lnTo>
                      <a:pt x="1383" y="12304"/>
                    </a:lnTo>
                    <a:lnTo>
                      <a:pt x="1329" y="11974"/>
                    </a:lnTo>
                    <a:close/>
                    <a:moveTo>
                      <a:pt x="3366" y="11771"/>
                    </a:moveTo>
                    <a:lnTo>
                      <a:pt x="2684" y="12170"/>
                    </a:lnTo>
                    <a:lnTo>
                      <a:pt x="2737" y="12500"/>
                    </a:lnTo>
                    <a:lnTo>
                      <a:pt x="3420" y="12101"/>
                    </a:lnTo>
                    <a:lnTo>
                      <a:pt x="3366" y="11771"/>
                    </a:lnTo>
                    <a:close/>
                    <a:moveTo>
                      <a:pt x="2496" y="11786"/>
                    </a:moveTo>
                    <a:lnTo>
                      <a:pt x="1645" y="12284"/>
                    </a:lnTo>
                    <a:lnTo>
                      <a:pt x="1698" y="12614"/>
                    </a:lnTo>
                    <a:lnTo>
                      <a:pt x="2550" y="12117"/>
                    </a:lnTo>
                    <a:lnTo>
                      <a:pt x="2496" y="11786"/>
                    </a:lnTo>
                    <a:close/>
                    <a:moveTo>
                      <a:pt x="1402" y="12425"/>
                    </a:moveTo>
                    <a:lnTo>
                      <a:pt x="1132" y="12583"/>
                    </a:lnTo>
                    <a:lnTo>
                      <a:pt x="1186" y="12914"/>
                    </a:lnTo>
                    <a:lnTo>
                      <a:pt x="1455" y="12756"/>
                    </a:lnTo>
                    <a:lnTo>
                      <a:pt x="1402" y="12425"/>
                    </a:lnTo>
                    <a:close/>
                    <a:moveTo>
                      <a:pt x="2414" y="12327"/>
                    </a:moveTo>
                    <a:lnTo>
                      <a:pt x="1716" y="12736"/>
                    </a:lnTo>
                    <a:lnTo>
                      <a:pt x="1770" y="13066"/>
                    </a:lnTo>
                    <a:lnTo>
                      <a:pt x="2468" y="12658"/>
                    </a:lnTo>
                    <a:lnTo>
                      <a:pt x="2414" y="12327"/>
                    </a:lnTo>
                    <a:close/>
                    <a:moveTo>
                      <a:pt x="1474" y="12875"/>
                    </a:moveTo>
                    <a:lnTo>
                      <a:pt x="1205" y="13034"/>
                    </a:lnTo>
                    <a:lnTo>
                      <a:pt x="1259" y="13364"/>
                    </a:lnTo>
                    <a:lnTo>
                      <a:pt x="1528" y="13206"/>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2300875" y="3863850"/>
                <a:ext cx="238600" cy="334150"/>
              </a:xfrm>
              <a:custGeom>
                <a:avLst/>
                <a:gdLst/>
                <a:ahLst/>
                <a:cxnLst/>
                <a:rect l="l" t="t" r="r" b="b"/>
                <a:pathLst>
                  <a:path w="9544" h="13366" extrusionOk="0">
                    <a:moveTo>
                      <a:pt x="9463" y="0"/>
                    </a:moveTo>
                    <a:lnTo>
                      <a:pt x="6928" y="1482"/>
                    </a:lnTo>
                    <a:lnTo>
                      <a:pt x="6986" y="1840"/>
                    </a:lnTo>
                    <a:lnTo>
                      <a:pt x="9520" y="358"/>
                    </a:lnTo>
                    <a:lnTo>
                      <a:pt x="9463" y="0"/>
                    </a:lnTo>
                    <a:close/>
                    <a:moveTo>
                      <a:pt x="8482" y="1869"/>
                    </a:moveTo>
                    <a:lnTo>
                      <a:pt x="7951" y="2180"/>
                    </a:lnTo>
                    <a:lnTo>
                      <a:pt x="8005" y="2512"/>
                    </a:lnTo>
                    <a:lnTo>
                      <a:pt x="8536" y="2201"/>
                    </a:lnTo>
                    <a:lnTo>
                      <a:pt x="8482" y="1869"/>
                    </a:lnTo>
                    <a:close/>
                    <a:moveTo>
                      <a:pt x="7494" y="2940"/>
                    </a:moveTo>
                    <a:lnTo>
                      <a:pt x="7098" y="3173"/>
                    </a:lnTo>
                    <a:lnTo>
                      <a:pt x="7152" y="3503"/>
                    </a:lnTo>
                    <a:lnTo>
                      <a:pt x="7547" y="3273"/>
                    </a:lnTo>
                    <a:lnTo>
                      <a:pt x="7494" y="2940"/>
                    </a:lnTo>
                    <a:close/>
                    <a:moveTo>
                      <a:pt x="7778" y="2280"/>
                    </a:moveTo>
                    <a:lnTo>
                      <a:pt x="6057" y="3287"/>
                    </a:lnTo>
                    <a:lnTo>
                      <a:pt x="6110" y="3618"/>
                    </a:lnTo>
                    <a:lnTo>
                      <a:pt x="7832" y="2612"/>
                    </a:lnTo>
                    <a:lnTo>
                      <a:pt x="7778" y="2280"/>
                    </a:lnTo>
                    <a:close/>
                    <a:moveTo>
                      <a:pt x="6982" y="3239"/>
                    </a:moveTo>
                    <a:lnTo>
                      <a:pt x="6600" y="3463"/>
                    </a:lnTo>
                    <a:lnTo>
                      <a:pt x="6654" y="3793"/>
                    </a:lnTo>
                    <a:lnTo>
                      <a:pt x="7036" y="3571"/>
                    </a:lnTo>
                    <a:lnTo>
                      <a:pt x="6982" y="3239"/>
                    </a:lnTo>
                    <a:close/>
                    <a:moveTo>
                      <a:pt x="5998" y="2025"/>
                    </a:moveTo>
                    <a:lnTo>
                      <a:pt x="3464" y="3508"/>
                    </a:lnTo>
                    <a:lnTo>
                      <a:pt x="3521" y="3866"/>
                    </a:lnTo>
                    <a:lnTo>
                      <a:pt x="6057" y="2383"/>
                    </a:lnTo>
                    <a:lnTo>
                      <a:pt x="5998" y="2025"/>
                    </a:lnTo>
                    <a:close/>
                    <a:moveTo>
                      <a:pt x="5815" y="3429"/>
                    </a:moveTo>
                    <a:lnTo>
                      <a:pt x="5546" y="3586"/>
                    </a:lnTo>
                    <a:lnTo>
                      <a:pt x="5599" y="3917"/>
                    </a:lnTo>
                    <a:lnTo>
                      <a:pt x="5869" y="3759"/>
                    </a:lnTo>
                    <a:lnTo>
                      <a:pt x="5815" y="3429"/>
                    </a:lnTo>
                    <a:close/>
                    <a:moveTo>
                      <a:pt x="9490" y="2761"/>
                    </a:moveTo>
                    <a:lnTo>
                      <a:pt x="7866" y="3710"/>
                    </a:lnTo>
                    <a:lnTo>
                      <a:pt x="7920" y="4041"/>
                    </a:lnTo>
                    <a:lnTo>
                      <a:pt x="9544" y="3091"/>
                    </a:lnTo>
                    <a:lnTo>
                      <a:pt x="9490" y="2761"/>
                    </a:lnTo>
                    <a:close/>
                    <a:moveTo>
                      <a:pt x="6514" y="3514"/>
                    </a:moveTo>
                    <a:lnTo>
                      <a:pt x="6131" y="3736"/>
                    </a:lnTo>
                    <a:lnTo>
                      <a:pt x="6184" y="4067"/>
                    </a:lnTo>
                    <a:lnTo>
                      <a:pt x="6568" y="3845"/>
                    </a:lnTo>
                    <a:lnTo>
                      <a:pt x="6514" y="3514"/>
                    </a:lnTo>
                    <a:close/>
                    <a:moveTo>
                      <a:pt x="8155" y="3048"/>
                    </a:moveTo>
                    <a:lnTo>
                      <a:pt x="6899" y="3782"/>
                    </a:lnTo>
                    <a:lnTo>
                      <a:pt x="6953" y="4113"/>
                    </a:lnTo>
                    <a:lnTo>
                      <a:pt x="8208" y="3378"/>
                    </a:lnTo>
                    <a:lnTo>
                      <a:pt x="8155" y="3048"/>
                    </a:lnTo>
                    <a:close/>
                    <a:moveTo>
                      <a:pt x="9322" y="3351"/>
                    </a:moveTo>
                    <a:lnTo>
                      <a:pt x="8301" y="3948"/>
                    </a:lnTo>
                    <a:lnTo>
                      <a:pt x="8355" y="4280"/>
                    </a:lnTo>
                    <a:lnTo>
                      <a:pt x="9376" y="3681"/>
                    </a:lnTo>
                    <a:lnTo>
                      <a:pt x="9322" y="3351"/>
                    </a:lnTo>
                    <a:close/>
                    <a:moveTo>
                      <a:pt x="5886" y="3880"/>
                    </a:moveTo>
                    <a:lnTo>
                      <a:pt x="5617" y="4038"/>
                    </a:lnTo>
                    <a:lnTo>
                      <a:pt x="5671" y="4369"/>
                    </a:lnTo>
                    <a:lnTo>
                      <a:pt x="5940" y="4210"/>
                    </a:lnTo>
                    <a:lnTo>
                      <a:pt x="5886" y="3880"/>
                    </a:lnTo>
                    <a:close/>
                    <a:moveTo>
                      <a:pt x="6767" y="3859"/>
                    </a:moveTo>
                    <a:lnTo>
                      <a:pt x="6202" y="4190"/>
                    </a:lnTo>
                    <a:lnTo>
                      <a:pt x="6256" y="4520"/>
                    </a:lnTo>
                    <a:lnTo>
                      <a:pt x="6822" y="4190"/>
                    </a:lnTo>
                    <a:lnTo>
                      <a:pt x="6767" y="3859"/>
                    </a:lnTo>
                    <a:close/>
                    <a:moveTo>
                      <a:pt x="8885" y="4100"/>
                    </a:moveTo>
                    <a:lnTo>
                      <a:pt x="8511" y="4319"/>
                    </a:lnTo>
                    <a:lnTo>
                      <a:pt x="8565" y="4650"/>
                    </a:lnTo>
                    <a:lnTo>
                      <a:pt x="8938" y="4431"/>
                    </a:lnTo>
                    <a:lnTo>
                      <a:pt x="8885" y="4100"/>
                    </a:lnTo>
                    <a:close/>
                    <a:moveTo>
                      <a:pt x="8069" y="4084"/>
                    </a:moveTo>
                    <a:lnTo>
                      <a:pt x="7608" y="4352"/>
                    </a:lnTo>
                    <a:lnTo>
                      <a:pt x="7662" y="4682"/>
                    </a:lnTo>
                    <a:lnTo>
                      <a:pt x="8123" y="4414"/>
                    </a:lnTo>
                    <a:lnTo>
                      <a:pt x="8069" y="4084"/>
                    </a:lnTo>
                    <a:close/>
                    <a:moveTo>
                      <a:pt x="5960" y="4330"/>
                    </a:moveTo>
                    <a:lnTo>
                      <a:pt x="5690" y="4488"/>
                    </a:lnTo>
                    <a:lnTo>
                      <a:pt x="5743" y="4818"/>
                    </a:lnTo>
                    <a:lnTo>
                      <a:pt x="6014" y="4661"/>
                    </a:lnTo>
                    <a:lnTo>
                      <a:pt x="5960" y="4330"/>
                    </a:lnTo>
                    <a:close/>
                    <a:moveTo>
                      <a:pt x="7638" y="3842"/>
                    </a:moveTo>
                    <a:lnTo>
                      <a:pt x="6274" y="4639"/>
                    </a:lnTo>
                    <a:lnTo>
                      <a:pt x="6327" y="4971"/>
                    </a:lnTo>
                    <a:lnTo>
                      <a:pt x="7691" y="4174"/>
                    </a:lnTo>
                    <a:lnTo>
                      <a:pt x="7638" y="3842"/>
                    </a:lnTo>
                    <a:close/>
                    <a:moveTo>
                      <a:pt x="6033" y="4782"/>
                    </a:moveTo>
                    <a:lnTo>
                      <a:pt x="5764" y="4941"/>
                    </a:lnTo>
                    <a:lnTo>
                      <a:pt x="5817" y="5271"/>
                    </a:lnTo>
                    <a:lnTo>
                      <a:pt x="6087" y="5114"/>
                    </a:lnTo>
                    <a:lnTo>
                      <a:pt x="6033" y="4782"/>
                    </a:lnTo>
                    <a:close/>
                    <a:moveTo>
                      <a:pt x="7477" y="4431"/>
                    </a:moveTo>
                    <a:lnTo>
                      <a:pt x="6347" y="5092"/>
                    </a:lnTo>
                    <a:lnTo>
                      <a:pt x="6401" y="5423"/>
                    </a:lnTo>
                    <a:lnTo>
                      <a:pt x="7531" y="4762"/>
                    </a:lnTo>
                    <a:lnTo>
                      <a:pt x="7477" y="4431"/>
                    </a:lnTo>
                    <a:close/>
                    <a:moveTo>
                      <a:pt x="8238" y="4479"/>
                    </a:moveTo>
                    <a:lnTo>
                      <a:pt x="7118" y="5134"/>
                    </a:lnTo>
                    <a:lnTo>
                      <a:pt x="7172" y="5465"/>
                    </a:lnTo>
                    <a:lnTo>
                      <a:pt x="8292" y="4810"/>
                    </a:lnTo>
                    <a:lnTo>
                      <a:pt x="8238" y="4479"/>
                    </a:lnTo>
                    <a:close/>
                    <a:moveTo>
                      <a:pt x="6104" y="5233"/>
                    </a:moveTo>
                    <a:lnTo>
                      <a:pt x="5835" y="5390"/>
                    </a:lnTo>
                    <a:lnTo>
                      <a:pt x="5889" y="5721"/>
                    </a:lnTo>
                    <a:lnTo>
                      <a:pt x="6158" y="5563"/>
                    </a:lnTo>
                    <a:lnTo>
                      <a:pt x="6104" y="5233"/>
                    </a:lnTo>
                    <a:close/>
                    <a:moveTo>
                      <a:pt x="7856" y="5195"/>
                    </a:moveTo>
                    <a:lnTo>
                      <a:pt x="7461" y="5427"/>
                    </a:lnTo>
                    <a:lnTo>
                      <a:pt x="7513" y="5758"/>
                    </a:lnTo>
                    <a:lnTo>
                      <a:pt x="7909" y="5526"/>
                    </a:lnTo>
                    <a:lnTo>
                      <a:pt x="7856" y="5195"/>
                    </a:lnTo>
                    <a:close/>
                    <a:moveTo>
                      <a:pt x="7004" y="5201"/>
                    </a:moveTo>
                    <a:lnTo>
                      <a:pt x="6420" y="5542"/>
                    </a:lnTo>
                    <a:lnTo>
                      <a:pt x="6474" y="5872"/>
                    </a:lnTo>
                    <a:lnTo>
                      <a:pt x="7058" y="5532"/>
                    </a:lnTo>
                    <a:lnTo>
                      <a:pt x="7004" y="5201"/>
                    </a:lnTo>
                    <a:close/>
                    <a:moveTo>
                      <a:pt x="2536" y="4050"/>
                    </a:moveTo>
                    <a:lnTo>
                      <a:pt x="1" y="5532"/>
                    </a:lnTo>
                    <a:lnTo>
                      <a:pt x="58" y="5889"/>
                    </a:lnTo>
                    <a:lnTo>
                      <a:pt x="2592" y="4407"/>
                    </a:lnTo>
                    <a:lnTo>
                      <a:pt x="2536" y="4050"/>
                    </a:lnTo>
                    <a:close/>
                    <a:moveTo>
                      <a:pt x="6177" y="5683"/>
                    </a:moveTo>
                    <a:lnTo>
                      <a:pt x="5908" y="5841"/>
                    </a:lnTo>
                    <a:lnTo>
                      <a:pt x="5961" y="6171"/>
                    </a:lnTo>
                    <a:lnTo>
                      <a:pt x="6231" y="6014"/>
                    </a:lnTo>
                    <a:lnTo>
                      <a:pt x="6177" y="5683"/>
                    </a:lnTo>
                    <a:close/>
                    <a:moveTo>
                      <a:pt x="3293" y="4903"/>
                    </a:moveTo>
                    <a:lnTo>
                      <a:pt x="1555" y="5919"/>
                    </a:lnTo>
                    <a:lnTo>
                      <a:pt x="1608" y="6249"/>
                    </a:lnTo>
                    <a:lnTo>
                      <a:pt x="3346" y="5234"/>
                    </a:lnTo>
                    <a:lnTo>
                      <a:pt x="3293" y="4903"/>
                    </a:lnTo>
                    <a:close/>
                    <a:moveTo>
                      <a:pt x="7190" y="5585"/>
                    </a:moveTo>
                    <a:lnTo>
                      <a:pt x="6492" y="5993"/>
                    </a:lnTo>
                    <a:lnTo>
                      <a:pt x="6545" y="6324"/>
                    </a:lnTo>
                    <a:lnTo>
                      <a:pt x="7243" y="5915"/>
                    </a:lnTo>
                    <a:lnTo>
                      <a:pt x="7190" y="5585"/>
                    </a:lnTo>
                    <a:close/>
                    <a:moveTo>
                      <a:pt x="6250" y="6135"/>
                    </a:moveTo>
                    <a:lnTo>
                      <a:pt x="5981" y="6293"/>
                    </a:lnTo>
                    <a:lnTo>
                      <a:pt x="6034" y="6623"/>
                    </a:lnTo>
                    <a:lnTo>
                      <a:pt x="6303" y="6466"/>
                    </a:lnTo>
                    <a:lnTo>
                      <a:pt x="6250" y="6135"/>
                    </a:lnTo>
                    <a:close/>
                    <a:moveTo>
                      <a:pt x="2958" y="5592"/>
                    </a:moveTo>
                    <a:lnTo>
                      <a:pt x="1743" y="6303"/>
                    </a:lnTo>
                    <a:lnTo>
                      <a:pt x="1796" y="6634"/>
                    </a:lnTo>
                    <a:lnTo>
                      <a:pt x="3012" y="5924"/>
                    </a:lnTo>
                    <a:lnTo>
                      <a:pt x="2958" y="5592"/>
                    </a:lnTo>
                    <a:close/>
                    <a:moveTo>
                      <a:pt x="1286" y="6076"/>
                    </a:moveTo>
                    <a:lnTo>
                      <a:pt x="703" y="6418"/>
                    </a:lnTo>
                    <a:lnTo>
                      <a:pt x="756" y="6748"/>
                    </a:lnTo>
                    <a:lnTo>
                      <a:pt x="1340" y="6407"/>
                    </a:lnTo>
                    <a:lnTo>
                      <a:pt x="1286" y="6076"/>
                    </a:lnTo>
                    <a:close/>
                    <a:moveTo>
                      <a:pt x="1627" y="6369"/>
                    </a:moveTo>
                    <a:lnTo>
                      <a:pt x="1245" y="6593"/>
                    </a:lnTo>
                    <a:lnTo>
                      <a:pt x="1298" y="6924"/>
                    </a:lnTo>
                    <a:lnTo>
                      <a:pt x="1680" y="6700"/>
                    </a:lnTo>
                    <a:lnTo>
                      <a:pt x="1627" y="6369"/>
                    </a:lnTo>
                    <a:close/>
                    <a:moveTo>
                      <a:pt x="460" y="6559"/>
                    </a:moveTo>
                    <a:lnTo>
                      <a:pt x="190" y="6717"/>
                    </a:lnTo>
                    <a:lnTo>
                      <a:pt x="244" y="7047"/>
                    </a:lnTo>
                    <a:lnTo>
                      <a:pt x="513" y="6890"/>
                    </a:lnTo>
                    <a:lnTo>
                      <a:pt x="460" y="6559"/>
                    </a:lnTo>
                    <a:close/>
                    <a:moveTo>
                      <a:pt x="4707" y="6543"/>
                    </a:moveTo>
                    <a:lnTo>
                      <a:pt x="4334" y="6761"/>
                    </a:lnTo>
                    <a:lnTo>
                      <a:pt x="4389" y="7091"/>
                    </a:lnTo>
                    <a:lnTo>
                      <a:pt x="4761" y="6873"/>
                    </a:lnTo>
                    <a:lnTo>
                      <a:pt x="4707" y="6543"/>
                    </a:lnTo>
                    <a:close/>
                    <a:moveTo>
                      <a:pt x="1157" y="6644"/>
                    </a:moveTo>
                    <a:lnTo>
                      <a:pt x="774" y="6867"/>
                    </a:lnTo>
                    <a:lnTo>
                      <a:pt x="828" y="7198"/>
                    </a:lnTo>
                    <a:lnTo>
                      <a:pt x="1210" y="6974"/>
                    </a:lnTo>
                    <a:lnTo>
                      <a:pt x="1157" y="6644"/>
                    </a:lnTo>
                    <a:close/>
                    <a:moveTo>
                      <a:pt x="3966" y="6484"/>
                    </a:moveTo>
                    <a:lnTo>
                      <a:pt x="2944" y="7081"/>
                    </a:lnTo>
                    <a:lnTo>
                      <a:pt x="2997" y="7411"/>
                    </a:lnTo>
                    <a:lnTo>
                      <a:pt x="4019" y="6814"/>
                    </a:lnTo>
                    <a:lnTo>
                      <a:pt x="3966" y="6484"/>
                    </a:lnTo>
                    <a:close/>
                    <a:moveTo>
                      <a:pt x="531" y="7010"/>
                    </a:moveTo>
                    <a:lnTo>
                      <a:pt x="262" y="7169"/>
                    </a:lnTo>
                    <a:lnTo>
                      <a:pt x="315" y="7499"/>
                    </a:lnTo>
                    <a:lnTo>
                      <a:pt x="585" y="7341"/>
                    </a:lnTo>
                    <a:lnTo>
                      <a:pt x="531" y="7010"/>
                    </a:lnTo>
                    <a:close/>
                    <a:moveTo>
                      <a:pt x="1977" y="6659"/>
                    </a:moveTo>
                    <a:lnTo>
                      <a:pt x="847" y="7320"/>
                    </a:lnTo>
                    <a:lnTo>
                      <a:pt x="900" y="7651"/>
                    </a:lnTo>
                    <a:lnTo>
                      <a:pt x="2031" y="6990"/>
                    </a:lnTo>
                    <a:lnTo>
                      <a:pt x="1977" y="6659"/>
                    </a:lnTo>
                    <a:close/>
                    <a:moveTo>
                      <a:pt x="2711" y="7216"/>
                    </a:moveTo>
                    <a:lnTo>
                      <a:pt x="2253" y="7484"/>
                    </a:lnTo>
                    <a:lnTo>
                      <a:pt x="2306" y="7814"/>
                    </a:lnTo>
                    <a:lnTo>
                      <a:pt x="2765" y="7546"/>
                    </a:lnTo>
                    <a:lnTo>
                      <a:pt x="2711" y="7216"/>
                    </a:lnTo>
                    <a:close/>
                    <a:moveTo>
                      <a:pt x="605" y="7462"/>
                    </a:moveTo>
                    <a:lnTo>
                      <a:pt x="335" y="7619"/>
                    </a:lnTo>
                    <a:lnTo>
                      <a:pt x="388" y="7950"/>
                    </a:lnTo>
                    <a:lnTo>
                      <a:pt x="659" y="7792"/>
                    </a:lnTo>
                    <a:lnTo>
                      <a:pt x="605" y="7462"/>
                    </a:lnTo>
                    <a:close/>
                    <a:moveTo>
                      <a:pt x="4205" y="6836"/>
                    </a:moveTo>
                    <a:lnTo>
                      <a:pt x="2715" y="7707"/>
                    </a:lnTo>
                    <a:lnTo>
                      <a:pt x="2769" y="8038"/>
                    </a:lnTo>
                    <a:lnTo>
                      <a:pt x="4259" y="7166"/>
                    </a:lnTo>
                    <a:lnTo>
                      <a:pt x="4205" y="6836"/>
                    </a:lnTo>
                    <a:close/>
                    <a:moveTo>
                      <a:pt x="1267" y="7565"/>
                    </a:moveTo>
                    <a:lnTo>
                      <a:pt x="918" y="7769"/>
                    </a:lnTo>
                    <a:lnTo>
                      <a:pt x="972" y="8100"/>
                    </a:lnTo>
                    <a:lnTo>
                      <a:pt x="1321" y="7897"/>
                    </a:lnTo>
                    <a:lnTo>
                      <a:pt x="1267" y="7565"/>
                    </a:lnTo>
                    <a:close/>
                    <a:moveTo>
                      <a:pt x="678" y="7913"/>
                    </a:moveTo>
                    <a:lnTo>
                      <a:pt x="408" y="8071"/>
                    </a:lnTo>
                    <a:lnTo>
                      <a:pt x="462" y="8402"/>
                    </a:lnTo>
                    <a:lnTo>
                      <a:pt x="731" y="8243"/>
                    </a:lnTo>
                    <a:lnTo>
                      <a:pt x="678" y="7913"/>
                    </a:lnTo>
                    <a:close/>
                    <a:moveTo>
                      <a:pt x="2122" y="7562"/>
                    </a:moveTo>
                    <a:lnTo>
                      <a:pt x="992" y="8223"/>
                    </a:lnTo>
                    <a:lnTo>
                      <a:pt x="1045" y="8553"/>
                    </a:lnTo>
                    <a:lnTo>
                      <a:pt x="2175" y="7892"/>
                    </a:lnTo>
                    <a:lnTo>
                      <a:pt x="2122" y="7562"/>
                    </a:lnTo>
                    <a:close/>
                    <a:moveTo>
                      <a:pt x="749" y="8364"/>
                    </a:moveTo>
                    <a:lnTo>
                      <a:pt x="480" y="8522"/>
                    </a:lnTo>
                    <a:lnTo>
                      <a:pt x="533" y="8852"/>
                    </a:lnTo>
                    <a:lnTo>
                      <a:pt x="803" y="8695"/>
                    </a:lnTo>
                    <a:lnTo>
                      <a:pt x="749" y="8364"/>
                    </a:lnTo>
                    <a:close/>
                    <a:moveTo>
                      <a:pt x="5355" y="6658"/>
                    </a:moveTo>
                    <a:lnTo>
                      <a:pt x="2104" y="8558"/>
                    </a:lnTo>
                    <a:lnTo>
                      <a:pt x="2157" y="8888"/>
                    </a:lnTo>
                    <a:lnTo>
                      <a:pt x="5409" y="6988"/>
                    </a:lnTo>
                    <a:lnTo>
                      <a:pt x="5355" y="6658"/>
                    </a:lnTo>
                    <a:close/>
                    <a:moveTo>
                      <a:pt x="4070" y="8398"/>
                    </a:moveTo>
                    <a:lnTo>
                      <a:pt x="3663" y="8636"/>
                    </a:lnTo>
                    <a:lnTo>
                      <a:pt x="3717" y="8968"/>
                    </a:lnTo>
                    <a:lnTo>
                      <a:pt x="4123" y="8729"/>
                    </a:lnTo>
                    <a:lnTo>
                      <a:pt x="4070" y="8398"/>
                    </a:lnTo>
                    <a:close/>
                    <a:moveTo>
                      <a:pt x="2555" y="7801"/>
                    </a:moveTo>
                    <a:lnTo>
                      <a:pt x="1065" y="8672"/>
                    </a:lnTo>
                    <a:lnTo>
                      <a:pt x="1118" y="9003"/>
                    </a:lnTo>
                    <a:lnTo>
                      <a:pt x="2609" y="8131"/>
                    </a:lnTo>
                    <a:lnTo>
                      <a:pt x="2555" y="7801"/>
                    </a:lnTo>
                    <a:close/>
                    <a:moveTo>
                      <a:pt x="3508" y="8726"/>
                    </a:moveTo>
                    <a:lnTo>
                      <a:pt x="3102" y="8964"/>
                    </a:lnTo>
                    <a:lnTo>
                      <a:pt x="3156" y="9295"/>
                    </a:lnTo>
                    <a:lnTo>
                      <a:pt x="3562" y="9057"/>
                    </a:lnTo>
                    <a:lnTo>
                      <a:pt x="3508" y="8726"/>
                    </a:lnTo>
                    <a:close/>
                    <a:moveTo>
                      <a:pt x="822" y="8815"/>
                    </a:moveTo>
                    <a:lnTo>
                      <a:pt x="553" y="8974"/>
                    </a:lnTo>
                    <a:lnTo>
                      <a:pt x="606" y="9304"/>
                    </a:lnTo>
                    <a:lnTo>
                      <a:pt x="875" y="9146"/>
                    </a:lnTo>
                    <a:lnTo>
                      <a:pt x="822" y="8815"/>
                    </a:lnTo>
                    <a:close/>
                    <a:moveTo>
                      <a:pt x="1834" y="8715"/>
                    </a:moveTo>
                    <a:lnTo>
                      <a:pt x="1138" y="9124"/>
                    </a:lnTo>
                    <a:lnTo>
                      <a:pt x="1191" y="9454"/>
                    </a:lnTo>
                    <a:lnTo>
                      <a:pt x="1889" y="9046"/>
                    </a:lnTo>
                    <a:lnTo>
                      <a:pt x="1834" y="8715"/>
                    </a:lnTo>
                    <a:close/>
                    <a:moveTo>
                      <a:pt x="894" y="9266"/>
                    </a:moveTo>
                    <a:lnTo>
                      <a:pt x="625" y="9423"/>
                    </a:lnTo>
                    <a:lnTo>
                      <a:pt x="679" y="9754"/>
                    </a:lnTo>
                    <a:lnTo>
                      <a:pt x="948" y="9596"/>
                    </a:lnTo>
                    <a:lnTo>
                      <a:pt x="894" y="9266"/>
                    </a:lnTo>
                    <a:close/>
                    <a:moveTo>
                      <a:pt x="5270" y="8683"/>
                    </a:moveTo>
                    <a:lnTo>
                      <a:pt x="3450" y="9748"/>
                    </a:lnTo>
                    <a:lnTo>
                      <a:pt x="3504" y="10078"/>
                    </a:lnTo>
                    <a:lnTo>
                      <a:pt x="5324" y="9013"/>
                    </a:lnTo>
                    <a:lnTo>
                      <a:pt x="5270" y="8683"/>
                    </a:lnTo>
                    <a:close/>
                    <a:moveTo>
                      <a:pt x="4743" y="8498"/>
                    </a:moveTo>
                    <a:lnTo>
                      <a:pt x="2322" y="9912"/>
                    </a:lnTo>
                    <a:lnTo>
                      <a:pt x="2375" y="10244"/>
                    </a:lnTo>
                    <a:lnTo>
                      <a:pt x="4796" y="8828"/>
                    </a:lnTo>
                    <a:lnTo>
                      <a:pt x="4743" y="8498"/>
                    </a:lnTo>
                    <a:close/>
                    <a:moveTo>
                      <a:pt x="2932" y="9064"/>
                    </a:moveTo>
                    <a:lnTo>
                      <a:pt x="1282" y="10029"/>
                    </a:lnTo>
                    <a:lnTo>
                      <a:pt x="1335" y="10359"/>
                    </a:lnTo>
                    <a:lnTo>
                      <a:pt x="2985" y="9394"/>
                    </a:lnTo>
                    <a:lnTo>
                      <a:pt x="2932" y="9064"/>
                    </a:lnTo>
                    <a:close/>
                    <a:moveTo>
                      <a:pt x="2205" y="9982"/>
                    </a:moveTo>
                    <a:lnTo>
                      <a:pt x="1823" y="10204"/>
                    </a:lnTo>
                    <a:lnTo>
                      <a:pt x="1876" y="10536"/>
                    </a:lnTo>
                    <a:lnTo>
                      <a:pt x="2259" y="10312"/>
                    </a:lnTo>
                    <a:lnTo>
                      <a:pt x="2205" y="9982"/>
                    </a:lnTo>
                    <a:close/>
                    <a:moveTo>
                      <a:pt x="1040" y="10171"/>
                    </a:moveTo>
                    <a:lnTo>
                      <a:pt x="769" y="10328"/>
                    </a:lnTo>
                    <a:lnTo>
                      <a:pt x="822" y="10659"/>
                    </a:lnTo>
                    <a:lnTo>
                      <a:pt x="1091" y="10501"/>
                    </a:lnTo>
                    <a:lnTo>
                      <a:pt x="1040" y="10171"/>
                    </a:lnTo>
                    <a:close/>
                    <a:moveTo>
                      <a:pt x="1738" y="10256"/>
                    </a:moveTo>
                    <a:lnTo>
                      <a:pt x="1356" y="10481"/>
                    </a:lnTo>
                    <a:lnTo>
                      <a:pt x="1409" y="10811"/>
                    </a:lnTo>
                    <a:lnTo>
                      <a:pt x="1792" y="10588"/>
                    </a:lnTo>
                    <a:lnTo>
                      <a:pt x="1738" y="10256"/>
                    </a:lnTo>
                    <a:close/>
                    <a:moveTo>
                      <a:pt x="4770" y="9470"/>
                    </a:moveTo>
                    <a:lnTo>
                      <a:pt x="2545" y="10770"/>
                    </a:lnTo>
                    <a:lnTo>
                      <a:pt x="2598" y="11101"/>
                    </a:lnTo>
                    <a:lnTo>
                      <a:pt x="4824" y="9802"/>
                    </a:lnTo>
                    <a:lnTo>
                      <a:pt x="4770" y="9470"/>
                    </a:lnTo>
                    <a:close/>
                    <a:moveTo>
                      <a:pt x="1112" y="10621"/>
                    </a:moveTo>
                    <a:lnTo>
                      <a:pt x="843" y="10780"/>
                    </a:lnTo>
                    <a:lnTo>
                      <a:pt x="897" y="11110"/>
                    </a:lnTo>
                    <a:lnTo>
                      <a:pt x="1166" y="10953"/>
                    </a:lnTo>
                    <a:lnTo>
                      <a:pt x="1112" y="10621"/>
                    </a:lnTo>
                    <a:close/>
                    <a:moveTo>
                      <a:pt x="3246" y="9867"/>
                    </a:moveTo>
                    <a:lnTo>
                      <a:pt x="1427" y="10930"/>
                    </a:lnTo>
                    <a:lnTo>
                      <a:pt x="1481" y="11261"/>
                    </a:lnTo>
                    <a:lnTo>
                      <a:pt x="3300" y="10197"/>
                    </a:lnTo>
                    <a:lnTo>
                      <a:pt x="3246" y="9867"/>
                    </a:lnTo>
                    <a:close/>
                    <a:moveTo>
                      <a:pt x="3158" y="10905"/>
                    </a:moveTo>
                    <a:lnTo>
                      <a:pt x="2859" y="11079"/>
                    </a:lnTo>
                    <a:lnTo>
                      <a:pt x="2913" y="11410"/>
                    </a:lnTo>
                    <a:lnTo>
                      <a:pt x="3212" y="11235"/>
                    </a:lnTo>
                    <a:lnTo>
                      <a:pt x="3158" y="10905"/>
                    </a:lnTo>
                    <a:close/>
                    <a:moveTo>
                      <a:pt x="1184" y="11072"/>
                    </a:moveTo>
                    <a:lnTo>
                      <a:pt x="915" y="11229"/>
                    </a:lnTo>
                    <a:lnTo>
                      <a:pt x="968" y="11560"/>
                    </a:lnTo>
                    <a:lnTo>
                      <a:pt x="1238" y="11402"/>
                    </a:lnTo>
                    <a:lnTo>
                      <a:pt x="1184" y="11072"/>
                    </a:lnTo>
                    <a:close/>
                    <a:moveTo>
                      <a:pt x="3917" y="10955"/>
                    </a:moveTo>
                    <a:lnTo>
                      <a:pt x="3294" y="11318"/>
                    </a:lnTo>
                    <a:lnTo>
                      <a:pt x="3348" y="11650"/>
                    </a:lnTo>
                    <a:lnTo>
                      <a:pt x="3971" y="11286"/>
                    </a:lnTo>
                    <a:lnTo>
                      <a:pt x="3917" y="10955"/>
                    </a:lnTo>
                    <a:close/>
                    <a:moveTo>
                      <a:pt x="2390" y="10862"/>
                    </a:moveTo>
                    <a:lnTo>
                      <a:pt x="1500" y="11383"/>
                    </a:lnTo>
                    <a:lnTo>
                      <a:pt x="1553" y="11714"/>
                    </a:lnTo>
                    <a:lnTo>
                      <a:pt x="2443" y="11193"/>
                    </a:lnTo>
                    <a:lnTo>
                      <a:pt x="2390" y="10862"/>
                    </a:lnTo>
                    <a:close/>
                    <a:moveTo>
                      <a:pt x="2691" y="11178"/>
                    </a:moveTo>
                    <a:lnTo>
                      <a:pt x="2232" y="11446"/>
                    </a:lnTo>
                    <a:lnTo>
                      <a:pt x="2286" y="11776"/>
                    </a:lnTo>
                    <a:lnTo>
                      <a:pt x="2745" y="11508"/>
                    </a:lnTo>
                    <a:lnTo>
                      <a:pt x="2691" y="11178"/>
                    </a:lnTo>
                    <a:close/>
                    <a:moveTo>
                      <a:pt x="3083" y="11443"/>
                    </a:moveTo>
                    <a:lnTo>
                      <a:pt x="2710" y="11663"/>
                    </a:lnTo>
                    <a:lnTo>
                      <a:pt x="2763" y="11991"/>
                    </a:lnTo>
                    <a:lnTo>
                      <a:pt x="3137" y="11775"/>
                    </a:lnTo>
                    <a:lnTo>
                      <a:pt x="3083" y="11443"/>
                    </a:lnTo>
                    <a:close/>
                    <a:moveTo>
                      <a:pt x="1257" y="11523"/>
                    </a:moveTo>
                    <a:lnTo>
                      <a:pt x="987" y="11680"/>
                    </a:lnTo>
                    <a:lnTo>
                      <a:pt x="1041" y="12012"/>
                    </a:lnTo>
                    <a:lnTo>
                      <a:pt x="1310" y="11853"/>
                    </a:lnTo>
                    <a:lnTo>
                      <a:pt x="1257" y="11523"/>
                    </a:lnTo>
                    <a:close/>
                    <a:moveTo>
                      <a:pt x="2042" y="11559"/>
                    </a:moveTo>
                    <a:lnTo>
                      <a:pt x="1572" y="11833"/>
                    </a:lnTo>
                    <a:lnTo>
                      <a:pt x="1626" y="12163"/>
                    </a:lnTo>
                    <a:lnTo>
                      <a:pt x="2095" y="11889"/>
                    </a:lnTo>
                    <a:lnTo>
                      <a:pt x="2042" y="11559"/>
                    </a:lnTo>
                    <a:close/>
                    <a:moveTo>
                      <a:pt x="1329" y="11974"/>
                    </a:moveTo>
                    <a:lnTo>
                      <a:pt x="1060" y="12132"/>
                    </a:lnTo>
                    <a:lnTo>
                      <a:pt x="1114" y="12462"/>
                    </a:lnTo>
                    <a:lnTo>
                      <a:pt x="1383" y="12305"/>
                    </a:lnTo>
                    <a:lnTo>
                      <a:pt x="1329" y="11974"/>
                    </a:lnTo>
                    <a:close/>
                    <a:moveTo>
                      <a:pt x="3367" y="11770"/>
                    </a:moveTo>
                    <a:lnTo>
                      <a:pt x="2685" y="12169"/>
                    </a:lnTo>
                    <a:lnTo>
                      <a:pt x="2739" y="12500"/>
                    </a:lnTo>
                    <a:lnTo>
                      <a:pt x="3420" y="12101"/>
                    </a:lnTo>
                    <a:lnTo>
                      <a:pt x="3367" y="11770"/>
                    </a:lnTo>
                    <a:close/>
                    <a:moveTo>
                      <a:pt x="2496" y="11785"/>
                    </a:moveTo>
                    <a:lnTo>
                      <a:pt x="1644" y="12283"/>
                    </a:lnTo>
                    <a:lnTo>
                      <a:pt x="1697" y="12615"/>
                    </a:lnTo>
                    <a:lnTo>
                      <a:pt x="2549" y="12115"/>
                    </a:lnTo>
                    <a:lnTo>
                      <a:pt x="2496" y="11785"/>
                    </a:lnTo>
                    <a:close/>
                    <a:moveTo>
                      <a:pt x="1401" y="12425"/>
                    </a:moveTo>
                    <a:lnTo>
                      <a:pt x="1132" y="12584"/>
                    </a:lnTo>
                    <a:lnTo>
                      <a:pt x="1185" y="12914"/>
                    </a:lnTo>
                    <a:lnTo>
                      <a:pt x="1454" y="12756"/>
                    </a:lnTo>
                    <a:lnTo>
                      <a:pt x="1401" y="12425"/>
                    </a:lnTo>
                    <a:close/>
                    <a:moveTo>
                      <a:pt x="2416" y="12327"/>
                    </a:moveTo>
                    <a:lnTo>
                      <a:pt x="1717" y="12735"/>
                    </a:lnTo>
                    <a:lnTo>
                      <a:pt x="1770" y="13066"/>
                    </a:lnTo>
                    <a:lnTo>
                      <a:pt x="2469" y="12657"/>
                    </a:lnTo>
                    <a:lnTo>
                      <a:pt x="2416" y="12327"/>
                    </a:lnTo>
                    <a:close/>
                    <a:moveTo>
                      <a:pt x="1475" y="12877"/>
                    </a:moveTo>
                    <a:lnTo>
                      <a:pt x="1204" y="13034"/>
                    </a:lnTo>
                    <a:lnTo>
                      <a:pt x="1258" y="13365"/>
                    </a:lnTo>
                    <a:lnTo>
                      <a:pt x="1528" y="13207"/>
                    </a:lnTo>
                    <a:lnTo>
                      <a:pt x="1475" y="12877"/>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2573475" y="3475250"/>
                <a:ext cx="238600" cy="334100"/>
              </a:xfrm>
              <a:custGeom>
                <a:avLst/>
                <a:gdLst/>
                <a:ahLst/>
                <a:cxnLst/>
                <a:rect l="l" t="t" r="r" b="b"/>
                <a:pathLst>
                  <a:path w="9544" h="13364" extrusionOk="0">
                    <a:moveTo>
                      <a:pt x="9463" y="0"/>
                    </a:moveTo>
                    <a:lnTo>
                      <a:pt x="6928" y="1482"/>
                    </a:lnTo>
                    <a:lnTo>
                      <a:pt x="6986" y="1840"/>
                    </a:lnTo>
                    <a:lnTo>
                      <a:pt x="9521" y="357"/>
                    </a:lnTo>
                    <a:lnTo>
                      <a:pt x="9463" y="0"/>
                    </a:lnTo>
                    <a:close/>
                    <a:moveTo>
                      <a:pt x="8483" y="1869"/>
                    </a:moveTo>
                    <a:lnTo>
                      <a:pt x="7951" y="2180"/>
                    </a:lnTo>
                    <a:lnTo>
                      <a:pt x="8004" y="2510"/>
                    </a:lnTo>
                    <a:lnTo>
                      <a:pt x="8537" y="2199"/>
                    </a:lnTo>
                    <a:lnTo>
                      <a:pt x="8483" y="1869"/>
                    </a:lnTo>
                    <a:close/>
                    <a:moveTo>
                      <a:pt x="7494" y="2939"/>
                    </a:moveTo>
                    <a:lnTo>
                      <a:pt x="7098" y="3170"/>
                    </a:lnTo>
                    <a:lnTo>
                      <a:pt x="7151" y="3502"/>
                    </a:lnTo>
                    <a:lnTo>
                      <a:pt x="7548" y="3270"/>
                    </a:lnTo>
                    <a:lnTo>
                      <a:pt x="7494" y="2939"/>
                    </a:lnTo>
                    <a:close/>
                    <a:moveTo>
                      <a:pt x="7778" y="2280"/>
                    </a:moveTo>
                    <a:lnTo>
                      <a:pt x="6056" y="3287"/>
                    </a:lnTo>
                    <a:lnTo>
                      <a:pt x="6110" y="3617"/>
                    </a:lnTo>
                    <a:lnTo>
                      <a:pt x="7832" y="2610"/>
                    </a:lnTo>
                    <a:lnTo>
                      <a:pt x="7778" y="2280"/>
                    </a:lnTo>
                    <a:close/>
                    <a:moveTo>
                      <a:pt x="6982" y="3241"/>
                    </a:moveTo>
                    <a:lnTo>
                      <a:pt x="6598" y="3463"/>
                    </a:lnTo>
                    <a:lnTo>
                      <a:pt x="6652" y="3795"/>
                    </a:lnTo>
                    <a:lnTo>
                      <a:pt x="7036" y="3571"/>
                    </a:lnTo>
                    <a:lnTo>
                      <a:pt x="6982" y="3241"/>
                    </a:lnTo>
                    <a:close/>
                    <a:moveTo>
                      <a:pt x="6000" y="2025"/>
                    </a:moveTo>
                    <a:lnTo>
                      <a:pt x="3465" y="3507"/>
                    </a:lnTo>
                    <a:lnTo>
                      <a:pt x="3522" y="3865"/>
                    </a:lnTo>
                    <a:lnTo>
                      <a:pt x="6056" y="2383"/>
                    </a:lnTo>
                    <a:lnTo>
                      <a:pt x="6000" y="2025"/>
                    </a:lnTo>
                    <a:close/>
                    <a:moveTo>
                      <a:pt x="5816" y="3428"/>
                    </a:moveTo>
                    <a:lnTo>
                      <a:pt x="5548" y="3586"/>
                    </a:lnTo>
                    <a:lnTo>
                      <a:pt x="5601" y="3916"/>
                    </a:lnTo>
                    <a:lnTo>
                      <a:pt x="5870" y="3759"/>
                    </a:lnTo>
                    <a:lnTo>
                      <a:pt x="5816" y="3428"/>
                    </a:lnTo>
                    <a:close/>
                    <a:moveTo>
                      <a:pt x="9491" y="2759"/>
                    </a:moveTo>
                    <a:lnTo>
                      <a:pt x="7865" y="3710"/>
                    </a:lnTo>
                    <a:lnTo>
                      <a:pt x="7918" y="4040"/>
                    </a:lnTo>
                    <a:lnTo>
                      <a:pt x="9544" y="3090"/>
                    </a:lnTo>
                    <a:lnTo>
                      <a:pt x="9491" y="2759"/>
                    </a:lnTo>
                    <a:close/>
                    <a:moveTo>
                      <a:pt x="6513" y="3515"/>
                    </a:moveTo>
                    <a:lnTo>
                      <a:pt x="6130" y="3737"/>
                    </a:lnTo>
                    <a:lnTo>
                      <a:pt x="6184" y="4069"/>
                    </a:lnTo>
                    <a:lnTo>
                      <a:pt x="6566" y="3845"/>
                    </a:lnTo>
                    <a:lnTo>
                      <a:pt x="6513" y="3515"/>
                    </a:lnTo>
                    <a:close/>
                    <a:moveTo>
                      <a:pt x="8156" y="3046"/>
                    </a:moveTo>
                    <a:lnTo>
                      <a:pt x="6900" y="3780"/>
                    </a:lnTo>
                    <a:lnTo>
                      <a:pt x="6953" y="4112"/>
                    </a:lnTo>
                    <a:lnTo>
                      <a:pt x="8209" y="3378"/>
                    </a:lnTo>
                    <a:lnTo>
                      <a:pt x="8156" y="3046"/>
                    </a:lnTo>
                    <a:close/>
                    <a:moveTo>
                      <a:pt x="9323" y="3351"/>
                    </a:moveTo>
                    <a:lnTo>
                      <a:pt x="8301" y="3949"/>
                    </a:lnTo>
                    <a:lnTo>
                      <a:pt x="8355" y="4279"/>
                    </a:lnTo>
                    <a:lnTo>
                      <a:pt x="9377" y="3683"/>
                    </a:lnTo>
                    <a:lnTo>
                      <a:pt x="9323" y="3351"/>
                    </a:lnTo>
                    <a:close/>
                    <a:moveTo>
                      <a:pt x="5887" y="3879"/>
                    </a:moveTo>
                    <a:lnTo>
                      <a:pt x="5617" y="4038"/>
                    </a:lnTo>
                    <a:lnTo>
                      <a:pt x="5672" y="4368"/>
                    </a:lnTo>
                    <a:lnTo>
                      <a:pt x="5941" y="4212"/>
                    </a:lnTo>
                    <a:lnTo>
                      <a:pt x="5887" y="3879"/>
                    </a:lnTo>
                    <a:close/>
                    <a:moveTo>
                      <a:pt x="6768" y="3859"/>
                    </a:moveTo>
                    <a:lnTo>
                      <a:pt x="6202" y="4189"/>
                    </a:lnTo>
                    <a:lnTo>
                      <a:pt x="6255" y="4520"/>
                    </a:lnTo>
                    <a:lnTo>
                      <a:pt x="6821" y="4189"/>
                    </a:lnTo>
                    <a:lnTo>
                      <a:pt x="6768" y="3859"/>
                    </a:lnTo>
                    <a:close/>
                    <a:moveTo>
                      <a:pt x="8885" y="4103"/>
                    </a:moveTo>
                    <a:lnTo>
                      <a:pt x="8511" y="4320"/>
                    </a:lnTo>
                    <a:lnTo>
                      <a:pt x="8564" y="4651"/>
                    </a:lnTo>
                    <a:lnTo>
                      <a:pt x="8938" y="4433"/>
                    </a:lnTo>
                    <a:lnTo>
                      <a:pt x="8885" y="4103"/>
                    </a:lnTo>
                    <a:close/>
                    <a:moveTo>
                      <a:pt x="8067" y="4085"/>
                    </a:moveTo>
                    <a:lnTo>
                      <a:pt x="7609" y="4353"/>
                    </a:lnTo>
                    <a:lnTo>
                      <a:pt x="7662" y="4683"/>
                    </a:lnTo>
                    <a:lnTo>
                      <a:pt x="8121" y="4415"/>
                    </a:lnTo>
                    <a:lnTo>
                      <a:pt x="8067" y="4085"/>
                    </a:lnTo>
                    <a:close/>
                    <a:moveTo>
                      <a:pt x="5960" y="4331"/>
                    </a:moveTo>
                    <a:lnTo>
                      <a:pt x="5691" y="4488"/>
                    </a:lnTo>
                    <a:lnTo>
                      <a:pt x="5744" y="4819"/>
                    </a:lnTo>
                    <a:lnTo>
                      <a:pt x="6013" y="4661"/>
                    </a:lnTo>
                    <a:lnTo>
                      <a:pt x="5960" y="4331"/>
                    </a:lnTo>
                    <a:close/>
                    <a:moveTo>
                      <a:pt x="7639" y="3842"/>
                    </a:moveTo>
                    <a:lnTo>
                      <a:pt x="6274" y="4639"/>
                    </a:lnTo>
                    <a:lnTo>
                      <a:pt x="6328" y="4969"/>
                    </a:lnTo>
                    <a:lnTo>
                      <a:pt x="7692" y="4172"/>
                    </a:lnTo>
                    <a:lnTo>
                      <a:pt x="7639" y="3842"/>
                    </a:lnTo>
                    <a:close/>
                    <a:moveTo>
                      <a:pt x="6033" y="4782"/>
                    </a:moveTo>
                    <a:lnTo>
                      <a:pt x="5763" y="4940"/>
                    </a:lnTo>
                    <a:lnTo>
                      <a:pt x="5817" y="5271"/>
                    </a:lnTo>
                    <a:lnTo>
                      <a:pt x="6086" y="5112"/>
                    </a:lnTo>
                    <a:lnTo>
                      <a:pt x="6033" y="4782"/>
                    </a:lnTo>
                    <a:close/>
                    <a:moveTo>
                      <a:pt x="7478" y="4431"/>
                    </a:moveTo>
                    <a:lnTo>
                      <a:pt x="6347" y="5092"/>
                    </a:lnTo>
                    <a:lnTo>
                      <a:pt x="6401" y="5422"/>
                    </a:lnTo>
                    <a:lnTo>
                      <a:pt x="7531" y="4761"/>
                    </a:lnTo>
                    <a:lnTo>
                      <a:pt x="7478" y="4431"/>
                    </a:lnTo>
                    <a:close/>
                    <a:moveTo>
                      <a:pt x="8237" y="4477"/>
                    </a:moveTo>
                    <a:lnTo>
                      <a:pt x="7117" y="5133"/>
                    </a:lnTo>
                    <a:lnTo>
                      <a:pt x="7170" y="5464"/>
                    </a:lnTo>
                    <a:lnTo>
                      <a:pt x="8290" y="4808"/>
                    </a:lnTo>
                    <a:lnTo>
                      <a:pt x="8237" y="4477"/>
                    </a:lnTo>
                    <a:close/>
                    <a:moveTo>
                      <a:pt x="6104" y="5233"/>
                    </a:moveTo>
                    <a:lnTo>
                      <a:pt x="5835" y="5391"/>
                    </a:lnTo>
                    <a:lnTo>
                      <a:pt x="5888" y="5721"/>
                    </a:lnTo>
                    <a:lnTo>
                      <a:pt x="6158" y="5564"/>
                    </a:lnTo>
                    <a:lnTo>
                      <a:pt x="6104" y="5233"/>
                    </a:lnTo>
                    <a:close/>
                    <a:moveTo>
                      <a:pt x="7855" y="5194"/>
                    </a:moveTo>
                    <a:lnTo>
                      <a:pt x="7460" y="5427"/>
                    </a:lnTo>
                    <a:lnTo>
                      <a:pt x="7513" y="5757"/>
                    </a:lnTo>
                    <a:lnTo>
                      <a:pt x="7909" y="5525"/>
                    </a:lnTo>
                    <a:lnTo>
                      <a:pt x="7855" y="5194"/>
                    </a:lnTo>
                    <a:close/>
                    <a:moveTo>
                      <a:pt x="7003" y="5200"/>
                    </a:moveTo>
                    <a:lnTo>
                      <a:pt x="6420" y="5541"/>
                    </a:lnTo>
                    <a:lnTo>
                      <a:pt x="6473" y="5872"/>
                    </a:lnTo>
                    <a:lnTo>
                      <a:pt x="7057" y="5530"/>
                    </a:lnTo>
                    <a:lnTo>
                      <a:pt x="7003" y="5200"/>
                    </a:lnTo>
                    <a:close/>
                    <a:moveTo>
                      <a:pt x="2535" y="4051"/>
                    </a:moveTo>
                    <a:lnTo>
                      <a:pt x="1" y="5533"/>
                    </a:lnTo>
                    <a:lnTo>
                      <a:pt x="57" y="5890"/>
                    </a:lnTo>
                    <a:lnTo>
                      <a:pt x="2592" y="4408"/>
                    </a:lnTo>
                    <a:lnTo>
                      <a:pt x="2535" y="4051"/>
                    </a:lnTo>
                    <a:close/>
                    <a:moveTo>
                      <a:pt x="6178" y="5684"/>
                    </a:moveTo>
                    <a:lnTo>
                      <a:pt x="5907" y="5843"/>
                    </a:lnTo>
                    <a:lnTo>
                      <a:pt x="5961" y="6173"/>
                    </a:lnTo>
                    <a:lnTo>
                      <a:pt x="6231" y="6015"/>
                    </a:lnTo>
                    <a:lnTo>
                      <a:pt x="6178" y="5684"/>
                    </a:lnTo>
                    <a:close/>
                    <a:moveTo>
                      <a:pt x="3292" y="4904"/>
                    </a:moveTo>
                    <a:lnTo>
                      <a:pt x="1554" y="5919"/>
                    </a:lnTo>
                    <a:lnTo>
                      <a:pt x="1608" y="6250"/>
                    </a:lnTo>
                    <a:lnTo>
                      <a:pt x="3346" y="5234"/>
                    </a:lnTo>
                    <a:lnTo>
                      <a:pt x="3292" y="4904"/>
                    </a:lnTo>
                    <a:close/>
                    <a:moveTo>
                      <a:pt x="7191" y="5584"/>
                    </a:moveTo>
                    <a:lnTo>
                      <a:pt x="6491" y="5993"/>
                    </a:lnTo>
                    <a:lnTo>
                      <a:pt x="6545" y="6323"/>
                    </a:lnTo>
                    <a:lnTo>
                      <a:pt x="7244" y="5915"/>
                    </a:lnTo>
                    <a:lnTo>
                      <a:pt x="7191" y="5584"/>
                    </a:lnTo>
                    <a:close/>
                    <a:moveTo>
                      <a:pt x="6251" y="6134"/>
                    </a:moveTo>
                    <a:lnTo>
                      <a:pt x="5981" y="6292"/>
                    </a:lnTo>
                    <a:lnTo>
                      <a:pt x="6035" y="6623"/>
                    </a:lnTo>
                    <a:lnTo>
                      <a:pt x="6304" y="6465"/>
                    </a:lnTo>
                    <a:lnTo>
                      <a:pt x="6251" y="6134"/>
                    </a:lnTo>
                    <a:close/>
                    <a:moveTo>
                      <a:pt x="2958" y="5592"/>
                    </a:moveTo>
                    <a:lnTo>
                      <a:pt x="1742" y="6302"/>
                    </a:lnTo>
                    <a:lnTo>
                      <a:pt x="1796" y="6632"/>
                    </a:lnTo>
                    <a:lnTo>
                      <a:pt x="3011" y="5922"/>
                    </a:lnTo>
                    <a:lnTo>
                      <a:pt x="2958" y="5592"/>
                    </a:lnTo>
                    <a:close/>
                    <a:moveTo>
                      <a:pt x="1285" y="6076"/>
                    </a:moveTo>
                    <a:lnTo>
                      <a:pt x="701" y="6417"/>
                    </a:lnTo>
                    <a:lnTo>
                      <a:pt x="755" y="6748"/>
                    </a:lnTo>
                    <a:lnTo>
                      <a:pt x="1338" y="6406"/>
                    </a:lnTo>
                    <a:lnTo>
                      <a:pt x="1285" y="6076"/>
                    </a:lnTo>
                    <a:close/>
                    <a:moveTo>
                      <a:pt x="1626" y="6369"/>
                    </a:moveTo>
                    <a:lnTo>
                      <a:pt x="1243" y="6592"/>
                    </a:lnTo>
                    <a:lnTo>
                      <a:pt x="1297" y="6923"/>
                    </a:lnTo>
                    <a:lnTo>
                      <a:pt x="1680" y="6700"/>
                    </a:lnTo>
                    <a:lnTo>
                      <a:pt x="1626" y="6369"/>
                    </a:lnTo>
                    <a:close/>
                    <a:moveTo>
                      <a:pt x="460" y="6559"/>
                    </a:moveTo>
                    <a:lnTo>
                      <a:pt x="191" y="6716"/>
                    </a:lnTo>
                    <a:lnTo>
                      <a:pt x="245" y="7047"/>
                    </a:lnTo>
                    <a:lnTo>
                      <a:pt x="514" y="6889"/>
                    </a:lnTo>
                    <a:lnTo>
                      <a:pt x="460" y="6559"/>
                    </a:lnTo>
                    <a:close/>
                    <a:moveTo>
                      <a:pt x="4708" y="6543"/>
                    </a:moveTo>
                    <a:lnTo>
                      <a:pt x="4334" y="6761"/>
                    </a:lnTo>
                    <a:lnTo>
                      <a:pt x="4388" y="7091"/>
                    </a:lnTo>
                    <a:lnTo>
                      <a:pt x="4761" y="6874"/>
                    </a:lnTo>
                    <a:lnTo>
                      <a:pt x="4708" y="6543"/>
                    </a:lnTo>
                    <a:close/>
                    <a:moveTo>
                      <a:pt x="1157" y="6644"/>
                    </a:moveTo>
                    <a:lnTo>
                      <a:pt x="775" y="6868"/>
                    </a:lnTo>
                    <a:lnTo>
                      <a:pt x="829" y="7198"/>
                    </a:lnTo>
                    <a:lnTo>
                      <a:pt x="1211" y="6976"/>
                    </a:lnTo>
                    <a:lnTo>
                      <a:pt x="1157" y="6644"/>
                    </a:lnTo>
                    <a:close/>
                    <a:moveTo>
                      <a:pt x="3965" y="6482"/>
                    </a:moveTo>
                    <a:lnTo>
                      <a:pt x="2944" y="7079"/>
                    </a:lnTo>
                    <a:lnTo>
                      <a:pt x="2998" y="7410"/>
                    </a:lnTo>
                    <a:lnTo>
                      <a:pt x="4019" y="6814"/>
                    </a:lnTo>
                    <a:lnTo>
                      <a:pt x="3965" y="6482"/>
                    </a:lnTo>
                    <a:close/>
                    <a:moveTo>
                      <a:pt x="532" y="7009"/>
                    </a:moveTo>
                    <a:lnTo>
                      <a:pt x="263" y="7167"/>
                    </a:lnTo>
                    <a:lnTo>
                      <a:pt x="316" y="7499"/>
                    </a:lnTo>
                    <a:lnTo>
                      <a:pt x="585" y="7340"/>
                    </a:lnTo>
                    <a:lnTo>
                      <a:pt x="532" y="7009"/>
                    </a:lnTo>
                    <a:close/>
                    <a:moveTo>
                      <a:pt x="1978" y="6659"/>
                    </a:moveTo>
                    <a:lnTo>
                      <a:pt x="848" y="7320"/>
                    </a:lnTo>
                    <a:lnTo>
                      <a:pt x="901" y="7650"/>
                    </a:lnTo>
                    <a:lnTo>
                      <a:pt x="2031" y="6989"/>
                    </a:lnTo>
                    <a:lnTo>
                      <a:pt x="1978" y="6659"/>
                    </a:lnTo>
                    <a:close/>
                    <a:moveTo>
                      <a:pt x="2712" y="7215"/>
                    </a:moveTo>
                    <a:lnTo>
                      <a:pt x="2253" y="7483"/>
                    </a:lnTo>
                    <a:lnTo>
                      <a:pt x="2307" y="7813"/>
                    </a:lnTo>
                    <a:lnTo>
                      <a:pt x="2766" y="7545"/>
                    </a:lnTo>
                    <a:lnTo>
                      <a:pt x="2712" y="7215"/>
                    </a:lnTo>
                    <a:close/>
                    <a:moveTo>
                      <a:pt x="605" y="7461"/>
                    </a:moveTo>
                    <a:lnTo>
                      <a:pt x="335" y="7618"/>
                    </a:lnTo>
                    <a:lnTo>
                      <a:pt x="389" y="7948"/>
                    </a:lnTo>
                    <a:lnTo>
                      <a:pt x="658" y="7791"/>
                    </a:lnTo>
                    <a:lnTo>
                      <a:pt x="605" y="7461"/>
                    </a:lnTo>
                    <a:close/>
                    <a:moveTo>
                      <a:pt x="4205" y="6836"/>
                    </a:moveTo>
                    <a:lnTo>
                      <a:pt x="2715" y="7708"/>
                    </a:lnTo>
                    <a:lnTo>
                      <a:pt x="2768" y="8038"/>
                    </a:lnTo>
                    <a:lnTo>
                      <a:pt x="4259" y="7167"/>
                    </a:lnTo>
                    <a:lnTo>
                      <a:pt x="4205" y="6836"/>
                    </a:lnTo>
                    <a:close/>
                    <a:moveTo>
                      <a:pt x="1267" y="7567"/>
                    </a:moveTo>
                    <a:lnTo>
                      <a:pt x="919" y="7770"/>
                    </a:lnTo>
                    <a:lnTo>
                      <a:pt x="973" y="8101"/>
                    </a:lnTo>
                    <a:lnTo>
                      <a:pt x="1321" y="7898"/>
                    </a:lnTo>
                    <a:lnTo>
                      <a:pt x="1267" y="7567"/>
                    </a:lnTo>
                    <a:close/>
                    <a:moveTo>
                      <a:pt x="676" y="7912"/>
                    </a:moveTo>
                    <a:lnTo>
                      <a:pt x="407" y="8071"/>
                    </a:lnTo>
                    <a:lnTo>
                      <a:pt x="460" y="8401"/>
                    </a:lnTo>
                    <a:lnTo>
                      <a:pt x="730" y="8243"/>
                    </a:lnTo>
                    <a:lnTo>
                      <a:pt x="676" y="7912"/>
                    </a:lnTo>
                    <a:close/>
                    <a:moveTo>
                      <a:pt x="2122" y="7561"/>
                    </a:moveTo>
                    <a:lnTo>
                      <a:pt x="992" y="8222"/>
                    </a:lnTo>
                    <a:lnTo>
                      <a:pt x="1045" y="8553"/>
                    </a:lnTo>
                    <a:lnTo>
                      <a:pt x="2176" y="7892"/>
                    </a:lnTo>
                    <a:lnTo>
                      <a:pt x="2122" y="7561"/>
                    </a:lnTo>
                    <a:close/>
                    <a:moveTo>
                      <a:pt x="749" y="8364"/>
                    </a:moveTo>
                    <a:lnTo>
                      <a:pt x="479" y="8521"/>
                    </a:lnTo>
                    <a:lnTo>
                      <a:pt x="533" y="8852"/>
                    </a:lnTo>
                    <a:lnTo>
                      <a:pt x="802" y="8694"/>
                    </a:lnTo>
                    <a:lnTo>
                      <a:pt x="749" y="8364"/>
                    </a:lnTo>
                    <a:close/>
                    <a:moveTo>
                      <a:pt x="5356" y="6658"/>
                    </a:moveTo>
                    <a:lnTo>
                      <a:pt x="2105" y="8558"/>
                    </a:lnTo>
                    <a:lnTo>
                      <a:pt x="2158" y="8889"/>
                    </a:lnTo>
                    <a:lnTo>
                      <a:pt x="5409" y="6989"/>
                    </a:lnTo>
                    <a:lnTo>
                      <a:pt x="5356" y="6658"/>
                    </a:lnTo>
                    <a:close/>
                    <a:moveTo>
                      <a:pt x="4070" y="8398"/>
                    </a:moveTo>
                    <a:lnTo>
                      <a:pt x="3663" y="8636"/>
                    </a:lnTo>
                    <a:lnTo>
                      <a:pt x="3718" y="8966"/>
                    </a:lnTo>
                    <a:lnTo>
                      <a:pt x="4124" y="8728"/>
                    </a:lnTo>
                    <a:lnTo>
                      <a:pt x="4070" y="8398"/>
                    </a:lnTo>
                    <a:close/>
                    <a:moveTo>
                      <a:pt x="2556" y="7800"/>
                    </a:moveTo>
                    <a:lnTo>
                      <a:pt x="1064" y="8672"/>
                    </a:lnTo>
                    <a:lnTo>
                      <a:pt x="1118" y="9002"/>
                    </a:lnTo>
                    <a:lnTo>
                      <a:pt x="2610" y="8131"/>
                    </a:lnTo>
                    <a:lnTo>
                      <a:pt x="2556" y="7800"/>
                    </a:lnTo>
                    <a:close/>
                    <a:moveTo>
                      <a:pt x="3509" y="8727"/>
                    </a:moveTo>
                    <a:lnTo>
                      <a:pt x="3102" y="8965"/>
                    </a:lnTo>
                    <a:lnTo>
                      <a:pt x="3155" y="9295"/>
                    </a:lnTo>
                    <a:lnTo>
                      <a:pt x="3563" y="9057"/>
                    </a:lnTo>
                    <a:lnTo>
                      <a:pt x="3509" y="8727"/>
                    </a:lnTo>
                    <a:close/>
                    <a:moveTo>
                      <a:pt x="823" y="8815"/>
                    </a:moveTo>
                    <a:lnTo>
                      <a:pt x="552" y="8972"/>
                    </a:lnTo>
                    <a:lnTo>
                      <a:pt x="606" y="9304"/>
                    </a:lnTo>
                    <a:lnTo>
                      <a:pt x="876" y="9145"/>
                    </a:lnTo>
                    <a:lnTo>
                      <a:pt x="823" y="8815"/>
                    </a:lnTo>
                    <a:close/>
                    <a:moveTo>
                      <a:pt x="1835" y="8716"/>
                    </a:moveTo>
                    <a:lnTo>
                      <a:pt x="1136" y="9124"/>
                    </a:lnTo>
                    <a:lnTo>
                      <a:pt x="1190" y="9455"/>
                    </a:lnTo>
                    <a:lnTo>
                      <a:pt x="1889" y="9047"/>
                    </a:lnTo>
                    <a:lnTo>
                      <a:pt x="1835" y="8716"/>
                    </a:lnTo>
                    <a:close/>
                    <a:moveTo>
                      <a:pt x="894" y="9265"/>
                    </a:moveTo>
                    <a:lnTo>
                      <a:pt x="624" y="9424"/>
                    </a:lnTo>
                    <a:lnTo>
                      <a:pt x="677" y="9754"/>
                    </a:lnTo>
                    <a:lnTo>
                      <a:pt x="948" y="9597"/>
                    </a:lnTo>
                    <a:lnTo>
                      <a:pt x="894" y="9265"/>
                    </a:lnTo>
                    <a:close/>
                    <a:moveTo>
                      <a:pt x="5270" y="8684"/>
                    </a:moveTo>
                    <a:lnTo>
                      <a:pt x="3451" y="9747"/>
                    </a:lnTo>
                    <a:lnTo>
                      <a:pt x="3504" y="10078"/>
                    </a:lnTo>
                    <a:lnTo>
                      <a:pt x="5324" y="9014"/>
                    </a:lnTo>
                    <a:lnTo>
                      <a:pt x="5270" y="8684"/>
                    </a:lnTo>
                    <a:close/>
                    <a:moveTo>
                      <a:pt x="4743" y="8498"/>
                    </a:moveTo>
                    <a:lnTo>
                      <a:pt x="2321" y="9914"/>
                    </a:lnTo>
                    <a:lnTo>
                      <a:pt x="2375" y="10245"/>
                    </a:lnTo>
                    <a:lnTo>
                      <a:pt x="4797" y="8829"/>
                    </a:lnTo>
                    <a:lnTo>
                      <a:pt x="4743" y="8498"/>
                    </a:lnTo>
                    <a:close/>
                    <a:moveTo>
                      <a:pt x="2933" y="9063"/>
                    </a:moveTo>
                    <a:lnTo>
                      <a:pt x="1282" y="10028"/>
                    </a:lnTo>
                    <a:lnTo>
                      <a:pt x="1336" y="10359"/>
                    </a:lnTo>
                    <a:lnTo>
                      <a:pt x="2986" y="9394"/>
                    </a:lnTo>
                    <a:lnTo>
                      <a:pt x="2933" y="9063"/>
                    </a:lnTo>
                    <a:close/>
                    <a:moveTo>
                      <a:pt x="2207" y="9980"/>
                    </a:moveTo>
                    <a:lnTo>
                      <a:pt x="1825" y="10205"/>
                    </a:lnTo>
                    <a:lnTo>
                      <a:pt x="1878" y="10534"/>
                    </a:lnTo>
                    <a:lnTo>
                      <a:pt x="2261" y="10312"/>
                    </a:lnTo>
                    <a:lnTo>
                      <a:pt x="2207" y="9980"/>
                    </a:lnTo>
                    <a:close/>
                    <a:moveTo>
                      <a:pt x="1039" y="10170"/>
                    </a:moveTo>
                    <a:lnTo>
                      <a:pt x="770" y="10328"/>
                    </a:lnTo>
                    <a:lnTo>
                      <a:pt x="824" y="10658"/>
                    </a:lnTo>
                    <a:lnTo>
                      <a:pt x="1093" y="10501"/>
                    </a:lnTo>
                    <a:lnTo>
                      <a:pt x="1039" y="10170"/>
                    </a:lnTo>
                    <a:close/>
                    <a:moveTo>
                      <a:pt x="1738" y="10254"/>
                    </a:moveTo>
                    <a:lnTo>
                      <a:pt x="1355" y="10478"/>
                    </a:lnTo>
                    <a:lnTo>
                      <a:pt x="1409" y="10808"/>
                    </a:lnTo>
                    <a:lnTo>
                      <a:pt x="1791" y="10586"/>
                    </a:lnTo>
                    <a:lnTo>
                      <a:pt x="1738" y="10254"/>
                    </a:lnTo>
                    <a:close/>
                    <a:moveTo>
                      <a:pt x="4768" y="9470"/>
                    </a:moveTo>
                    <a:lnTo>
                      <a:pt x="2545" y="10770"/>
                    </a:lnTo>
                    <a:lnTo>
                      <a:pt x="2599" y="11100"/>
                    </a:lnTo>
                    <a:lnTo>
                      <a:pt x="4822" y="9800"/>
                    </a:lnTo>
                    <a:lnTo>
                      <a:pt x="4768" y="9470"/>
                    </a:lnTo>
                    <a:close/>
                    <a:moveTo>
                      <a:pt x="1112" y="10621"/>
                    </a:moveTo>
                    <a:lnTo>
                      <a:pt x="843" y="10779"/>
                    </a:lnTo>
                    <a:lnTo>
                      <a:pt x="896" y="11110"/>
                    </a:lnTo>
                    <a:lnTo>
                      <a:pt x="1166" y="10951"/>
                    </a:lnTo>
                    <a:lnTo>
                      <a:pt x="1112" y="10621"/>
                    </a:lnTo>
                    <a:close/>
                    <a:moveTo>
                      <a:pt x="3246" y="9866"/>
                    </a:moveTo>
                    <a:lnTo>
                      <a:pt x="1427" y="10930"/>
                    </a:lnTo>
                    <a:lnTo>
                      <a:pt x="1480" y="11260"/>
                    </a:lnTo>
                    <a:lnTo>
                      <a:pt x="3301" y="10197"/>
                    </a:lnTo>
                    <a:lnTo>
                      <a:pt x="3246" y="9866"/>
                    </a:lnTo>
                    <a:close/>
                    <a:moveTo>
                      <a:pt x="3159" y="10906"/>
                    </a:moveTo>
                    <a:lnTo>
                      <a:pt x="2859" y="11080"/>
                    </a:lnTo>
                    <a:lnTo>
                      <a:pt x="2913" y="11410"/>
                    </a:lnTo>
                    <a:lnTo>
                      <a:pt x="3213" y="11236"/>
                    </a:lnTo>
                    <a:lnTo>
                      <a:pt x="3159" y="10906"/>
                    </a:lnTo>
                    <a:close/>
                    <a:moveTo>
                      <a:pt x="1184" y="11073"/>
                    </a:moveTo>
                    <a:lnTo>
                      <a:pt x="914" y="11230"/>
                    </a:lnTo>
                    <a:lnTo>
                      <a:pt x="968" y="11561"/>
                    </a:lnTo>
                    <a:lnTo>
                      <a:pt x="1237" y="11403"/>
                    </a:lnTo>
                    <a:lnTo>
                      <a:pt x="1184" y="11073"/>
                    </a:lnTo>
                    <a:close/>
                    <a:moveTo>
                      <a:pt x="3917" y="10956"/>
                    </a:moveTo>
                    <a:lnTo>
                      <a:pt x="3295" y="11319"/>
                    </a:lnTo>
                    <a:lnTo>
                      <a:pt x="3348" y="11651"/>
                    </a:lnTo>
                    <a:lnTo>
                      <a:pt x="3970" y="11287"/>
                    </a:lnTo>
                    <a:lnTo>
                      <a:pt x="3917" y="10956"/>
                    </a:lnTo>
                    <a:close/>
                    <a:moveTo>
                      <a:pt x="2390" y="10861"/>
                    </a:moveTo>
                    <a:lnTo>
                      <a:pt x="1499" y="11383"/>
                    </a:lnTo>
                    <a:lnTo>
                      <a:pt x="1553" y="11713"/>
                    </a:lnTo>
                    <a:lnTo>
                      <a:pt x="2444" y="11192"/>
                    </a:lnTo>
                    <a:lnTo>
                      <a:pt x="2390" y="10861"/>
                    </a:lnTo>
                    <a:close/>
                    <a:moveTo>
                      <a:pt x="2693" y="11178"/>
                    </a:moveTo>
                    <a:lnTo>
                      <a:pt x="2232" y="11446"/>
                    </a:lnTo>
                    <a:lnTo>
                      <a:pt x="2286" y="11777"/>
                    </a:lnTo>
                    <a:lnTo>
                      <a:pt x="2747" y="11509"/>
                    </a:lnTo>
                    <a:lnTo>
                      <a:pt x="2693" y="11178"/>
                    </a:lnTo>
                    <a:close/>
                    <a:moveTo>
                      <a:pt x="3083" y="11443"/>
                    </a:moveTo>
                    <a:lnTo>
                      <a:pt x="2709" y="11660"/>
                    </a:lnTo>
                    <a:lnTo>
                      <a:pt x="2762" y="11991"/>
                    </a:lnTo>
                    <a:lnTo>
                      <a:pt x="3136" y="11773"/>
                    </a:lnTo>
                    <a:lnTo>
                      <a:pt x="3083" y="11443"/>
                    </a:lnTo>
                    <a:close/>
                    <a:moveTo>
                      <a:pt x="1257" y="11523"/>
                    </a:moveTo>
                    <a:lnTo>
                      <a:pt x="987" y="11682"/>
                    </a:lnTo>
                    <a:lnTo>
                      <a:pt x="1041" y="12012"/>
                    </a:lnTo>
                    <a:lnTo>
                      <a:pt x="1311" y="11854"/>
                    </a:lnTo>
                    <a:lnTo>
                      <a:pt x="1257" y="11523"/>
                    </a:lnTo>
                    <a:close/>
                    <a:moveTo>
                      <a:pt x="2041" y="11558"/>
                    </a:moveTo>
                    <a:lnTo>
                      <a:pt x="1573" y="11832"/>
                    </a:lnTo>
                    <a:lnTo>
                      <a:pt x="1627" y="12163"/>
                    </a:lnTo>
                    <a:lnTo>
                      <a:pt x="2095" y="11889"/>
                    </a:lnTo>
                    <a:lnTo>
                      <a:pt x="2041" y="11558"/>
                    </a:lnTo>
                    <a:close/>
                    <a:moveTo>
                      <a:pt x="1329" y="11975"/>
                    </a:moveTo>
                    <a:lnTo>
                      <a:pt x="1058" y="12133"/>
                    </a:lnTo>
                    <a:lnTo>
                      <a:pt x="1112" y="12463"/>
                    </a:lnTo>
                    <a:lnTo>
                      <a:pt x="1383" y="12306"/>
                    </a:lnTo>
                    <a:lnTo>
                      <a:pt x="1329" y="11975"/>
                    </a:lnTo>
                    <a:close/>
                    <a:moveTo>
                      <a:pt x="3367" y="11770"/>
                    </a:moveTo>
                    <a:lnTo>
                      <a:pt x="2685" y="12169"/>
                    </a:lnTo>
                    <a:lnTo>
                      <a:pt x="2738" y="12499"/>
                    </a:lnTo>
                    <a:lnTo>
                      <a:pt x="3421" y="12100"/>
                    </a:lnTo>
                    <a:lnTo>
                      <a:pt x="3367" y="11770"/>
                    </a:lnTo>
                    <a:close/>
                    <a:moveTo>
                      <a:pt x="2496" y="11785"/>
                    </a:moveTo>
                    <a:lnTo>
                      <a:pt x="1645" y="12283"/>
                    </a:lnTo>
                    <a:lnTo>
                      <a:pt x="1698" y="12613"/>
                    </a:lnTo>
                    <a:lnTo>
                      <a:pt x="2550" y="12116"/>
                    </a:lnTo>
                    <a:lnTo>
                      <a:pt x="2496" y="11785"/>
                    </a:lnTo>
                    <a:close/>
                    <a:moveTo>
                      <a:pt x="1402" y="12426"/>
                    </a:moveTo>
                    <a:lnTo>
                      <a:pt x="1132" y="12583"/>
                    </a:lnTo>
                    <a:lnTo>
                      <a:pt x="1186" y="12915"/>
                    </a:lnTo>
                    <a:lnTo>
                      <a:pt x="1455" y="12756"/>
                    </a:lnTo>
                    <a:lnTo>
                      <a:pt x="1402" y="12426"/>
                    </a:lnTo>
                    <a:close/>
                    <a:moveTo>
                      <a:pt x="2415" y="12326"/>
                    </a:moveTo>
                    <a:lnTo>
                      <a:pt x="1717" y="12735"/>
                    </a:lnTo>
                    <a:lnTo>
                      <a:pt x="1771" y="13065"/>
                    </a:lnTo>
                    <a:lnTo>
                      <a:pt x="2469" y="12657"/>
                    </a:lnTo>
                    <a:lnTo>
                      <a:pt x="2415" y="12326"/>
                    </a:lnTo>
                    <a:close/>
                    <a:moveTo>
                      <a:pt x="1474" y="12875"/>
                    </a:moveTo>
                    <a:lnTo>
                      <a:pt x="1205" y="13034"/>
                    </a:lnTo>
                    <a:lnTo>
                      <a:pt x="1259" y="13364"/>
                    </a:lnTo>
                    <a:lnTo>
                      <a:pt x="1528" y="13207"/>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41"/>
            <p:cNvGrpSpPr/>
            <p:nvPr/>
          </p:nvGrpSpPr>
          <p:grpSpPr>
            <a:xfrm>
              <a:off x="2758325" y="4138175"/>
              <a:ext cx="814325" cy="880250"/>
              <a:chOff x="3215525" y="3376175"/>
              <a:chExt cx="814325" cy="880250"/>
            </a:xfrm>
          </p:grpSpPr>
          <p:sp>
            <p:nvSpPr>
              <p:cNvPr id="1188" name="Google Shape;1188;p41"/>
              <p:cNvSpPr/>
              <p:nvPr/>
            </p:nvSpPr>
            <p:spPr>
              <a:xfrm>
                <a:off x="3215525" y="3376175"/>
                <a:ext cx="814325" cy="880250"/>
              </a:xfrm>
              <a:custGeom>
                <a:avLst/>
                <a:gdLst/>
                <a:ahLst/>
                <a:cxnLst/>
                <a:rect l="l" t="t" r="r" b="b"/>
                <a:pathLst>
                  <a:path w="32573" h="35210" extrusionOk="0">
                    <a:moveTo>
                      <a:pt x="347" y="16144"/>
                    </a:moveTo>
                    <a:lnTo>
                      <a:pt x="27949" y="209"/>
                    </a:lnTo>
                    <a:cubicBezTo>
                      <a:pt x="28309" y="0"/>
                      <a:pt x="28769" y="207"/>
                      <a:pt x="28854" y="615"/>
                    </a:cubicBezTo>
                    <a:lnTo>
                      <a:pt x="32519" y="18413"/>
                    </a:lnTo>
                    <a:cubicBezTo>
                      <a:pt x="32573" y="18671"/>
                      <a:pt x="32454" y="18934"/>
                      <a:pt x="32226" y="19066"/>
                    </a:cubicBezTo>
                    <a:lnTo>
                      <a:pt x="4625" y="35001"/>
                    </a:lnTo>
                    <a:cubicBezTo>
                      <a:pt x="4264" y="35210"/>
                      <a:pt x="3803" y="35004"/>
                      <a:pt x="3720" y="34595"/>
                    </a:cubicBezTo>
                    <a:lnTo>
                      <a:pt x="55" y="16799"/>
                    </a:lnTo>
                    <a:cubicBezTo>
                      <a:pt x="0" y="16538"/>
                      <a:pt x="118" y="16276"/>
                      <a:pt x="347" y="16144"/>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3353525" y="3633000"/>
                <a:ext cx="600250" cy="493725"/>
              </a:xfrm>
              <a:custGeom>
                <a:avLst/>
                <a:gdLst/>
                <a:ahLst/>
                <a:cxnLst/>
                <a:rect l="l" t="t" r="r" b="b"/>
                <a:pathLst>
                  <a:path w="24010" h="19749" extrusionOk="0">
                    <a:moveTo>
                      <a:pt x="22706" y="1"/>
                    </a:moveTo>
                    <a:lnTo>
                      <a:pt x="1" y="12915"/>
                    </a:lnTo>
                    <a:lnTo>
                      <a:pt x="1303" y="19748"/>
                    </a:lnTo>
                    <a:lnTo>
                      <a:pt x="24010" y="6833"/>
                    </a:lnTo>
                    <a:lnTo>
                      <a:pt x="22706"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3402750" y="3889275"/>
                <a:ext cx="105325" cy="86675"/>
              </a:xfrm>
              <a:custGeom>
                <a:avLst/>
                <a:gdLst/>
                <a:ahLst/>
                <a:cxnLst/>
                <a:rect l="l" t="t" r="r" b="b"/>
                <a:pathLst>
                  <a:path w="4213" h="3467" extrusionOk="0">
                    <a:moveTo>
                      <a:pt x="3985" y="1"/>
                    </a:moveTo>
                    <a:lnTo>
                      <a:pt x="0" y="2265"/>
                    </a:lnTo>
                    <a:lnTo>
                      <a:pt x="230" y="3466"/>
                    </a:lnTo>
                    <a:lnTo>
                      <a:pt x="4213" y="1199"/>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3411925" y="3937250"/>
                <a:ext cx="105325" cy="86675"/>
              </a:xfrm>
              <a:custGeom>
                <a:avLst/>
                <a:gdLst/>
                <a:ahLst/>
                <a:cxnLst/>
                <a:rect l="l" t="t" r="r" b="b"/>
                <a:pathLst>
                  <a:path w="4213" h="3467" extrusionOk="0">
                    <a:moveTo>
                      <a:pt x="3985" y="1"/>
                    </a:moveTo>
                    <a:lnTo>
                      <a:pt x="0" y="2268"/>
                    </a:lnTo>
                    <a:lnTo>
                      <a:pt x="229" y="3467"/>
                    </a:lnTo>
                    <a:lnTo>
                      <a:pt x="4213" y="1202"/>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3421050" y="3985300"/>
                <a:ext cx="105350" cy="86675"/>
              </a:xfrm>
              <a:custGeom>
                <a:avLst/>
                <a:gdLst/>
                <a:ahLst/>
                <a:cxnLst/>
                <a:rect l="l" t="t" r="r" b="b"/>
                <a:pathLst>
                  <a:path w="4214" h="3467" extrusionOk="0">
                    <a:moveTo>
                      <a:pt x="3986" y="1"/>
                    </a:moveTo>
                    <a:lnTo>
                      <a:pt x="1" y="2267"/>
                    </a:lnTo>
                    <a:lnTo>
                      <a:pt x="231" y="3466"/>
                    </a:lnTo>
                    <a:lnTo>
                      <a:pt x="4214" y="1199"/>
                    </a:lnTo>
                    <a:lnTo>
                      <a:pt x="3986"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3555350" y="3671250"/>
                <a:ext cx="332425" cy="198775"/>
              </a:xfrm>
              <a:custGeom>
                <a:avLst/>
                <a:gdLst/>
                <a:ahLst/>
                <a:cxnLst/>
                <a:rect l="l" t="t" r="r" b="b"/>
                <a:pathLst>
                  <a:path w="13297" h="7951" extrusionOk="0">
                    <a:moveTo>
                      <a:pt x="13213" y="1"/>
                    </a:moveTo>
                    <a:lnTo>
                      <a:pt x="1" y="7516"/>
                    </a:lnTo>
                    <a:lnTo>
                      <a:pt x="83" y="7951"/>
                    </a:lnTo>
                    <a:lnTo>
                      <a:pt x="13297" y="434"/>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3560025" y="3695825"/>
                <a:ext cx="332425" cy="198725"/>
              </a:xfrm>
              <a:custGeom>
                <a:avLst/>
                <a:gdLst/>
                <a:ahLst/>
                <a:cxnLst/>
                <a:rect l="l" t="t" r="r" b="b"/>
                <a:pathLst>
                  <a:path w="13297" h="7949" extrusionOk="0">
                    <a:moveTo>
                      <a:pt x="13213" y="0"/>
                    </a:moveTo>
                    <a:lnTo>
                      <a:pt x="1" y="7516"/>
                    </a:lnTo>
                    <a:lnTo>
                      <a:pt x="83"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3564700" y="3720375"/>
                <a:ext cx="332425" cy="198750"/>
              </a:xfrm>
              <a:custGeom>
                <a:avLst/>
                <a:gdLst/>
                <a:ahLst/>
                <a:cxnLst/>
                <a:rect l="l" t="t" r="r" b="b"/>
                <a:pathLst>
                  <a:path w="13297" h="7950" extrusionOk="0">
                    <a:moveTo>
                      <a:pt x="13215" y="0"/>
                    </a:moveTo>
                    <a:lnTo>
                      <a:pt x="1" y="7514"/>
                    </a:lnTo>
                    <a:lnTo>
                      <a:pt x="84" y="7949"/>
                    </a:lnTo>
                    <a:lnTo>
                      <a:pt x="13297" y="435"/>
                    </a:lnTo>
                    <a:lnTo>
                      <a:pt x="13215"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3569375" y="3744950"/>
                <a:ext cx="332425" cy="198700"/>
              </a:xfrm>
              <a:custGeom>
                <a:avLst/>
                <a:gdLst/>
                <a:ahLst/>
                <a:cxnLst/>
                <a:rect l="l" t="t" r="r" b="b"/>
                <a:pathLst>
                  <a:path w="13297" h="7948" extrusionOk="0">
                    <a:moveTo>
                      <a:pt x="13213" y="0"/>
                    </a:moveTo>
                    <a:lnTo>
                      <a:pt x="1" y="7514"/>
                    </a:lnTo>
                    <a:lnTo>
                      <a:pt x="84"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3574100" y="3769475"/>
                <a:ext cx="332425" cy="198750"/>
              </a:xfrm>
              <a:custGeom>
                <a:avLst/>
                <a:gdLst/>
                <a:ahLst/>
                <a:cxnLst/>
                <a:rect l="l" t="t" r="r" b="b"/>
                <a:pathLst>
                  <a:path w="13297" h="7950" extrusionOk="0">
                    <a:moveTo>
                      <a:pt x="13213" y="1"/>
                    </a:moveTo>
                    <a:lnTo>
                      <a:pt x="0" y="7515"/>
                    </a:lnTo>
                    <a:lnTo>
                      <a:pt x="81" y="7950"/>
                    </a:lnTo>
                    <a:lnTo>
                      <a:pt x="13296" y="436"/>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3578775" y="3794050"/>
                <a:ext cx="332425" cy="198725"/>
              </a:xfrm>
              <a:custGeom>
                <a:avLst/>
                <a:gdLst/>
                <a:ahLst/>
                <a:cxnLst/>
                <a:rect l="l" t="t" r="r" b="b"/>
                <a:pathLst>
                  <a:path w="13297" h="7949" extrusionOk="0">
                    <a:moveTo>
                      <a:pt x="13213" y="1"/>
                    </a:moveTo>
                    <a:lnTo>
                      <a:pt x="0" y="7515"/>
                    </a:lnTo>
                    <a:lnTo>
                      <a:pt x="82" y="7948"/>
                    </a:lnTo>
                    <a:lnTo>
                      <a:pt x="13296" y="433"/>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3338675" y="3584750"/>
                <a:ext cx="585625" cy="357750"/>
              </a:xfrm>
              <a:custGeom>
                <a:avLst/>
                <a:gdLst/>
                <a:ahLst/>
                <a:cxnLst/>
                <a:rect l="l" t="t" r="r" b="b"/>
                <a:pathLst>
                  <a:path w="23425" h="14310" extrusionOk="0">
                    <a:moveTo>
                      <a:pt x="23213" y="1"/>
                    </a:moveTo>
                    <a:lnTo>
                      <a:pt x="0" y="13205"/>
                    </a:lnTo>
                    <a:lnTo>
                      <a:pt x="211" y="14309"/>
                    </a:lnTo>
                    <a:lnTo>
                      <a:pt x="23424" y="1108"/>
                    </a:lnTo>
                    <a:lnTo>
                      <a:pt x="23213"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3352125" y="3883175"/>
                <a:ext cx="56975" cy="46675"/>
              </a:xfrm>
              <a:custGeom>
                <a:avLst/>
                <a:gdLst/>
                <a:ahLst/>
                <a:cxnLst/>
                <a:rect l="l" t="t" r="r" b="b"/>
                <a:pathLst>
                  <a:path w="2279" h="1867" extrusionOk="0">
                    <a:moveTo>
                      <a:pt x="2156" y="0"/>
                    </a:moveTo>
                    <a:lnTo>
                      <a:pt x="1" y="1226"/>
                    </a:lnTo>
                    <a:lnTo>
                      <a:pt x="124" y="1866"/>
                    </a:lnTo>
                    <a:lnTo>
                      <a:pt x="2279" y="640"/>
                    </a:lnTo>
                    <a:lnTo>
                      <a:pt x="2156"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3734650" y="3603125"/>
                <a:ext cx="176275" cy="103775"/>
              </a:xfrm>
              <a:custGeom>
                <a:avLst/>
                <a:gdLst/>
                <a:ahLst/>
                <a:cxnLst/>
                <a:rect l="l" t="t" r="r" b="b"/>
                <a:pathLst>
                  <a:path w="7051" h="4151" extrusionOk="0">
                    <a:moveTo>
                      <a:pt x="7021" y="1"/>
                    </a:moveTo>
                    <a:lnTo>
                      <a:pt x="1" y="3994"/>
                    </a:lnTo>
                    <a:lnTo>
                      <a:pt x="31" y="4150"/>
                    </a:lnTo>
                    <a:lnTo>
                      <a:pt x="7050" y="157"/>
                    </a:lnTo>
                    <a:lnTo>
                      <a:pt x="7021"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6" name="Google Shape;1118;p41"/>
          <p:cNvSpPr txBox="1">
            <a:spLocks/>
          </p:cNvSpPr>
          <p:nvPr/>
        </p:nvSpPr>
        <p:spPr>
          <a:xfrm rot="21599385">
            <a:off x="533426" y="3768405"/>
            <a:ext cx="3811241" cy="4045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lt1"/>
              </a:buClr>
              <a:buSzPts val="1800"/>
              <a:buFont typeface="Overpass"/>
              <a:buNone/>
              <a:defRPr sz="18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lt1"/>
              </a:buClr>
              <a:buSzPts val="1800"/>
              <a:buFont typeface="Overpass"/>
              <a:buNone/>
              <a:defRPr sz="18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lt1"/>
              </a:buClr>
              <a:buSzPts val="1800"/>
              <a:buFont typeface="Overpass"/>
              <a:buNone/>
              <a:defRPr sz="18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lt1"/>
              </a:buClr>
              <a:buSzPts val="1800"/>
              <a:buFont typeface="Overpass"/>
              <a:buNone/>
              <a:defRPr sz="18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lt1"/>
              </a:buClr>
              <a:buSzPts val="1800"/>
              <a:buFont typeface="Overpass"/>
              <a:buNone/>
              <a:defRPr sz="18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lt1"/>
              </a:buClr>
              <a:buSzPts val="1800"/>
              <a:buFont typeface="Overpass"/>
              <a:buNone/>
              <a:defRPr sz="18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lt1"/>
              </a:buClr>
              <a:buSzPts val="1800"/>
              <a:buFont typeface="Overpass"/>
              <a:buNone/>
              <a:defRPr sz="18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lt1"/>
              </a:buClr>
              <a:buSzPts val="1800"/>
              <a:buFont typeface="Overpass"/>
              <a:buNone/>
              <a:defRPr sz="1800" b="0" i="0" u="none" strike="noStrike" cap="none">
                <a:solidFill>
                  <a:schemeClr val="lt1"/>
                </a:solidFill>
                <a:latin typeface="Overpass"/>
                <a:ea typeface="Overpass"/>
                <a:cs typeface="Overpass"/>
                <a:sym typeface="Overpass"/>
              </a:defRPr>
            </a:lvl9pPr>
          </a:lstStyle>
          <a:p>
            <a:pPr marL="0" indent="0"/>
            <a:r>
              <a:rPr lang="en-US" dirty="0" smtClean="0"/>
              <a:t>Presenter: </a:t>
            </a:r>
            <a:r>
              <a:rPr lang="en-US" b="1" dirty="0" err="1" smtClean="0">
                <a:solidFill>
                  <a:schemeClr val="accent4"/>
                </a:solidFill>
              </a:rPr>
              <a:t>Atiya</a:t>
            </a:r>
            <a:r>
              <a:rPr lang="en-US" b="1" dirty="0" smtClean="0">
                <a:solidFill>
                  <a:schemeClr val="accent4"/>
                </a:solidFill>
              </a:rPr>
              <a:t> </a:t>
            </a:r>
            <a:r>
              <a:rPr lang="en-US" b="1" dirty="0" err="1" smtClean="0">
                <a:solidFill>
                  <a:schemeClr val="accent4"/>
                </a:solidFill>
              </a:rPr>
              <a:t>Alkhodari</a:t>
            </a:r>
            <a:endParaRPr lang="en-US" b="1" dirty="0">
              <a:solidFill>
                <a:schemeClr val="accent4"/>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54"/>
          <p:cNvSpPr txBox="1">
            <a:spLocks noGrp="1"/>
          </p:cNvSpPr>
          <p:nvPr>
            <p:ph type="title"/>
          </p:nvPr>
        </p:nvSpPr>
        <p:spPr>
          <a:xfrm>
            <a:off x="838200" y="742950"/>
            <a:ext cx="7126950" cy="8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What is the </a:t>
            </a:r>
            <a:r>
              <a:rPr lang="en" sz="3200" dirty="0" smtClean="0">
                <a:solidFill>
                  <a:schemeClr val="accent4"/>
                </a:solidFill>
              </a:rPr>
              <a:t>OSI Model</a:t>
            </a:r>
            <a:r>
              <a:rPr lang="en" sz="3200" dirty="0" smtClean="0"/>
              <a:t>?</a:t>
            </a:r>
            <a:endParaRPr sz="3200" dirty="0">
              <a:solidFill>
                <a:schemeClr val="accent4"/>
              </a:solidFill>
            </a:endParaRPr>
          </a:p>
        </p:txBody>
      </p:sp>
      <p:sp>
        <p:nvSpPr>
          <p:cNvPr id="2" name="مربع نص 1"/>
          <p:cNvSpPr txBox="1"/>
          <p:nvPr/>
        </p:nvSpPr>
        <p:spPr>
          <a:xfrm>
            <a:off x="914400" y="1941898"/>
            <a:ext cx="3048000" cy="2246769"/>
          </a:xfrm>
          <a:prstGeom prst="rect">
            <a:avLst/>
          </a:prstGeom>
          <a:noFill/>
        </p:spPr>
        <p:txBody>
          <a:bodyPr wrap="square" rtlCol="0">
            <a:spAutoFit/>
          </a:bodyPr>
          <a:lstStyle/>
          <a:p>
            <a:r>
              <a:rPr lang="en-US" dirty="0" smtClean="0">
                <a:solidFill>
                  <a:schemeClr val="bg1"/>
                </a:solidFill>
                <a:latin typeface="Overpass" panose="020B0604020202020204" charset="0"/>
              </a:rPr>
              <a:t>The </a:t>
            </a:r>
            <a:r>
              <a:rPr lang="en-US" dirty="0" smtClean="0">
                <a:solidFill>
                  <a:schemeClr val="accent4"/>
                </a:solidFill>
                <a:latin typeface="Overpass" panose="020B0604020202020204" charset="0"/>
              </a:rPr>
              <a:t>OSI</a:t>
            </a:r>
            <a:r>
              <a:rPr lang="en-US" dirty="0" smtClean="0">
                <a:solidFill>
                  <a:schemeClr val="bg1"/>
                </a:solidFill>
                <a:latin typeface="Overpass" panose="020B0604020202020204" charset="0"/>
              </a:rPr>
              <a:t> </a:t>
            </a:r>
            <a:r>
              <a:rPr lang="en-US" dirty="0">
                <a:solidFill>
                  <a:schemeClr val="bg1"/>
                </a:solidFill>
                <a:latin typeface="Overpass" panose="020B0604020202020204" charset="0"/>
              </a:rPr>
              <a:t>(</a:t>
            </a:r>
            <a:r>
              <a:rPr lang="en-US" dirty="0">
                <a:solidFill>
                  <a:schemeClr val="accent4"/>
                </a:solidFill>
                <a:latin typeface="Overpass" panose="020B0604020202020204" charset="0"/>
              </a:rPr>
              <a:t>Open Systems Interconnection</a:t>
            </a:r>
            <a:r>
              <a:rPr lang="en-US" dirty="0">
                <a:solidFill>
                  <a:schemeClr val="bg1"/>
                </a:solidFill>
                <a:latin typeface="Overpass" panose="020B0604020202020204" charset="0"/>
              </a:rPr>
              <a:t>) model is a conceptual framework used to </a:t>
            </a:r>
            <a:r>
              <a:rPr lang="en-US" u="sng" dirty="0">
                <a:solidFill>
                  <a:schemeClr val="accent4"/>
                </a:solidFill>
                <a:latin typeface="Overpass" panose="020B0604020202020204" charset="0"/>
              </a:rPr>
              <a:t>understand and </a:t>
            </a:r>
            <a:r>
              <a:rPr lang="en-US" u="sng" dirty="0" smtClean="0">
                <a:solidFill>
                  <a:schemeClr val="accent4"/>
                </a:solidFill>
                <a:latin typeface="Overpass" panose="020B0604020202020204" charset="0"/>
              </a:rPr>
              <a:t>standardize</a:t>
            </a:r>
            <a:r>
              <a:rPr lang="en-US" dirty="0" smtClean="0">
                <a:solidFill>
                  <a:schemeClr val="bg1"/>
                </a:solidFill>
                <a:latin typeface="Overpass" panose="020B0604020202020204" charset="0"/>
              </a:rPr>
              <a:t> how </a:t>
            </a:r>
            <a:r>
              <a:rPr lang="en-US" dirty="0">
                <a:solidFill>
                  <a:schemeClr val="bg1"/>
                </a:solidFill>
                <a:latin typeface="Overpass" panose="020B0604020202020204" charset="0"/>
              </a:rPr>
              <a:t>different networking </a:t>
            </a:r>
            <a:r>
              <a:rPr lang="en-US" dirty="0">
                <a:solidFill>
                  <a:schemeClr val="accent4"/>
                </a:solidFill>
                <a:latin typeface="Overpass" panose="020B0604020202020204" charset="0"/>
              </a:rPr>
              <a:t>protocols</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functions </a:t>
            </a:r>
            <a:r>
              <a:rPr lang="en-US" dirty="0">
                <a:solidFill>
                  <a:schemeClr val="bg1"/>
                </a:solidFill>
                <a:latin typeface="Overpass" panose="020B0604020202020204" charset="0"/>
              </a:rPr>
              <a:t>interact in a computer network. It divides network communication into </a:t>
            </a:r>
            <a:r>
              <a:rPr lang="en-US" dirty="0">
                <a:solidFill>
                  <a:schemeClr val="accent4"/>
                </a:solidFill>
                <a:latin typeface="Overpass" panose="020B0604020202020204" charset="0"/>
              </a:rPr>
              <a:t>seven</a:t>
            </a:r>
            <a:r>
              <a:rPr lang="en-US" dirty="0">
                <a:solidFill>
                  <a:schemeClr val="bg1"/>
                </a:solidFill>
                <a:latin typeface="Overpass" panose="020B0604020202020204" charset="0"/>
              </a:rPr>
              <a:t> distinct </a:t>
            </a:r>
            <a:r>
              <a:rPr lang="en-US" dirty="0">
                <a:solidFill>
                  <a:schemeClr val="accent4"/>
                </a:solidFill>
                <a:latin typeface="Overpass" panose="020B0604020202020204" charset="0"/>
              </a:rPr>
              <a:t>layers</a:t>
            </a:r>
            <a:r>
              <a:rPr lang="en-US" dirty="0">
                <a:solidFill>
                  <a:schemeClr val="bg1"/>
                </a:solidFill>
                <a:latin typeface="Overpass" panose="020B0604020202020204" charset="0"/>
              </a:rPr>
              <a:t>, each with a specific role in the communication process.</a:t>
            </a:r>
          </a:p>
        </p:txBody>
      </p:sp>
      <p:cxnSp>
        <p:nvCxnSpPr>
          <p:cNvPr id="4" name="رابط مستقيم 3"/>
          <p:cNvCxnSpPr/>
          <p:nvPr/>
        </p:nvCxnSpPr>
        <p:spPr>
          <a:xfrm>
            <a:off x="4191000" y="1581150"/>
            <a:ext cx="0" cy="296978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مربع نص 5"/>
          <p:cNvSpPr txBox="1"/>
          <p:nvPr/>
        </p:nvSpPr>
        <p:spPr>
          <a:xfrm>
            <a:off x="914399" y="1535276"/>
            <a:ext cx="1992853" cy="400110"/>
          </a:xfrm>
          <a:prstGeom prst="rect">
            <a:avLst/>
          </a:prstGeom>
          <a:noFill/>
        </p:spPr>
        <p:txBody>
          <a:bodyPr wrap="none" rtlCol="0">
            <a:spAutoFit/>
          </a:bodyPr>
          <a:lstStyle/>
          <a:p>
            <a:r>
              <a:rPr lang="en-US" sz="2000" dirty="0" smtClean="0">
                <a:solidFill>
                  <a:schemeClr val="bg1"/>
                </a:solidFill>
                <a:latin typeface="Overpass" panose="020B0604020202020204" charset="0"/>
              </a:rPr>
              <a:t>Brief Definition:</a:t>
            </a:r>
            <a:endParaRPr lang="en-US" sz="2000" dirty="0">
              <a:solidFill>
                <a:schemeClr val="bg1"/>
              </a:solidFill>
              <a:latin typeface="Overpass" panose="020B0604020202020204" charset="0"/>
            </a:endParaRPr>
          </a:p>
        </p:txBody>
      </p:sp>
      <p:sp>
        <p:nvSpPr>
          <p:cNvPr id="8" name="مربع نص 7"/>
          <p:cNvSpPr txBox="1"/>
          <p:nvPr/>
        </p:nvSpPr>
        <p:spPr>
          <a:xfrm>
            <a:off x="4343400" y="1541788"/>
            <a:ext cx="4876800" cy="400110"/>
          </a:xfrm>
          <a:prstGeom prst="rect">
            <a:avLst/>
          </a:prstGeom>
          <a:noFill/>
        </p:spPr>
        <p:txBody>
          <a:bodyPr wrap="square" rtlCol="0">
            <a:spAutoFit/>
          </a:bodyPr>
          <a:lstStyle/>
          <a:p>
            <a:r>
              <a:rPr lang="en-US" sz="2000" dirty="0" smtClean="0">
                <a:solidFill>
                  <a:schemeClr val="bg1"/>
                </a:solidFill>
                <a:latin typeface="Overpass" panose="020B0604020202020204" charset="0"/>
              </a:rPr>
              <a:t>Layers (</a:t>
            </a:r>
            <a:r>
              <a:rPr lang="en-US" sz="2000" dirty="0" smtClean="0">
                <a:solidFill>
                  <a:schemeClr val="accent4"/>
                </a:solidFill>
                <a:latin typeface="Overpass" panose="020B0604020202020204" charset="0"/>
              </a:rPr>
              <a:t>From the lowest to the Highest</a:t>
            </a:r>
            <a:r>
              <a:rPr lang="en-US" sz="2000" dirty="0" smtClean="0">
                <a:solidFill>
                  <a:schemeClr val="bg1"/>
                </a:solidFill>
                <a:latin typeface="Overpass" panose="020B0604020202020204" charset="0"/>
              </a:rPr>
              <a:t>):</a:t>
            </a:r>
            <a:endParaRPr lang="en-US" sz="2000" dirty="0">
              <a:solidFill>
                <a:schemeClr val="bg1"/>
              </a:solidFill>
              <a:latin typeface="Overpass" panose="020B0604020202020204" charset="0"/>
            </a:endParaRPr>
          </a:p>
        </p:txBody>
      </p:sp>
      <p:sp>
        <p:nvSpPr>
          <p:cNvPr id="7" name="مربع نص 6"/>
          <p:cNvSpPr txBox="1"/>
          <p:nvPr/>
        </p:nvSpPr>
        <p:spPr>
          <a:xfrm>
            <a:off x="4343400" y="1941898"/>
            <a:ext cx="4191000" cy="2246769"/>
          </a:xfrm>
          <a:prstGeom prst="rect">
            <a:avLst/>
          </a:prstGeom>
          <a:noFill/>
        </p:spPr>
        <p:txBody>
          <a:bodyPr wrap="square" rtlCol="0">
            <a:spAutoFit/>
          </a:bodyPr>
          <a:lstStyle/>
          <a:p>
            <a:pPr marL="342900" indent="-342900">
              <a:buClr>
                <a:schemeClr val="bg1"/>
              </a:buClr>
              <a:buFont typeface="+mj-lt"/>
              <a:buAutoNum type="arabicParenR"/>
            </a:pPr>
            <a:r>
              <a:rPr lang="en-US" b="1" dirty="0">
                <a:solidFill>
                  <a:schemeClr val="accent4"/>
                </a:solidFill>
                <a:latin typeface="Overpass" panose="020B0604020202020204" charset="0"/>
              </a:rPr>
              <a:t>Physical Layer:</a:t>
            </a:r>
            <a:r>
              <a:rPr lang="en-US" dirty="0">
                <a:solidFill>
                  <a:schemeClr val="accent4"/>
                </a:solidFill>
                <a:latin typeface="Overpass" panose="020B0604020202020204" charset="0"/>
              </a:rPr>
              <a:t> </a:t>
            </a:r>
            <a:r>
              <a:rPr lang="en-US" dirty="0">
                <a:solidFill>
                  <a:schemeClr val="bg1"/>
                </a:solidFill>
                <a:latin typeface="Overpass" panose="020B0604020202020204" charset="0"/>
              </a:rPr>
              <a:t>This layer deals with the physical connection between </a:t>
            </a:r>
            <a:r>
              <a:rPr lang="en-US" dirty="0" smtClean="0">
                <a:solidFill>
                  <a:schemeClr val="bg1"/>
                </a:solidFill>
                <a:latin typeface="Overpass" panose="020B0604020202020204" charset="0"/>
              </a:rPr>
              <a:t>devices.</a:t>
            </a:r>
          </a:p>
          <a:p>
            <a:pPr marL="342900" indent="-342900">
              <a:buClr>
                <a:schemeClr val="bg1"/>
              </a:buClr>
              <a:buFont typeface="+mj-lt"/>
              <a:buAutoNum type="arabicParenR"/>
            </a:pPr>
            <a:r>
              <a:rPr lang="en-US" dirty="0">
                <a:solidFill>
                  <a:schemeClr val="accent4"/>
                </a:solidFill>
                <a:latin typeface="Overpass" panose="020B0604020202020204" charset="0"/>
              </a:rPr>
              <a:t>Data Link Layer:</a:t>
            </a:r>
            <a:r>
              <a:rPr lang="en-US" dirty="0">
                <a:solidFill>
                  <a:schemeClr val="bg1"/>
                </a:solidFill>
                <a:latin typeface="Overpass" panose="020B0604020202020204" charset="0"/>
              </a:rPr>
              <a:t> Responsible for establishing a reliable link between two directly connected </a:t>
            </a:r>
            <a:r>
              <a:rPr lang="en-US" dirty="0" smtClean="0">
                <a:solidFill>
                  <a:schemeClr val="bg1"/>
                </a:solidFill>
                <a:latin typeface="Overpass" panose="020B0604020202020204" charset="0"/>
              </a:rPr>
              <a:t>nodes.</a:t>
            </a:r>
          </a:p>
          <a:p>
            <a:pPr marL="342900" indent="-342900">
              <a:buClr>
                <a:schemeClr val="bg1"/>
              </a:buClr>
              <a:buFont typeface="+mj-lt"/>
              <a:buAutoNum type="arabicParenR"/>
            </a:pPr>
            <a:r>
              <a:rPr lang="en-US" dirty="0">
                <a:solidFill>
                  <a:schemeClr val="accent4"/>
                </a:solidFill>
                <a:latin typeface="Overpass" panose="020B0604020202020204" charset="0"/>
              </a:rPr>
              <a:t>Network Layer: </a:t>
            </a:r>
            <a:r>
              <a:rPr lang="en-US" dirty="0">
                <a:solidFill>
                  <a:schemeClr val="bg1"/>
                </a:solidFill>
                <a:latin typeface="Overpass" panose="020B0604020202020204" charset="0"/>
              </a:rPr>
              <a:t>This layer is responsible for routing data packets between different </a:t>
            </a:r>
            <a:r>
              <a:rPr lang="en-US" dirty="0" smtClean="0">
                <a:solidFill>
                  <a:schemeClr val="bg1"/>
                </a:solidFill>
                <a:latin typeface="Overpass" panose="020B0604020202020204" charset="0"/>
              </a:rPr>
              <a:t>networks.</a:t>
            </a:r>
          </a:p>
          <a:p>
            <a:pPr marL="342900" indent="-342900">
              <a:buClr>
                <a:schemeClr val="bg1"/>
              </a:buClr>
              <a:buFont typeface="+mj-lt"/>
              <a:buAutoNum type="arabicParenR"/>
            </a:pPr>
            <a:r>
              <a:rPr lang="en-US" dirty="0">
                <a:solidFill>
                  <a:schemeClr val="accent4"/>
                </a:solidFill>
                <a:latin typeface="Overpass" panose="020B0604020202020204" charset="0"/>
              </a:rPr>
              <a:t>Transport Layer: </a:t>
            </a:r>
            <a:r>
              <a:rPr lang="en-US" dirty="0">
                <a:solidFill>
                  <a:schemeClr val="bg1"/>
                </a:solidFill>
                <a:latin typeface="Overpass" panose="020B0604020202020204" charset="0"/>
              </a:rPr>
              <a:t>Ensures end-to-end communication between devices.</a:t>
            </a:r>
          </a:p>
        </p:txBody>
      </p:sp>
      <p:sp>
        <p:nvSpPr>
          <p:cNvPr id="9" name="مربع نص 8"/>
          <p:cNvSpPr txBox="1"/>
          <p:nvPr/>
        </p:nvSpPr>
        <p:spPr>
          <a:xfrm>
            <a:off x="4343400" y="4243162"/>
            <a:ext cx="4038600" cy="307777"/>
          </a:xfrm>
          <a:prstGeom prst="rect">
            <a:avLst/>
          </a:prstGeom>
          <a:noFill/>
        </p:spPr>
        <p:txBody>
          <a:bodyPr wrap="square" rtlCol="0">
            <a:spAutoFit/>
          </a:bodyPr>
          <a:lstStyle/>
          <a:p>
            <a:pPr marL="285750" indent="-285750">
              <a:buClr>
                <a:schemeClr val="accent4"/>
              </a:buClr>
              <a:buFont typeface="Wingdings" panose="05000000000000000000" pitchFamily="2" charset="2"/>
              <a:buChar char="Ø"/>
            </a:pPr>
            <a:r>
              <a:rPr lang="en-US" dirty="0" smtClean="0">
                <a:solidFill>
                  <a:schemeClr val="accent4">
                    <a:lumMod val="75000"/>
                  </a:schemeClr>
                </a:solidFill>
                <a:latin typeface="Overpass" panose="020B0604020202020204" charset="0"/>
              </a:rPr>
              <a:t>We will cover the rest of the layers later</a:t>
            </a:r>
            <a:endParaRPr lang="en-US" dirty="0">
              <a:solidFill>
                <a:schemeClr val="accent4">
                  <a:lumMod val="75000"/>
                </a:schemeClr>
              </a:solidFill>
              <a:latin typeface="Overpass" panose="020B0604020202020204" charset="0"/>
            </a:endParaRPr>
          </a:p>
        </p:txBody>
      </p:sp>
      <p:sp>
        <p:nvSpPr>
          <p:cNvPr id="10" name="مربع نص 9"/>
          <p:cNvSpPr txBox="1"/>
          <p:nvPr/>
        </p:nvSpPr>
        <p:spPr>
          <a:xfrm>
            <a:off x="1066800" y="4132681"/>
            <a:ext cx="2895600" cy="1015663"/>
          </a:xfrm>
          <a:prstGeom prst="rect">
            <a:avLst/>
          </a:prstGeom>
          <a:noFill/>
          <a:effectLst>
            <a:glow rad="63500">
              <a:schemeClr val="accent4">
                <a:satMod val="175000"/>
                <a:alpha val="40000"/>
              </a:schemeClr>
            </a:glow>
          </a:effectLst>
        </p:spPr>
        <p:txBody>
          <a:bodyPr wrap="square" rtlCol="0">
            <a:spAutoFit/>
          </a:bodyPr>
          <a:lstStyle/>
          <a:p>
            <a:r>
              <a:rPr lang="en-US" sz="1000" dirty="0">
                <a:solidFill>
                  <a:schemeClr val="accent4">
                    <a:lumMod val="40000"/>
                    <a:lumOff val="60000"/>
                  </a:schemeClr>
                </a:solidFill>
                <a:latin typeface="Overpass" panose="020B0604020202020204" charset="0"/>
              </a:rPr>
              <a:t>It's </a:t>
            </a:r>
            <a:r>
              <a:rPr lang="en-US" sz="1000" dirty="0" smtClean="0">
                <a:solidFill>
                  <a:schemeClr val="accent4">
                    <a:lumMod val="40000"/>
                    <a:lumOff val="60000"/>
                  </a:schemeClr>
                </a:solidFill>
                <a:latin typeface="Overpass" panose="020B0604020202020204" charset="0"/>
              </a:rPr>
              <a:t>worth noting </a:t>
            </a:r>
            <a:r>
              <a:rPr lang="en-US" sz="1000" dirty="0">
                <a:solidFill>
                  <a:schemeClr val="accent4">
                    <a:lumMod val="40000"/>
                    <a:lumOff val="60000"/>
                  </a:schemeClr>
                </a:solidFill>
                <a:latin typeface="Overpass" panose="020B0604020202020204" charset="0"/>
              </a:rPr>
              <a:t>that the OSI </a:t>
            </a:r>
            <a:r>
              <a:rPr lang="en-US" sz="1000" dirty="0" smtClean="0">
                <a:solidFill>
                  <a:schemeClr val="accent4">
                    <a:lumMod val="40000"/>
                    <a:lumOff val="60000"/>
                  </a:schemeClr>
                </a:solidFill>
                <a:latin typeface="Overpass" panose="020B0604020202020204" charset="0"/>
              </a:rPr>
              <a:t>model is a conceptual framework </a:t>
            </a:r>
            <a:r>
              <a:rPr lang="en-US" sz="1000" dirty="0">
                <a:solidFill>
                  <a:schemeClr val="accent4">
                    <a:lumMod val="40000"/>
                    <a:lumOff val="60000"/>
                  </a:schemeClr>
                </a:solidFill>
                <a:latin typeface="Overpass" panose="020B0604020202020204" charset="0"/>
              </a:rPr>
              <a:t>that describes how different network protocols and layers interact in a network communication system. It's not a physical representation of computer networks, nor does it dictate a specific shape </a:t>
            </a:r>
            <a:r>
              <a:rPr lang="en-US" sz="1000" dirty="0" smtClean="0">
                <a:solidFill>
                  <a:schemeClr val="accent4">
                    <a:lumMod val="40000"/>
                    <a:lumOff val="60000"/>
                  </a:schemeClr>
                </a:solidFill>
                <a:latin typeface="Overpass" panose="020B0604020202020204" charset="0"/>
              </a:rPr>
              <a:t> for </a:t>
            </a:r>
            <a:r>
              <a:rPr lang="en-US" sz="1000" dirty="0">
                <a:solidFill>
                  <a:schemeClr val="accent4">
                    <a:lumMod val="40000"/>
                    <a:lumOff val="60000"/>
                  </a:schemeClr>
                </a:solidFill>
                <a:latin typeface="Overpass" panose="020B0604020202020204" charset="0"/>
              </a:rPr>
              <a:t>them.</a:t>
            </a:r>
          </a:p>
        </p:txBody>
      </p:sp>
      <p:sp>
        <p:nvSpPr>
          <p:cNvPr id="5" name="مستطيل 4"/>
          <p:cNvSpPr/>
          <p:nvPr/>
        </p:nvSpPr>
        <p:spPr>
          <a:xfrm>
            <a:off x="1029533" y="4167456"/>
            <a:ext cx="52522" cy="890456"/>
          </a:xfrm>
          <a:prstGeom prst="rect">
            <a:avLst/>
          </a:prstGeom>
          <a:ln/>
          <a:effectLst>
            <a:outerShdw blurRad="40000" dist="23000" dir="5400000" sx="133000" sy="133000" rotWithShape="0">
              <a:srgbClr val="000000">
                <a:alpha val="0"/>
              </a:srgbClr>
            </a:outerShdw>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grpSp>
        <p:nvGrpSpPr>
          <p:cNvPr id="1446" name="Google Shape;1446;p55"/>
          <p:cNvGrpSpPr/>
          <p:nvPr/>
        </p:nvGrpSpPr>
        <p:grpSpPr>
          <a:xfrm>
            <a:off x="618651" y="2524983"/>
            <a:ext cx="4056841" cy="2161227"/>
            <a:chOff x="233350" y="949250"/>
            <a:chExt cx="7137300" cy="3802300"/>
          </a:xfrm>
        </p:grpSpPr>
        <p:sp>
          <p:nvSpPr>
            <p:cNvPr id="1447" name="Google Shape;1447;p55"/>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5"/>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5"/>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5"/>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5"/>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5"/>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5"/>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5"/>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5"/>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5"/>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5"/>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5"/>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5"/>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5"/>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5"/>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5"/>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5"/>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5"/>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5"/>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5"/>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5"/>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5"/>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5"/>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5"/>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5"/>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5"/>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5"/>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5"/>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5"/>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5"/>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5"/>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5"/>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5"/>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5"/>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5"/>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5"/>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5"/>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5"/>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5"/>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5"/>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5"/>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5"/>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5"/>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5"/>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5"/>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5"/>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5"/>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5"/>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8" name="Google Shape;1498;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The Role of </a:t>
            </a:r>
            <a:r>
              <a:rPr lang="en" dirty="0" smtClean="0">
                <a:solidFill>
                  <a:schemeClr val="accent4"/>
                </a:solidFill>
              </a:rPr>
              <a:t>Network Protocols</a:t>
            </a:r>
            <a:endParaRPr dirty="0">
              <a:solidFill>
                <a:schemeClr val="accent4"/>
              </a:solidFill>
            </a:endParaRPr>
          </a:p>
        </p:txBody>
      </p:sp>
      <p:sp>
        <p:nvSpPr>
          <p:cNvPr id="1499" name="Google Shape;1499;p55"/>
          <p:cNvSpPr txBox="1"/>
          <p:nvPr/>
        </p:nvSpPr>
        <p:spPr>
          <a:xfrm>
            <a:off x="6049365" y="2442501"/>
            <a:ext cx="24426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smtClean="0">
                <a:solidFill>
                  <a:schemeClr val="accent4"/>
                </a:solidFill>
                <a:latin typeface="Oxanium"/>
                <a:ea typeface="Oxanium"/>
                <a:cs typeface="Oxanium"/>
                <a:sym typeface="Oxanium"/>
              </a:rPr>
              <a:t>Unified Processes</a:t>
            </a:r>
            <a:endParaRPr sz="2000" b="1" dirty="0">
              <a:solidFill>
                <a:schemeClr val="accent4"/>
              </a:solidFill>
              <a:latin typeface="Oxanium"/>
              <a:ea typeface="Oxanium"/>
              <a:cs typeface="Oxanium"/>
              <a:sym typeface="Oxanium"/>
            </a:endParaRPr>
          </a:p>
        </p:txBody>
      </p:sp>
      <p:sp>
        <p:nvSpPr>
          <p:cNvPr id="1500" name="Google Shape;1500;p55"/>
          <p:cNvSpPr txBox="1"/>
          <p:nvPr/>
        </p:nvSpPr>
        <p:spPr>
          <a:xfrm>
            <a:off x="6049370" y="2800425"/>
            <a:ext cx="2789830" cy="9272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lt1"/>
                </a:solidFill>
                <a:latin typeface="Overpass"/>
                <a:ea typeface="Overpass"/>
                <a:cs typeface="Overpass"/>
                <a:sym typeface="Overpass"/>
              </a:rPr>
              <a:t>It facilitates the communication </a:t>
            </a:r>
            <a:r>
              <a:rPr lang="en" dirty="0" smtClean="0">
                <a:solidFill>
                  <a:schemeClr val="accent4"/>
                </a:solidFill>
                <a:latin typeface="Overpass"/>
                <a:ea typeface="Overpass"/>
                <a:cs typeface="Overpass"/>
                <a:sym typeface="Overpass"/>
              </a:rPr>
              <a:t>between incompatable devices or systems </a:t>
            </a:r>
            <a:r>
              <a:rPr lang="en" dirty="0" smtClean="0">
                <a:solidFill>
                  <a:schemeClr val="lt1"/>
                </a:solidFill>
                <a:latin typeface="Overpass"/>
                <a:ea typeface="Overpass"/>
                <a:cs typeface="Overpass"/>
                <a:sym typeface="Overpass"/>
              </a:rPr>
              <a:t>by following </a:t>
            </a:r>
            <a:r>
              <a:rPr lang="en" dirty="0" smtClean="0">
                <a:solidFill>
                  <a:schemeClr val="bg1"/>
                </a:solidFill>
                <a:latin typeface="Overpass"/>
                <a:ea typeface="Overpass"/>
                <a:cs typeface="Overpass"/>
                <a:sym typeface="Overpass"/>
              </a:rPr>
              <a:t>common communication processes.</a:t>
            </a:r>
            <a:endParaRPr b="1" dirty="0">
              <a:solidFill>
                <a:schemeClr val="bg1"/>
              </a:solidFill>
              <a:latin typeface="Overpass"/>
              <a:ea typeface="Overpass"/>
              <a:cs typeface="Overpass"/>
              <a:sym typeface="Overpass"/>
            </a:endParaRPr>
          </a:p>
        </p:txBody>
      </p:sp>
      <p:sp>
        <p:nvSpPr>
          <p:cNvPr id="1501" name="Google Shape;1501;p55"/>
          <p:cNvSpPr/>
          <p:nvPr/>
        </p:nvSpPr>
        <p:spPr>
          <a:xfrm>
            <a:off x="5004877" y="2532151"/>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2" name="Google Shape;1502;p55"/>
          <p:cNvCxnSpPr>
            <a:stCxn id="1501" idx="6"/>
            <a:endCxn id="1499" idx="1"/>
          </p:cNvCxnSpPr>
          <p:nvPr/>
        </p:nvCxnSpPr>
        <p:spPr>
          <a:xfrm rot="10800000" flipH="1">
            <a:off x="5821477" y="2706451"/>
            <a:ext cx="228000" cy="234000"/>
          </a:xfrm>
          <a:prstGeom prst="bentConnector3">
            <a:avLst>
              <a:gd name="adj1" fmla="val 49976"/>
            </a:avLst>
          </a:prstGeom>
          <a:noFill/>
          <a:ln w="9525" cap="flat" cmpd="sng">
            <a:solidFill>
              <a:schemeClr val="accent4"/>
            </a:solidFill>
            <a:prstDash val="solid"/>
            <a:round/>
            <a:headEnd type="none" w="med" len="med"/>
            <a:tailEnd type="none" w="med" len="med"/>
          </a:ln>
        </p:spPr>
      </p:cxnSp>
      <p:cxnSp>
        <p:nvCxnSpPr>
          <p:cNvPr id="1503" name="Google Shape;1503;p55"/>
          <p:cNvCxnSpPr>
            <a:stCxn id="1501" idx="6"/>
            <a:endCxn id="1500" idx="1"/>
          </p:cNvCxnSpPr>
          <p:nvPr/>
        </p:nvCxnSpPr>
        <p:spPr>
          <a:xfrm>
            <a:off x="5821477" y="2940451"/>
            <a:ext cx="227893" cy="323613"/>
          </a:xfrm>
          <a:prstGeom prst="bentConnector3">
            <a:avLst>
              <a:gd name="adj1" fmla="val 50000"/>
            </a:avLst>
          </a:prstGeom>
          <a:noFill/>
          <a:ln w="9525" cap="flat" cmpd="sng">
            <a:solidFill>
              <a:schemeClr val="accent4"/>
            </a:solidFill>
            <a:prstDash val="solid"/>
            <a:round/>
            <a:headEnd type="none" w="med" len="med"/>
            <a:tailEnd type="none" w="med" len="med"/>
          </a:ln>
        </p:spPr>
      </p:cxnSp>
      <p:sp>
        <p:nvSpPr>
          <p:cNvPr id="1504" name="Google Shape;1504;p55"/>
          <p:cNvSpPr txBox="1"/>
          <p:nvPr/>
        </p:nvSpPr>
        <p:spPr>
          <a:xfrm>
            <a:off x="6049364" y="3618288"/>
            <a:ext cx="278983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smtClean="0">
                <a:solidFill>
                  <a:schemeClr val="accent4"/>
                </a:solidFill>
                <a:latin typeface="Oxanium"/>
                <a:ea typeface="Oxanium"/>
                <a:cs typeface="Oxanium"/>
                <a:sym typeface="Oxanium"/>
              </a:rPr>
              <a:t>Safe and Convenient</a:t>
            </a:r>
            <a:endParaRPr sz="2000" b="1" dirty="0">
              <a:solidFill>
                <a:schemeClr val="accent4"/>
              </a:solidFill>
              <a:latin typeface="Oxanium"/>
              <a:ea typeface="Oxanium"/>
              <a:cs typeface="Oxanium"/>
              <a:sym typeface="Oxanium"/>
            </a:endParaRPr>
          </a:p>
        </p:txBody>
      </p:sp>
      <p:sp>
        <p:nvSpPr>
          <p:cNvPr id="1505" name="Google Shape;1505;p55"/>
          <p:cNvSpPr txBox="1"/>
          <p:nvPr/>
        </p:nvSpPr>
        <p:spPr>
          <a:xfrm>
            <a:off x="6049369" y="4003533"/>
            <a:ext cx="3094631" cy="78504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chemeClr val="lt1"/>
                </a:solidFill>
                <a:latin typeface="Overpass"/>
                <a:ea typeface="Overpass"/>
                <a:cs typeface="Overpass"/>
                <a:sym typeface="Overpass"/>
              </a:rPr>
              <a:t>High level of </a:t>
            </a:r>
            <a:r>
              <a:rPr lang="en-US" dirty="0" smtClean="0">
                <a:solidFill>
                  <a:schemeClr val="accent4"/>
                </a:solidFill>
                <a:latin typeface="Overpass"/>
                <a:ea typeface="Overpass"/>
                <a:cs typeface="Overpass"/>
                <a:sym typeface="Overpass"/>
              </a:rPr>
              <a:t>Security</a:t>
            </a:r>
            <a:r>
              <a:rPr lang="en-US" dirty="0" smtClean="0">
                <a:solidFill>
                  <a:schemeClr val="lt1"/>
                </a:solidFill>
                <a:latin typeface="Overpass"/>
                <a:ea typeface="Overpass"/>
                <a:cs typeface="Overpass"/>
                <a:sym typeface="Overpass"/>
              </a:rPr>
              <a:t>, </a:t>
            </a:r>
            <a:r>
              <a:rPr lang="en-US" dirty="0" smtClean="0">
                <a:solidFill>
                  <a:schemeClr val="accent4"/>
                </a:solidFill>
                <a:latin typeface="Overpass"/>
                <a:ea typeface="Overpass"/>
                <a:cs typeface="Overpass"/>
                <a:sym typeface="Overpass"/>
              </a:rPr>
              <a:t>Efficiency</a:t>
            </a:r>
            <a:r>
              <a:rPr lang="en-US" dirty="0" smtClean="0">
                <a:solidFill>
                  <a:schemeClr val="lt1"/>
                </a:solidFill>
                <a:latin typeface="Overpass"/>
                <a:ea typeface="Overpass"/>
                <a:cs typeface="Overpass"/>
                <a:sym typeface="Overpass"/>
              </a:rPr>
              <a:t>, and </a:t>
            </a:r>
            <a:r>
              <a:rPr lang="en-US" dirty="0" smtClean="0">
                <a:solidFill>
                  <a:schemeClr val="accent4"/>
                </a:solidFill>
                <a:latin typeface="Overpass"/>
                <a:ea typeface="Overpass"/>
                <a:cs typeface="Overpass"/>
                <a:sym typeface="Overpass"/>
              </a:rPr>
              <a:t>Scalability</a:t>
            </a:r>
            <a:r>
              <a:rPr lang="en-US" dirty="0" smtClean="0">
                <a:solidFill>
                  <a:schemeClr val="lt1"/>
                </a:solidFill>
                <a:latin typeface="Overpass"/>
                <a:ea typeface="Overpass"/>
                <a:cs typeface="Overpass"/>
                <a:sym typeface="Overpass"/>
              </a:rPr>
              <a:t>. In addition, its </a:t>
            </a:r>
            <a:r>
              <a:rPr lang="en-US" dirty="0" smtClean="0">
                <a:solidFill>
                  <a:schemeClr val="accent4"/>
                </a:solidFill>
                <a:latin typeface="Overpass"/>
                <a:ea typeface="Overpass"/>
                <a:cs typeface="Overpass"/>
                <a:sym typeface="Overpass"/>
              </a:rPr>
              <a:t>predictable behavior </a:t>
            </a:r>
            <a:r>
              <a:rPr lang="en-US" dirty="0" smtClean="0">
                <a:solidFill>
                  <a:schemeClr val="lt1"/>
                </a:solidFill>
                <a:latin typeface="Overpass"/>
                <a:ea typeface="Overpass"/>
                <a:cs typeface="Overpass"/>
                <a:sym typeface="Overpass"/>
              </a:rPr>
              <a:t>and </a:t>
            </a:r>
            <a:r>
              <a:rPr lang="en-US" dirty="0" smtClean="0">
                <a:solidFill>
                  <a:schemeClr val="accent4"/>
                </a:solidFill>
                <a:latin typeface="Overpass"/>
                <a:ea typeface="Overpass"/>
                <a:cs typeface="Overpass"/>
                <a:sym typeface="Overpass"/>
              </a:rPr>
              <a:t>troubleshooting tools </a:t>
            </a:r>
            <a:r>
              <a:rPr lang="en-US" dirty="0" smtClean="0">
                <a:solidFill>
                  <a:schemeClr val="lt1"/>
                </a:solidFill>
                <a:latin typeface="Overpass"/>
                <a:ea typeface="Overpass"/>
                <a:cs typeface="Overpass"/>
                <a:sym typeface="Overpass"/>
              </a:rPr>
              <a:t>that we</a:t>
            </a:r>
          </a:p>
          <a:p>
            <a:pPr marL="0" lvl="0" indent="0" algn="l" rtl="0">
              <a:spcBef>
                <a:spcPts val="0"/>
              </a:spcBef>
              <a:spcAft>
                <a:spcPts val="0"/>
              </a:spcAft>
              <a:buNone/>
            </a:pPr>
            <a:r>
              <a:rPr lang="en-US" dirty="0" smtClean="0">
                <a:solidFill>
                  <a:schemeClr val="lt1"/>
                </a:solidFill>
                <a:latin typeface="Overpass"/>
                <a:ea typeface="Overpass"/>
                <a:cs typeface="Overpass"/>
                <a:sym typeface="Overpass"/>
              </a:rPr>
              <a:t>could use.</a:t>
            </a:r>
            <a:endParaRPr dirty="0">
              <a:solidFill>
                <a:schemeClr val="lt1"/>
              </a:solidFill>
              <a:latin typeface="Overpass"/>
              <a:ea typeface="Overpass"/>
              <a:cs typeface="Overpass"/>
              <a:sym typeface="Overpass"/>
            </a:endParaRPr>
          </a:p>
        </p:txBody>
      </p:sp>
      <p:sp>
        <p:nvSpPr>
          <p:cNvPr id="1506" name="Google Shape;1506;p55"/>
          <p:cNvSpPr/>
          <p:nvPr/>
        </p:nvSpPr>
        <p:spPr>
          <a:xfrm>
            <a:off x="5004877" y="370793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7" name="Google Shape;1507;p55"/>
          <p:cNvCxnSpPr>
            <a:stCxn id="1506" idx="6"/>
            <a:endCxn id="1504" idx="1"/>
          </p:cNvCxnSpPr>
          <p:nvPr/>
        </p:nvCxnSpPr>
        <p:spPr>
          <a:xfrm flipV="1">
            <a:off x="5821477" y="3882138"/>
            <a:ext cx="227887" cy="234100"/>
          </a:xfrm>
          <a:prstGeom prst="bentConnector3">
            <a:avLst>
              <a:gd name="adj1" fmla="val 50000"/>
            </a:avLst>
          </a:prstGeom>
          <a:noFill/>
          <a:ln w="9525" cap="flat" cmpd="sng">
            <a:solidFill>
              <a:schemeClr val="accent4"/>
            </a:solidFill>
            <a:prstDash val="solid"/>
            <a:round/>
            <a:headEnd type="none" w="med" len="med"/>
            <a:tailEnd type="none" w="med" len="med"/>
          </a:ln>
        </p:spPr>
      </p:cxnSp>
      <p:cxnSp>
        <p:nvCxnSpPr>
          <p:cNvPr id="1508" name="Google Shape;1508;p55"/>
          <p:cNvCxnSpPr>
            <a:stCxn id="1506" idx="6"/>
          </p:cNvCxnSpPr>
          <p:nvPr/>
        </p:nvCxnSpPr>
        <p:spPr>
          <a:xfrm>
            <a:off x="5821477" y="4116238"/>
            <a:ext cx="228000" cy="177300"/>
          </a:xfrm>
          <a:prstGeom prst="bentConnector3">
            <a:avLst>
              <a:gd name="adj1" fmla="val 49977"/>
            </a:avLst>
          </a:prstGeom>
          <a:noFill/>
          <a:ln w="9525" cap="flat" cmpd="sng">
            <a:solidFill>
              <a:schemeClr val="accent4"/>
            </a:solidFill>
            <a:prstDash val="solid"/>
            <a:round/>
            <a:headEnd type="none" w="med" len="med"/>
            <a:tailEnd type="none" w="med" len="med"/>
          </a:ln>
        </p:spPr>
      </p:cxnSp>
      <p:sp>
        <p:nvSpPr>
          <p:cNvPr id="2" name="مربع نص 1"/>
          <p:cNvSpPr txBox="1"/>
          <p:nvPr/>
        </p:nvSpPr>
        <p:spPr>
          <a:xfrm>
            <a:off x="76200" y="1352549"/>
            <a:ext cx="8915399" cy="738664"/>
          </a:xfrm>
          <a:prstGeom prst="rect">
            <a:avLst/>
          </a:prstGeom>
          <a:noFill/>
        </p:spPr>
        <p:txBody>
          <a:bodyPr wrap="square" rtlCol="0">
            <a:spAutoFit/>
          </a:bodyPr>
          <a:lstStyle/>
          <a:p>
            <a:pPr algn="ctr"/>
            <a:r>
              <a:rPr lang="en-US" dirty="0">
                <a:solidFill>
                  <a:schemeClr val="bg1"/>
                </a:solidFill>
                <a:latin typeface="Overpass" panose="020B0604020202020204" charset="0"/>
              </a:rPr>
              <a:t>Network protocols are a </a:t>
            </a:r>
            <a:r>
              <a:rPr lang="en-US" dirty="0">
                <a:solidFill>
                  <a:schemeClr val="accent4"/>
                </a:solidFill>
                <a:latin typeface="Overpass" panose="020B0604020202020204" charset="0"/>
              </a:rPr>
              <a:t>set of rules</a:t>
            </a:r>
            <a:r>
              <a:rPr lang="en-US" dirty="0">
                <a:solidFill>
                  <a:schemeClr val="bg1"/>
                </a:solidFill>
                <a:latin typeface="Overpass" panose="020B0604020202020204" charset="0"/>
              </a:rPr>
              <a:t> outlining how connected devices </a:t>
            </a:r>
            <a:r>
              <a:rPr lang="en-US" dirty="0">
                <a:solidFill>
                  <a:schemeClr val="accent4"/>
                </a:solidFill>
                <a:latin typeface="Overpass" panose="020B0604020202020204" charset="0"/>
              </a:rPr>
              <a:t>communicate across a network </a:t>
            </a:r>
            <a:r>
              <a:rPr lang="en-US" dirty="0">
                <a:solidFill>
                  <a:schemeClr val="bg1"/>
                </a:solidFill>
                <a:latin typeface="Overpass" panose="020B0604020202020204" charset="0"/>
              </a:rPr>
              <a:t>to exchange information </a:t>
            </a:r>
            <a:r>
              <a:rPr lang="en-US" dirty="0">
                <a:solidFill>
                  <a:schemeClr val="accent4"/>
                </a:solidFill>
                <a:latin typeface="Overpass" panose="020B0604020202020204" charset="0"/>
              </a:rPr>
              <a:t>easily</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safely</a:t>
            </a:r>
            <a:r>
              <a:rPr lang="en-US" dirty="0">
                <a:solidFill>
                  <a:schemeClr val="bg1"/>
                </a:solidFill>
                <a:latin typeface="Overpass" panose="020B0604020202020204" charset="0"/>
              </a:rPr>
              <a:t>. Protocols serve as a </a:t>
            </a:r>
            <a:r>
              <a:rPr lang="en-US" dirty="0">
                <a:solidFill>
                  <a:schemeClr val="accent4"/>
                </a:solidFill>
                <a:latin typeface="Overpass" panose="020B0604020202020204" charset="0"/>
              </a:rPr>
              <a:t>common language </a:t>
            </a:r>
            <a:r>
              <a:rPr lang="en-US" dirty="0">
                <a:solidFill>
                  <a:schemeClr val="bg1"/>
                </a:solidFill>
                <a:latin typeface="Overpass" panose="020B0604020202020204" charset="0"/>
              </a:rPr>
              <a:t>for devices to enable communication </a:t>
            </a:r>
            <a:r>
              <a:rPr lang="en-US" dirty="0">
                <a:solidFill>
                  <a:schemeClr val="accent4"/>
                </a:solidFill>
                <a:latin typeface="Overpass" panose="020B0604020202020204" charset="0"/>
              </a:rPr>
              <a:t>irrespective of differences in software, hardware, or internal processes</a:t>
            </a:r>
            <a:r>
              <a:rPr lang="en-US" dirty="0">
                <a:solidFill>
                  <a:schemeClr val="bg1"/>
                </a:solidFill>
                <a:latin typeface="Overpass" panose="020B0604020202020204" charset="0"/>
              </a:rPr>
              <a:t>.</a:t>
            </a:r>
          </a:p>
        </p:txBody>
      </p:sp>
      <p:sp>
        <p:nvSpPr>
          <p:cNvPr id="95" name="Google Shape;1499;p55"/>
          <p:cNvSpPr txBox="1"/>
          <p:nvPr/>
        </p:nvSpPr>
        <p:spPr>
          <a:xfrm>
            <a:off x="5181600" y="2768223"/>
            <a:ext cx="498287" cy="41254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smtClean="0">
                <a:solidFill>
                  <a:srgbClr val="F3F3F3"/>
                </a:solidFill>
                <a:latin typeface="Oxanium"/>
                <a:ea typeface="Oxanium"/>
                <a:cs typeface="Oxanium"/>
                <a:sym typeface="Oxanium"/>
              </a:rPr>
              <a:t>01</a:t>
            </a:r>
            <a:endParaRPr sz="2000" b="1" dirty="0">
              <a:solidFill>
                <a:schemeClr val="accent4"/>
              </a:solidFill>
              <a:latin typeface="Oxanium"/>
              <a:ea typeface="Oxanium"/>
              <a:cs typeface="Oxanium"/>
              <a:sym typeface="Oxanium"/>
            </a:endParaRPr>
          </a:p>
        </p:txBody>
      </p:sp>
      <p:sp>
        <p:nvSpPr>
          <p:cNvPr id="96" name="Google Shape;1499;p55"/>
          <p:cNvSpPr txBox="1"/>
          <p:nvPr/>
        </p:nvSpPr>
        <p:spPr>
          <a:xfrm>
            <a:off x="5164033" y="3972512"/>
            <a:ext cx="498287" cy="39186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smtClean="0">
                <a:solidFill>
                  <a:srgbClr val="F3F3F3"/>
                </a:solidFill>
                <a:latin typeface="Oxanium"/>
                <a:ea typeface="Oxanium"/>
                <a:cs typeface="Oxanium"/>
                <a:sym typeface="Oxanium"/>
              </a:rPr>
              <a:t>02</a:t>
            </a:r>
            <a:endParaRPr sz="2000" b="1" dirty="0">
              <a:solidFill>
                <a:schemeClr val="accent4"/>
              </a:solidFill>
              <a:latin typeface="Oxanium"/>
              <a:ea typeface="Oxanium"/>
              <a:cs typeface="Oxanium"/>
              <a:sym typeface="Oxanium"/>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Common </a:t>
            </a:r>
            <a:r>
              <a:rPr lang="en-US" dirty="0" smtClean="0">
                <a:solidFill>
                  <a:schemeClr val="accent4"/>
                </a:solidFill>
              </a:rPr>
              <a:t>Networking Protocols</a:t>
            </a:r>
            <a:endParaRPr dirty="0">
              <a:solidFill>
                <a:schemeClr val="accent4"/>
              </a:solidFill>
            </a:endParaRPr>
          </a:p>
        </p:txBody>
      </p:sp>
      <p:sp>
        <p:nvSpPr>
          <p:cNvPr id="2" name="مربع نص 1"/>
          <p:cNvSpPr txBox="1"/>
          <p:nvPr/>
        </p:nvSpPr>
        <p:spPr>
          <a:xfrm>
            <a:off x="381000" y="1199761"/>
            <a:ext cx="8686800" cy="738664"/>
          </a:xfrm>
          <a:prstGeom prst="rect">
            <a:avLst/>
          </a:prstGeom>
          <a:noFill/>
        </p:spPr>
        <p:txBody>
          <a:bodyPr wrap="square" rtlCol="0">
            <a:spAutoFit/>
          </a:bodyPr>
          <a:lstStyle/>
          <a:p>
            <a:r>
              <a:rPr lang="en-US" dirty="0">
                <a:solidFill>
                  <a:schemeClr val="accent4"/>
                </a:solidFill>
                <a:latin typeface="Overpass" panose="020B0604020202020204" charset="0"/>
              </a:rPr>
              <a:t>Networking protocols </a:t>
            </a:r>
            <a:r>
              <a:rPr lang="en-US" dirty="0">
                <a:solidFill>
                  <a:schemeClr val="bg1"/>
                </a:solidFill>
                <a:latin typeface="Overpass" panose="020B0604020202020204" charset="0"/>
              </a:rPr>
              <a:t>are essential for the </a:t>
            </a:r>
            <a:r>
              <a:rPr lang="en-US" dirty="0">
                <a:solidFill>
                  <a:schemeClr val="accent4"/>
                </a:solidFill>
                <a:latin typeface="Overpass" panose="020B0604020202020204" charset="0"/>
              </a:rPr>
              <a:t>communication</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data exchange </a:t>
            </a:r>
            <a:r>
              <a:rPr lang="en-US" dirty="0">
                <a:solidFill>
                  <a:schemeClr val="bg1"/>
                </a:solidFill>
                <a:latin typeface="Overpass" panose="020B0604020202020204" charset="0"/>
              </a:rPr>
              <a:t>between devices on a network. The importance of specific protocols can vary depending on the context and the type of network, but here are five of the most important networking </a:t>
            </a:r>
            <a:r>
              <a:rPr lang="en-US" dirty="0" smtClean="0">
                <a:solidFill>
                  <a:schemeClr val="bg1"/>
                </a:solidFill>
                <a:latin typeface="Overpass" panose="020B0604020202020204" charset="0"/>
              </a:rPr>
              <a:t>protocols you need to know:</a:t>
            </a:r>
            <a:endParaRPr lang="en-US" dirty="0">
              <a:solidFill>
                <a:schemeClr val="bg1"/>
              </a:solidFill>
              <a:latin typeface="Overpass" panose="020B0604020202020204" charset="0"/>
            </a:endParaRPr>
          </a:p>
        </p:txBody>
      </p:sp>
      <p:sp>
        <p:nvSpPr>
          <p:cNvPr id="3" name="مربع نص 2"/>
          <p:cNvSpPr txBox="1"/>
          <p:nvPr/>
        </p:nvSpPr>
        <p:spPr>
          <a:xfrm>
            <a:off x="381000" y="2419350"/>
            <a:ext cx="8534400" cy="2031325"/>
          </a:xfrm>
          <a:prstGeom prst="rect">
            <a:avLst/>
          </a:prstGeom>
          <a:noFill/>
        </p:spPr>
        <p:txBody>
          <a:bodyPr wrap="square" rtlCol="0">
            <a:spAutoFit/>
          </a:bodyPr>
          <a:lstStyle/>
          <a:p>
            <a:r>
              <a:rPr lang="en-US" b="1" dirty="0">
                <a:solidFill>
                  <a:schemeClr val="accent4"/>
                </a:solidFill>
                <a:latin typeface="Overpass" panose="020B0604020202020204" charset="0"/>
              </a:rPr>
              <a:t>Internet Protocol </a:t>
            </a:r>
            <a:r>
              <a:rPr lang="en-US" b="1" dirty="0">
                <a:solidFill>
                  <a:schemeClr val="bg1"/>
                </a:solidFill>
                <a:latin typeface="Overpass" panose="020B0604020202020204" charset="0"/>
              </a:rPr>
              <a:t>(</a:t>
            </a:r>
            <a:r>
              <a:rPr lang="en-US" b="1" dirty="0">
                <a:solidFill>
                  <a:schemeClr val="accent4"/>
                </a:solidFill>
                <a:latin typeface="Overpass" panose="020B0604020202020204" charset="0"/>
              </a:rPr>
              <a:t>IP</a:t>
            </a:r>
            <a:r>
              <a:rPr lang="en-US" b="1" dirty="0">
                <a:solidFill>
                  <a:schemeClr val="bg1"/>
                </a:solidFill>
                <a:latin typeface="Overpass" panose="020B0604020202020204" charset="0"/>
              </a:rPr>
              <a:t>):</a:t>
            </a:r>
          </a:p>
          <a:p>
            <a:r>
              <a:rPr lang="en-US" dirty="0">
                <a:solidFill>
                  <a:schemeClr val="accent4"/>
                </a:solidFill>
                <a:latin typeface="Overpass" panose="020B0604020202020204" charset="0"/>
              </a:rPr>
              <a:t>IPv4: </a:t>
            </a:r>
            <a:r>
              <a:rPr lang="en-US" dirty="0">
                <a:solidFill>
                  <a:schemeClr val="bg1"/>
                </a:solidFill>
                <a:latin typeface="Overpass" panose="020B0604020202020204" charset="0"/>
              </a:rPr>
              <a:t>The fourth version of the </a:t>
            </a:r>
            <a:r>
              <a:rPr lang="en-US" dirty="0">
                <a:solidFill>
                  <a:schemeClr val="accent4"/>
                </a:solidFill>
                <a:latin typeface="Overpass" panose="020B0604020202020204" charset="0"/>
              </a:rPr>
              <a:t>Internet Protocol </a:t>
            </a:r>
            <a:r>
              <a:rPr lang="en-US" dirty="0">
                <a:solidFill>
                  <a:schemeClr val="bg1"/>
                </a:solidFill>
                <a:latin typeface="Overpass" panose="020B0604020202020204" charset="0"/>
              </a:rPr>
              <a:t>is still widely used for routing data packets across the internet. It assigns unique IP addresses to devices and facilitates the routing of data between them</a:t>
            </a:r>
            <a:r>
              <a:rPr lang="en-US" dirty="0" smtClean="0">
                <a:solidFill>
                  <a:schemeClr val="bg1"/>
                </a:solidFill>
                <a:latin typeface="Overpass" panose="020B0604020202020204" charset="0"/>
              </a:rPr>
              <a:t>.</a:t>
            </a:r>
          </a:p>
          <a:p>
            <a:endParaRPr lang="en-US" dirty="0">
              <a:solidFill>
                <a:schemeClr val="bg1"/>
              </a:solidFill>
              <a:latin typeface="Overpass" panose="020B0604020202020204" charset="0"/>
            </a:endParaRPr>
          </a:p>
          <a:p>
            <a:r>
              <a:rPr lang="en-US" dirty="0">
                <a:solidFill>
                  <a:schemeClr val="accent4"/>
                </a:solidFill>
                <a:latin typeface="Overpass" panose="020B0604020202020204" charset="0"/>
              </a:rPr>
              <a:t>IPv6: </a:t>
            </a:r>
            <a:r>
              <a:rPr lang="en-US" dirty="0">
                <a:solidFill>
                  <a:schemeClr val="bg1"/>
                </a:solidFill>
                <a:latin typeface="Overpass" panose="020B0604020202020204" charset="0"/>
              </a:rPr>
              <a:t>With the exhaustion of IPv4 addresses, </a:t>
            </a:r>
            <a:r>
              <a:rPr lang="en-US" dirty="0">
                <a:solidFill>
                  <a:schemeClr val="accent4"/>
                </a:solidFill>
                <a:latin typeface="Overpass" panose="020B0604020202020204" charset="0"/>
              </a:rPr>
              <a:t>IPv6</a:t>
            </a:r>
            <a:r>
              <a:rPr lang="en-US" dirty="0">
                <a:solidFill>
                  <a:schemeClr val="bg1"/>
                </a:solidFill>
                <a:latin typeface="Overpass" panose="020B0604020202020204" charset="0"/>
              </a:rPr>
              <a:t> was introduced to provide a </a:t>
            </a:r>
            <a:r>
              <a:rPr lang="en-US" dirty="0">
                <a:solidFill>
                  <a:schemeClr val="accent4"/>
                </a:solidFill>
                <a:latin typeface="Overpass" panose="020B0604020202020204" charset="0"/>
              </a:rPr>
              <a:t>vastly expanded address space</a:t>
            </a:r>
            <a:r>
              <a:rPr lang="en-US" dirty="0">
                <a:solidFill>
                  <a:schemeClr val="bg1"/>
                </a:solidFill>
                <a:latin typeface="Overpass" panose="020B0604020202020204" charset="0"/>
              </a:rPr>
              <a:t>. It is crucial for the continued growth of the internet</a:t>
            </a:r>
            <a:r>
              <a:rPr lang="en-US" dirty="0" smtClean="0">
                <a:solidFill>
                  <a:schemeClr val="bg1"/>
                </a:solidFill>
                <a:latin typeface="Overpass" panose="020B0604020202020204" charset="0"/>
              </a:rPr>
              <a:t>.</a:t>
            </a:r>
          </a:p>
          <a:p>
            <a:endParaRPr lang="en-US" dirty="0">
              <a:solidFill>
                <a:schemeClr val="bg1"/>
              </a:solidFill>
              <a:latin typeface="Overpass" panose="020B0604020202020204" charset="0"/>
            </a:endParaRPr>
          </a:p>
          <a:p>
            <a:pPr marL="285750" indent="-285750">
              <a:buClr>
                <a:srgbClr val="FF0000"/>
              </a:buClr>
              <a:buFont typeface="Wingdings" panose="05000000000000000000" pitchFamily="2" charset="2"/>
              <a:buChar char="Ø"/>
            </a:pPr>
            <a:r>
              <a:rPr lang="en-US" dirty="0" smtClean="0">
                <a:solidFill>
                  <a:srgbClr val="FF0000"/>
                </a:solidFill>
              </a:rPr>
              <a:t>Unfortunately IPv6 </a:t>
            </a:r>
            <a:r>
              <a:rPr lang="en-US" dirty="0">
                <a:solidFill>
                  <a:srgbClr val="FF0000"/>
                </a:solidFill>
              </a:rPr>
              <a:t>was not designed to be IPv4 </a:t>
            </a:r>
            <a:r>
              <a:rPr lang="en-US" dirty="0" smtClean="0">
                <a:solidFill>
                  <a:srgbClr val="FF0000"/>
                </a:solidFill>
              </a:rPr>
              <a:t>compatible, meaning that you cannot use </a:t>
            </a:r>
            <a:r>
              <a:rPr lang="en-US" dirty="0">
                <a:solidFill>
                  <a:srgbClr val="FF0000"/>
                </a:solidFill>
              </a:rPr>
              <a:t>IPv6 on IPv4-supported machines.</a:t>
            </a:r>
            <a:endParaRPr lang="en-US" dirty="0">
              <a:solidFill>
                <a:srgbClr val="FF0000"/>
              </a:solidFill>
              <a:latin typeface="Overpass" panose="020B060402020202020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3" name="مربع نص 2"/>
          <p:cNvSpPr txBox="1"/>
          <p:nvPr/>
        </p:nvSpPr>
        <p:spPr>
          <a:xfrm>
            <a:off x="370114" y="209550"/>
            <a:ext cx="8534400" cy="1077218"/>
          </a:xfrm>
          <a:prstGeom prst="rect">
            <a:avLst/>
          </a:prstGeom>
          <a:noFill/>
        </p:spPr>
        <p:txBody>
          <a:bodyPr wrap="square" rtlCol="0">
            <a:spAutoFit/>
          </a:bodyPr>
          <a:lstStyle/>
          <a:p>
            <a:r>
              <a:rPr lang="en-US" b="1" dirty="0">
                <a:solidFill>
                  <a:schemeClr val="accent4"/>
                </a:solidFill>
                <a:latin typeface="Overpass" panose="020B0604020202020204" charset="0"/>
              </a:rPr>
              <a:t>Transmission Control Protocol </a:t>
            </a:r>
            <a:r>
              <a:rPr lang="en-US" b="1" dirty="0">
                <a:solidFill>
                  <a:schemeClr val="bg1"/>
                </a:solidFill>
                <a:latin typeface="Overpass" panose="020B0604020202020204" charset="0"/>
              </a:rPr>
              <a:t>(</a:t>
            </a:r>
            <a:r>
              <a:rPr lang="en-US" b="1" dirty="0">
                <a:solidFill>
                  <a:schemeClr val="accent4"/>
                </a:solidFill>
                <a:latin typeface="Overpass" panose="020B0604020202020204" charset="0"/>
              </a:rPr>
              <a:t>TCP</a:t>
            </a:r>
            <a:r>
              <a:rPr lang="en-US" b="1" dirty="0" smtClean="0">
                <a:solidFill>
                  <a:schemeClr val="bg1"/>
                </a:solidFill>
                <a:latin typeface="Overpass" panose="020B0604020202020204" charset="0"/>
              </a:rPr>
              <a:t>):</a:t>
            </a:r>
          </a:p>
          <a:p>
            <a:endParaRPr lang="en-US" sz="800" b="1" dirty="0">
              <a:solidFill>
                <a:schemeClr val="bg1"/>
              </a:solidFill>
              <a:latin typeface="Overpass" panose="020B0604020202020204" charset="0"/>
            </a:endParaRPr>
          </a:p>
          <a:p>
            <a:r>
              <a:rPr lang="en-US" dirty="0">
                <a:solidFill>
                  <a:schemeClr val="accent4"/>
                </a:solidFill>
                <a:latin typeface="Overpass" panose="020B0604020202020204" charset="0"/>
              </a:rPr>
              <a:t>TCP</a:t>
            </a:r>
            <a:r>
              <a:rPr lang="en-US" dirty="0">
                <a:solidFill>
                  <a:schemeClr val="bg1"/>
                </a:solidFill>
                <a:latin typeface="Overpass" panose="020B0604020202020204" charset="0"/>
              </a:rPr>
              <a:t> is a reliable, </a:t>
            </a:r>
            <a:r>
              <a:rPr lang="en-US" dirty="0">
                <a:solidFill>
                  <a:schemeClr val="accent4"/>
                </a:solidFill>
                <a:latin typeface="Overpass" panose="020B0604020202020204" charset="0"/>
              </a:rPr>
              <a:t>connection-oriented protocol</a:t>
            </a:r>
            <a:r>
              <a:rPr lang="en-US" dirty="0">
                <a:solidFill>
                  <a:schemeClr val="bg1"/>
                </a:solidFill>
                <a:latin typeface="Overpass" panose="020B0604020202020204" charset="0"/>
              </a:rPr>
              <a:t> that ensures the delivery of data packets in a specific order and </a:t>
            </a:r>
            <a:r>
              <a:rPr lang="en-US" dirty="0">
                <a:solidFill>
                  <a:schemeClr val="accent4"/>
                </a:solidFill>
                <a:latin typeface="Overpass" panose="020B0604020202020204" charset="0"/>
              </a:rPr>
              <a:t>handles error-checking</a:t>
            </a:r>
            <a:r>
              <a:rPr lang="en-US" dirty="0">
                <a:solidFill>
                  <a:schemeClr val="bg1"/>
                </a:solidFill>
                <a:latin typeface="Overpass" panose="020B0604020202020204" charset="0"/>
              </a:rPr>
              <a:t> </a:t>
            </a:r>
            <a:r>
              <a:rPr lang="en-US" dirty="0">
                <a:solidFill>
                  <a:schemeClr val="accent4"/>
                </a:solidFill>
                <a:latin typeface="Overpass" panose="020B0604020202020204" charset="0"/>
              </a:rPr>
              <a:t>and retransmission of lost packets</a:t>
            </a:r>
            <a:r>
              <a:rPr lang="en-US" dirty="0">
                <a:solidFill>
                  <a:schemeClr val="bg1"/>
                </a:solidFill>
                <a:latin typeface="Overpass" panose="020B0604020202020204" charset="0"/>
              </a:rPr>
              <a:t>. It is vital for applications requiring guaranteed and orderly data delivery, such as </a:t>
            </a:r>
            <a:r>
              <a:rPr lang="en-US" dirty="0">
                <a:solidFill>
                  <a:schemeClr val="accent4"/>
                </a:solidFill>
                <a:latin typeface="Overpass" panose="020B0604020202020204" charset="0"/>
              </a:rPr>
              <a:t>web browsing </a:t>
            </a:r>
            <a:r>
              <a:rPr lang="en-US" dirty="0">
                <a:solidFill>
                  <a:schemeClr val="bg1"/>
                </a:solidFill>
                <a:latin typeface="Overpass" panose="020B0604020202020204" charset="0"/>
              </a:rPr>
              <a:t>and </a:t>
            </a:r>
            <a:r>
              <a:rPr lang="en-US" dirty="0">
                <a:solidFill>
                  <a:schemeClr val="accent4"/>
                </a:solidFill>
                <a:latin typeface="Overpass" panose="020B0604020202020204" charset="0"/>
              </a:rPr>
              <a:t>email</a:t>
            </a:r>
            <a:r>
              <a:rPr lang="en-US" dirty="0">
                <a:solidFill>
                  <a:schemeClr val="bg1"/>
                </a:solidFill>
                <a:latin typeface="Overpass" panose="020B0604020202020204" charset="0"/>
              </a:rPr>
              <a:t>.</a:t>
            </a:r>
          </a:p>
        </p:txBody>
      </p:sp>
      <p:sp>
        <p:nvSpPr>
          <p:cNvPr id="6" name="مربع نص 5"/>
          <p:cNvSpPr txBox="1"/>
          <p:nvPr/>
        </p:nvSpPr>
        <p:spPr>
          <a:xfrm>
            <a:off x="370114" y="1428750"/>
            <a:ext cx="8534400" cy="1077218"/>
          </a:xfrm>
          <a:prstGeom prst="rect">
            <a:avLst/>
          </a:prstGeom>
          <a:noFill/>
        </p:spPr>
        <p:txBody>
          <a:bodyPr wrap="square" rtlCol="0">
            <a:spAutoFit/>
          </a:bodyPr>
          <a:lstStyle/>
          <a:p>
            <a:r>
              <a:rPr lang="en-US" b="1" dirty="0">
                <a:solidFill>
                  <a:schemeClr val="accent4"/>
                </a:solidFill>
                <a:latin typeface="Overpass" panose="020B0604020202020204" charset="0"/>
              </a:rPr>
              <a:t>User Datagram Protocol </a:t>
            </a:r>
            <a:r>
              <a:rPr lang="en-US" b="1" dirty="0">
                <a:solidFill>
                  <a:schemeClr val="bg1"/>
                </a:solidFill>
                <a:latin typeface="Overpass" panose="020B0604020202020204" charset="0"/>
              </a:rPr>
              <a:t>(</a:t>
            </a:r>
            <a:r>
              <a:rPr lang="en-US" b="1" dirty="0">
                <a:solidFill>
                  <a:schemeClr val="accent4"/>
                </a:solidFill>
                <a:latin typeface="Overpass" panose="020B0604020202020204" charset="0"/>
              </a:rPr>
              <a:t>UDP</a:t>
            </a:r>
            <a:r>
              <a:rPr lang="en-US" b="1" dirty="0" smtClean="0">
                <a:solidFill>
                  <a:schemeClr val="bg1"/>
                </a:solidFill>
                <a:latin typeface="Overpass" panose="020B0604020202020204" charset="0"/>
              </a:rPr>
              <a:t>)</a:t>
            </a:r>
            <a:r>
              <a:rPr lang="en-US" dirty="0" smtClean="0">
                <a:solidFill>
                  <a:schemeClr val="bg1"/>
                </a:solidFill>
                <a:latin typeface="Overpass" panose="020B0604020202020204" charset="0"/>
              </a:rPr>
              <a:t>:</a:t>
            </a:r>
          </a:p>
          <a:p>
            <a:endParaRPr lang="en-US" sz="800" dirty="0">
              <a:solidFill>
                <a:schemeClr val="bg1"/>
              </a:solidFill>
              <a:latin typeface="Overpass" panose="020B0604020202020204" charset="0"/>
            </a:endParaRPr>
          </a:p>
          <a:p>
            <a:r>
              <a:rPr lang="en-US" dirty="0">
                <a:solidFill>
                  <a:schemeClr val="accent4"/>
                </a:solidFill>
                <a:latin typeface="Overpass" panose="020B0604020202020204" charset="0"/>
              </a:rPr>
              <a:t>UDP</a:t>
            </a:r>
            <a:r>
              <a:rPr lang="en-US" dirty="0">
                <a:solidFill>
                  <a:schemeClr val="bg1"/>
                </a:solidFill>
                <a:latin typeface="Overpass" panose="020B0604020202020204" charset="0"/>
              </a:rPr>
              <a:t> is a </a:t>
            </a:r>
            <a:r>
              <a:rPr lang="en-US" dirty="0">
                <a:solidFill>
                  <a:schemeClr val="accent4"/>
                </a:solidFill>
                <a:latin typeface="Overpass" panose="020B0604020202020204" charset="0"/>
              </a:rPr>
              <a:t>connectionless</a:t>
            </a:r>
            <a:r>
              <a:rPr lang="en-US" dirty="0">
                <a:solidFill>
                  <a:schemeClr val="bg1"/>
                </a:solidFill>
                <a:latin typeface="Overpass" panose="020B0604020202020204" charset="0"/>
              </a:rPr>
              <a:t>, </a:t>
            </a:r>
            <a:r>
              <a:rPr lang="en-US" dirty="0">
                <a:solidFill>
                  <a:schemeClr val="accent4"/>
                </a:solidFill>
                <a:latin typeface="Overpass" panose="020B0604020202020204" charset="0"/>
              </a:rPr>
              <a:t>lightweight</a:t>
            </a:r>
            <a:r>
              <a:rPr lang="en-US" dirty="0">
                <a:solidFill>
                  <a:schemeClr val="bg1"/>
                </a:solidFill>
                <a:latin typeface="Overpass" panose="020B0604020202020204" charset="0"/>
              </a:rPr>
              <a:t> protocol that provides </a:t>
            </a:r>
            <a:r>
              <a:rPr lang="en-US" b="1" i="1" u="sng" dirty="0">
                <a:solidFill>
                  <a:srgbClr val="FFFF00"/>
                </a:solidFill>
                <a:latin typeface="Overpass" panose="020B0604020202020204" charset="0"/>
              </a:rPr>
              <a:t>fast</a:t>
            </a:r>
            <a:r>
              <a:rPr lang="en-US" dirty="0">
                <a:solidFill>
                  <a:schemeClr val="bg1"/>
                </a:solidFill>
                <a:latin typeface="Overpass" panose="020B0604020202020204" charset="0"/>
              </a:rPr>
              <a:t> data transmission but does not guarantee packet delivery or order. It is used for </a:t>
            </a:r>
            <a:r>
              <a:rPr lang="en-US" dirty="0">
                <a:solidFill>
                  <a:schemeClr val="accent4"/>
                </a:solidFill>
                <a:latin typeface="Overpass" panose="020B0604020202020204" charset="0"/>
              </a:rPr>
              <a:t>real-time applications </a:t>
            </a:r>
            <a:r>
              <a:rPr lang="en-US" dirty="0">
                <a:solidFill>
                  <a:schemeClr val="bg1"/>
                </a:solidFill>
                <a:latin typeface="Overpass" panose="020B0604020202020204" charset="0"/>
              </a:rPr>
              <a:t>like </a:t>
            </a:r>
            <a:r>
              <a:rPr lang="en-US" dirty="0">
                <a:solidFill>
                  <a:schemeClr val="accent4"/>
                </a:solidFill>
                <a:latin typeface="Overpass" panose="020B0604020202020204" charset="0"/>
              </a:rPr>
              <a:t>video streaming</a:t>
            </a:r>
            <a:r>
              <a:rPr lang="en-US" dirty="0">
                <a:solidFill>
                  <a:schemeClr val="bg1"/>
                </a:solidFill>
                <a:latin typeface="Overpass" panose="020B0604020202020204" charset="0"/>
              </a:rPr>
              <a:t>, </a:t>
            </a:r>
            <a:r>
              <a:rPr lang="en-US" dirty="0">
                <a:solidFill>
                  <a:schemeClr val="accent4"/>
                </a:solidFill>
                <a:latin typeface="Overpass" panose="020B0604020202020204" charset="0"/>
              </a:rPr>
              <a:t>online gaming</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voice over IP </a:t>
            </a:r>
            <a:r>
              <a:rPr lang="en-US" dirty="0">
                <a:solidFill>
                  <a:schemeClr val="bg1"/>
                </a:solidFill>
                <a:latin typeface="Overpass" panose="020B0604020202020204" charset="0"/>
              </a:rPr>
              <a:t>(</a:t>
            </a:r>
            <a:r>
              <a:rPr lang="en-US" dirty="0">
                <a:solidFill>
                  <a:schemeClr val="accent4"/>
                </a:solidFill>
                <a:latin typeface="Overpass" panose="020B0604020202020204" charset="0"/>
              </a:rPr>
              <a:t>VoIP</a:t>
            </a:r>
            <a:r>
              <a:rPr lang="en-US" dirty="0">
                <a:solidFill>
                  <a:schemeClr val="bg1"/>
                </a:solidFill>
                <a:latin typeface="Overpass" panose="020B0604020202020204" charset="0"/>
              </a:rPr>
              <a:t>).</a:t>
            </a:r>
          </a:p>
        </p:txBody>
      </p:sp>
      <p:sp>
        <p:nvSpPr>
          <p:cNvPr id="7" name="مربع نص 6"/>
          <p:cNvSpPr txBox="1"/>
          <p:nvPr/>
        </p:nvSpPr>
        <p:spPr>
          <a:xfrm>
            <a:off x="370114" y="2571285"/>
            <a:ext cx="8534400" cy="861774"/>
          </a:xfrm>
          <a:prstGeom prst="rect">
            <a:avLst/>
          </a:prstGeom>
          <a:noFill/>
        </p:spPr>
        <p:txBody>
          <a:bodyPr wrap="square" rtlCol="0">
            <a:spAutoFit/>
          </a:bodyPr>
          <a:lstStyle/>
          <a:p>
            <a:r>
              <a:rPr lang="en-US" b="1" dirty="0">
                <a:solidFill>
                  <a:schemeClr val="accent4"/>
                </a:solidFill>
                <a:latin typeface="Overpass" panose="020B0604020202020204" charset="0"/>
              </a:rPr>
              <a:t>Hypertext Transfer Protocol </a:t>
            </a:r>
            <a:r>
              <a:rPr lang="en-US" b="1" dirty="0">
                <a:solidFill>
                  <a:schemeClr val="bg1"/>
                </a:solidFill>
                <a:latin typeface="Overpass" panose="020B0604020202020204" charset="0"/>
              </a:rPr>
              <a:t>(</a:t>
            </a:r>
            <a:r>
              <a:rPr lang="en-US" b="1" dirty="0">
                <a:solidFill>
                  <a:schemeClr val="accent4"/>
                </a:solidFill>
                <a:latin typeface="Overpass" panose="020B0604020202020204" charset="0"/>
              </a:rPr>
              <a:t>HTTP</a:t>
            </a:r>
            <a:r>
              <a:rPr lang="en-US" b="1" dirty="0" smtClean="0">
                <a:solidFill>
                  <a:schemeClr val="bg1"/>
                </a:solidFill>
                <a:latin typeface="Overpass" panose="020B0604020202020204" charset="0"/>
              </a:rPr>
              <a:t>)</a:t>
            </a:r>
            <a:r>
              <a:rPr lang="en-US" dirty="0" smtClean="0">
                <a:solidFill>
                  <a:schemeClr val="bg1"/>
                </a:solidFill>
                <a:latin typeface="Overpass" panose="020B0604020202020204" charset="0"/>
              </a:rPr>
              <a:t>:</a:t>
            </a:r>
          </a:p>
          <a:p>
            <a:endParaRPr lang="en-US" sz="800" dirty="0">
              <a:solidFill>
                <a:schemeClr val="bg1"/>
              </a:solidFill>
              <a:latin typeface="Overpass" panose="020B0604020202020204" charset="0"/>
            </a:endParaRPr>
          </a:p>
          <a:p>
            <a:r>
              <a:rPr lang="en-US" dirty="0">
                <a:solidFill>
                  <a:schemeClr val="accent4"/>
                </a:solidFill>
                <a:latin typeface="Overpass" panose="020B0604020202020204" charset="0"/>
              </a:rPr>
              <a:t>HTTP</a:t>
            </a:r>
            <a:r>
              <a:rPr lang="en-US" dirty="0">
                <a:solidFill>
                  <a:schemeClr val="bg1"/>
                </a:solidFill>
                <a:latin typeface="Overpass" panose="020B0604020202020204" charset="0"/>
              </a:rPr>
              <a:t> is the foundation of data communication on the </a:t>
            </a:r>
            <a:r>
              <a:rPr lang="en-US" dirty="0">
                <a:solidFill>
                  <a:schemeClr val="accent4"/>
                </a:solidFill>
                <a:latin typeface="Overpass" panose="020B0604020202020204" charset="0"/>
              </a:rPr>
              <a:t>World Wide </a:t>
            </a:r>
            <a:r>
              <a:rPr lang="en-US" dirty="0" smtClean="0">
                <a:solidFill>
                  <a:schemeClr val="accent4"/>
                </a:solidFill>
                <a:latin typeface="Overpass" panose="020B0604020202020204" charset="0"/>
              </a:rPr>
              <a:t>Web </a:t>
            </a:r>
            <a:r>
              <a:rPr lang="en-US" dirty="0" smtClean="0">
                <a:solidFill>
                  <a:schemeClr val="bg1"/>
                </a:solidFill>
                <a:latin typeface="Overpass" panose="020B0604020202020204" charset="0"/>
              </a:rPr>
              <a:t>(</a:t>
            </a:r>
            <a:r>
              <a:rPr lang="en-US" dirty="0" smtClean="0">
                <a:solidFill>
                  <a:schemeClr val="accent4"/>
                </a:solidFill>
                <a:latin typeface="Overpass" panose="020B0604020202020204" charset="0"/>
              </a:rPr>
              <a:t>WWW</a:t>
            </a:r>
            <a:r>
              <a:rPr lang="en-US" dirty="0" smtClean="0">
                <a:solidFill>
                  <a:schemeClr val="bg1"/>
                </a:solidFill>
                <a:latin typeface="Overpass" panose="020B0604020202020204" charset="0"/>
              </a:rPr>
              <a:t>). </a:t>
            </a:r>
            <a:r>
              <a:rPr lang="en-US" dirty="0">
                <a:solidFill>
                  <a:schemeClr val="bg1"/>
                </a:solidFill>
                <a:latin typeface="Overpass" panose="020B0604020202020204" charset="0"/>
              </a:rPr>
              <a:t>It defines how web browsers and web servers communicate, allowing the </a:t>
            </a:r>
            <a:r>
              <a:rPr lang="en-US" dirty="0">
                <a:solidFill>
                  <a:schemeClr val="accent4"/>
                </a:solidFill>
                <a:latin typeface="Overpass" panose="020B0604020202020204" charset="0"/>
              </a:rPr>
              <a:t>retrieval</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display</a:t>
            </a:r>
            <a:r>
              <a:rPr lang="en-US" dirty="0">
                <a:solidFill>
                  <a:schemeClr val="bg1"/>
                </a:solidFill>
                <a:latin typeface="Overpass" panose="020B0604020202020204" charset="0"/>
              </a:rPr>
              <a:t> of web pages and resources.</a:t>
            </a:r>
          </a:p>
        </p:txBody>
      </p:sp>
      <p:sp>
        <p:nvSpPr>
          <p:cNvPr id="8" name="مربع نص 7"/>
          <p:cNvSpPr txBox="1"/>
          <p:nvPr/>
        </p:nvSpPr>
        <p:spPr>
          <a:xfrm>
            <a:off x="370114" y="3537461"/>
            <a:ext cx="8534400" cy="861774"/>
          </a:xfrm>
          <a:prstGeom prst="rect">
            <a:avLst/>
          </a:prstGeom>
          <a:noFill/>
        </p:spPr>
        <p:txBody>
          <a:bodyPr wrap="square" rtlCol="0">
            <a:spAutoFit/>
          </a:bodyPr>
          <a:lstStyle/>
          <a:p>
            <a:r>
              <a:rPr lang="en-US" b="1" dirty="0">
                <a:solidFill>
                  <a:schemeClr val="accent4"/>
                </a:solidFill>
                <a:latin typeface="Overpass" panose="020B0604020202020204" charset="0"/>
              </a:rPr>
              <a:t>Simple Mail Transfer Protocol </a:t>
            </a:r>
            <a:r>
              <a:rPr lang="en-US" b="1" dirty="0">
                <a:solidFill>
                  <a:schemeClr val="bg1"/>
                </a:solidFill>
                <a:latin typeface="Overpass" panose="020B0604020202020204" charset="0"/>
              </a:rPr>
              <a:t>(</a:t>
            </a:r>
            <a:r>
              <a:rPr lang="en-US" b="1" dirty="0">
                <a:solidFill>
                  <a:schemeClr val="accent4"/>
                </a:solidFill>
                <a:latin typeface="Overpass" panose="020B0604020202020204" charset="0"/>
              </a:rPr>
              <a:t>SMTP</a:t>
            </a:r>
            <a:r>
              <a:rPr lang="en-US" b="1" dirty="0" smtClean="0">
                <a:solidFill>
                  <a:schemeClr val="accent4"/>
                </a:solidFill>
                <a:latin typeface="Overpass" panose="020B0604020202020204" charset="0"/>
              </a:rPr>
              <a:t>)</a:t>
            </a:r>
            <a:r>
              <a:rPr lang="en-US" dirty="0" smtClean="0">
                <a:solidFill>
                  <a:schemeClr val="accent4"/>
                </a:solidFill>
                <a:latin typeface="Overpass" panose="020B0604020202020204" charset="0"/>
              </a:rPr>
              <a:t>:</a:t>
            </a:r>
          </a:p>
          <a:p>
            <a:endParaRPr lang="en-US" sz="800" dirty="0">
              <a:solidFill>
                <a:schemeClr val="accent4"/>
              </a:solidFill>
              <a:latin typeface="Overpass" panose="020B0604020202020204" charset="0"/>
            </a:endParaRPr>
          </a:p>
          <a:p>
            <a:r>
              <a:rPr lang="en-US" dirty="0">
                <a:solidFill>
                  <a:schemeClr val="accent4"/>
                </a:solidFill>
                <a:latin typeface="Overpass" panose="020B0604020202020204" charset="0"/>
              </a:rPr>
              <a:t>SMTP</a:t>
            </a:r>
            <a:r>
              <a:rPr lang="en-US" dirty="0">
                <a:solidFill>
                  <a:schemeClr val="bg1"/>
                </a:solidFill>
                <a:latin typeface="Overpass" panose="020B0604020202020204" charset="0"/>
              </a:rPr>
              <a:t> is a protocol used for sending </a:t>
            </a:r>
            <a:r>
              <a:rPr lang="en-US" dirty="0">
                <a:solidFill>
                  <a:schemeClr val="accent4"/>
                </a:solidFill>
                <a:latin typeface="Overpass" panose="020B0604020202020204" charset="0"/>
              </a:rPr>
              <a:t>email messages </a:t>
            </a:r>
            <a:r>
              <a:rPr lang="en-US" dirty="0">
                <a:solidFill>
                  <a:schemeClr val="bg1"/>
                </a:solidFill>
                <a:latin typeface="Overpass" panose="020B0604020202020204" charset="0"/>
              </a:rPr>
              <a:t>over the internet. It governs how email clients and servers interact to </a:t>
            </a:r>
            <a:r>
              <a:rPr lang="en-US" dirty="0">
                <a:solidFill>
                  <a:schemeClr val="accent4"/>
                </a:solidFill>
                <a:latin typeface="Overpass" panose="020B0604020202020204" charset="0"/>
              </a:rPr>
              <a:t>send</a:t>
            </a:r>
            <a:r>
              <a:rPr lang="en-US" dirty="0">
                <a:solidFill>
                  <a:schemeClr val="bg1"/>
                </a:solidFill>
                <a:latin typeface="Overpass" panose="020B0604020202020204" charset="0"/>
              </a:rPr>
              <a:t>, relay, and </a:t>
            </a:r>
            <a:r>
              <a:rPr lang="en-US" dirty="0">
                <a:solidFill>
                  <a:schemeClr val="accent4"/>
                </a:solidFill>
                <a:latin typeface="Overpass" panose="020B0604020202020204" charset="0"/>
              </a:rPr>
              <a:t>receive</a:t>
            </a:r>
            <a:r>
              <a:rPr lang="en-US" dirty="0">
                <a:solidFill>
                  <a:schemeClr val="bg1"/>
                </a:solidFill>
                <a:latin typeface="Overpass" panose="020B0604020202020204" charset="0"/>
              </a:rPr>
              <a:t> email. </a:t>
            </a:r>
            <a:r>
              <a:rPr lang="en-US" dirty="0">
                <a:solidFill>
                  <a:schemeClr val="accent4"/>
                </a:solidFill>
                <a:latin typeface="Overpass" panose="020B0604020202020204" charset="0"/>
              </a:rPr>
              <a:t>SMTP</a:t>
            </a:r>
            <a:r>
              <a:rPr lang="en-US" dirty="0">
                <a:solidFill>
                  <a:schemeClr val="bg1"/>
                </a:solidFill>
                <a:latin typeface="Overpass" panose="020B0604020202020204" charset="0"/>
              </a:rPr>
              <a:t> is essential for electronic communication.</a:t>
            </a:r>
          </a:p>
        </p:txBody>
      </p:sp>
      <p:sp>
        <p:nvSpPr>
          <p:cNvPr id="9" name="مربع نص 8"/>
          <p:cNvSpPr txBox="1"/>
          <p:nvPr/>
        </p:nvSpPr>
        <p:spPr>
          <a:xfrm>
            <a:off x="533400" y="4476750"/>
            <a:ext cx="8228045" cy="461665"/>
          </a:xfrm>
          <a:prstGeom prst="rect">
            <a:avLst/>
          </a:prstGeom>
          <a:noFill/>
        </p:spPr>
        <p:txBody>
          <a:bodyPr wrap="square" rtlCol="0">
            <a:spAutoFit/>
          </a:bodyPr>
          <a:lstStyle/>
          <a:p>
            <a:r>
              <a:rPr lang="en-US" sz="1200" dirty="0" smtClean="0">
                <a:solidFill>
                  <a:srgbClr val="FFFF00"/>
                </a:solidFill>
                <a:latin typeface="Overpass" panose="020B0604020202020204" charset="0"/>
              </a:rPr>
              <a:t>HTTPS </a:t>
            </a:r>
            <a:r>
              <a:rPr lang="en-US" sz="1200" dirty="0">
                <a:solidFill>
                  <a:srgbClr val="FFFF00"/>
                </a:solidFill>
                <a:latin typeface="Overpass" panose="020B0604020202020204" charset="0"/>
              </a:rPr>
              <a:t>(Hypertext Transfer Protocol Secure) is a secure version of HTTP, providing encrypted communication for secure data transmission over the internet.</a:t>
            </a:r>
          </a:p>
        </p:txBody>
      </p:sp>
      <p:sp>
        <p:nvSpPr>
          <p:cNvPr id="11" name="مستطيل 10"/>
          <p:cNvSpPr/>
          <p:nvPr/>
        </p:nvSpPr>
        <p:spPr>
          <a:xfrm>
            <a:off x="452544" y="4515670"/>
            <a:ext cx="76200" cy="3394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1441450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66" name="Google Shape;1566;p57"/>
          <p:cNvSpPr/>
          <p:nvPr/>
        </p:nvSpPr>
        <p:spPr>
          <a:xfrm>
            <a:off x="2058225"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7"/>
          <p:cNvSpPr txBox="1">
            <a:spLocks noGrp="1"/>
          </p:cNvSpPr>
          <p:nvPr>
            <p:ph type="title"/>
          </p:nvPr>
        </p:nvSpPr>
        <p:spPr>
          <a:xfrm>
            <a:off x="-76200" y="2994181"/>
            <a:ext cx="5943599" cy="8056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4"/>
                </a:solidFill>
              </a:rPr>
              <a:t>TYPES OF NETWORKS</a:t>
            </a:r>
            <a:br>
              <a:rPr lang="en" dirty="0" smtClean="0">
                <a:solidFill>
                  <a:schemeClr val="accent4"/>
                </a:solidFill>
              </a:rPr>
            </a:br>
            <a:endParaRPr dirty="0">
              <a:solidFill>
                <a:schemeClr val="accent4"/>
              </a:solidFill>
            </a:endParaRPr>
          </a:p>
        </p:txBody>
      </p:sp>
      <p:sp>
        <p:nvSpPr>
          <p:cNvPr id="1568" name="Google Shape;1568;p57"/>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569" name="Google Shape;1569;p57"/>
          <p:cNvSpPr txBox="1">
            <a:spLocks noGrp="1"/>
          </p:cNvSpPr>
          <p:nvPr>
            <p:ph type="subTitle" idx="1"/>
          </p:nvPr>
        </p:nvSpPr>
        <p:spPr>
          <a:xfrm rot="462">
            <a:off x="1752605" y="3972754"/>
            <a:ext cx="2362190" cy="630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This Section is mainly about different </a:t>
            </a:r>
            <a:r>
              <a:rPr lang="en" dirty="0" smtClean="0">
                <a:solidFill>
                  <a:schemeClr val="accent4"/>
                </a:solidFill>
              </a:rPr>
              <a:t>Networks Catigories &amp; Classifications</a:t>
            </a:r>
            <a:endParaRPr dirty="0">
              <a:solidFill>
                <a:schemeClr val="accent4"/>
              </a:solidFill>
            </a:endParaRPr>
          </a:p>
        </p:txBody>
      </p:sp>
      <p:cxnSp>
        <p:nvCxnSpPr>
          <p:cNvPr id="1570" name="Google Shape;1570;p57"/>
          <p:cNvCxnSpPr>
            <a:stCxn id="1566" idx="4"/>
          </p:cNvCxnSpPr>
          <p:nvPr/>
        </p:nvCxnSpPr>
        <p:spPr>
          <a:xfrm>
            <a:off x="2900175" y="2223900"/>
            <a:ext cx="43" cy="592972"/>
          </a:xfrm>
          <a:prstGeom prst="straightConnector1">
            <a:avLst/>
          </a:prstGeom>
          <a:noFill/>
          <a:ln w="9525" cap="rnd" cmpd="sng">
            <a:solidFill>
              <a:schemeClr val="accent4"/>
            </a:solidFill>
            <a:prstDash val="solid"/>
            <a:round/>
            <a:headEnd type="none" w="med" len="med"/>
            <a:tailEnd type="none" w="med" len="med"/>
          </a:ln>
        </p:spPr>
      </p:cxnSp>
      <p:cxnSp>
        <p:nvCxnSpPr>
          <p:cNvPr id="1571" name="Google Shape;1571;p57"/>
          <p:cNvCxnSpPr/>
          <p:nvPr/>
        </p:nvCxnSpPr>
        <p:spPr>
          <a:xfrm>
            <a:off x="2895600" y="3405616"/>
            <a:ext cx="4618" cy="597459"/>
          </a:xfrm>
          <a:prstGeom prst="straightConnector1">
            <a:avLst/>
          </a:prstGeom>
          <a:noFill/>
          <a:ln w="9525" cap="rnd" cmpd="sng">
            <a:solidFill>
              <a:schemeClr val="accent4"/>
            </a:solidFill>
            <a:prstDash val="solid"/>
            <a:round/>
            <a:headEnd type="none" w="med" len="med"/>
            <a:tailEnd type="none" w="med" len="med"/>
          </a:ln>
        </p:spPr>
      </p:cxnSp>
      <p:grpSp>
        <p:nvGrpSpPr>
          <p:cNvPr id="1572" name="Google Shape;1572;p57"/>
          <p:cNvGrpSpPr/>
          <p:nvPr/>
        </p:nvGrpSpPr>
        <p:grpSpPr>
          <a:xfrm flipH="1">
            <a:off x="6043750" y="1622372"/>
            <a:ext cx="3056331" cy="2813745"/>
            <a:chOff x="2074963" y="3797512"/>
            <a:chExt cx="1497688" cy="1378813"/>
          </a:xfrm>
        </p:grpSpPr>
        <p:grpSp>
          <p:nvGrpSpPr>
            <p:cNvPr id="1573" name="Google Shape;1573;p57"/>
            <p:cNvGrpSpPr/>
            <p:nvPr/>
          </p:nvGrpSpPr>
          <p:grpSpPr>
            <a:xfrm>
              <a:off x="2420109" y="3797512"/>
              <a:ext cx="467350" cy="626668"/>
              <a:chOff x="1484150" y="3776550"/>
              <a:chExt cx="417500" cy="559825"/>
            </a:xfrm>
          </p:grpSpPr>
          <p:sp>
            <p:nvSpPr>
              <p:cNvPr id="1574" name="Google Shape;1574;p57"/>
              <p:cNvSpPr/>
              <p:nvPr/>
            </p:nvSpPr>
            <p:spPr>
              <a:xfrm>
                <a:off x="1484400" y="3900525"/>
                <a:ext cx="103225" cy="435850"/>
              </a:xfrm>
              <a:custGeom>
                <a:avLst/>
                <a:gdLst/>
                <a:ahLst/>
                <a:cxnLst/>
                <a:rect l="l" t="t" r="r" b="b"/>
                <a:pathLst>
                  <a:path w="4129" h="17434" extrusionOk="0">
                    <a:moveTo>
                      <a:pt x="173" y="1"/>
                    </a:moveTo>
                    <a:cubicBezTo>
                      <a:pt x="162" y="1"/>
                      <a:pt x="150" y="2"/>
                      <a:pt x="139" y="4"/>
                    </a:cubicBezTo>
                    <a:cubicBezTo>
                      <a:pt x="54" y="25"/>
                      <a:pt x="0" y="105"/>
                      <a:pt x="19" y="189"/>
                    </a:cubicBezTo>
                    <a:cubicBezTo>
                      <a:pt x="35" y="265"/>
                      <a:pt x="102" y="314"/>
                      <a:pt x="173" y="314"/>
                    </a:cubicBezTo>
                    <a:cubicBezTo>
                      <a:pt x="184" y="314"/>
                      <a:pt x="195" y="312"/>
                      <a:pt x="207" y="308"/>
                    </a:cubicBezTo>
                    <a:cubicBezTo>
                      <a:pt x="292" y="289"/>
                      <a:pt x="345" y="209"/>
                      <a:pt x="326" y="124"/>
                    </a:cubicBezTo>
                    <a:cubicBezTo>
                      <a:pt x="310" y="51"/>
                      <a:pt x="245" y="1"/>
                      <a:pt x="173" y="1"/>
                    </a:cubicBezTo>
                    <a:close/>
                    <a:moveTo>
                      <a:pt x="442" y="1222"/>
                    </a:moveTo>
                    <a:cubicBezTo>
                      <a:pt x="431" y="1222"/>
                      <a:pt x="419" y="1223"/>
                      <a:pt x="408" y="1226"/>
                    </a:cubicBezTo>
                    <a:cubicBezTo>
                      <a:pt x="323" y="1244"/>
                      <a:pt x="273" y="1328"/>
                      <a:pt x="289" y="1414"/>
                    </a:cubicBezTo>
                    <a:cubicBezTo>
                      <a:pt x="308" y="1487"/>
                      <a:pt x="371" y="1535"/>
                      <a:pt x="442" y="1535"/>
                    </a:cubicBezTo>
                    <a:cubicBezTo>
                      <a:pt x="454" y="1535"/>
                      <a:pt x="464" y="1535"/>
                      <a:pt x="476" y="1533"/>
                    </a:cubicBezTo>
                    <a:cubicBezTo>
                      <a:pt x="562" y="1515"/>
                      <a:pt x="615" y="1431"/>
                      <a:pt x="595" y="1345"/>
                    </a:cubicBezTo>
                    <a:cubicBezTo>
                      <a:pt x="580" y="1272"/>
                      <a:pt x="515" y="1222"/>
                      <a:pt x="442" y="1222"/>
                    </a:cubicBezTo>
                    <a:close/>
                    <a:moveTo>
                      <a:pt x="715" y="2446"/>
                    </a:moveTo>
                    <a:cubicBezTo>
                      <a:pt x="704" y="2446"/>
                      <a:pt x="692" y="2448"/>
                      <a:pt x="681" y="2450"/>
                    </a:cubicBezTo>
                    <a:cubicBezTo>
                      <a:pt x="596" y="2468"/>
                      <a:pt x="542" y="2553"/>
                      <a:pt x="562" y="2637"/>
                    </a:cubicBezTo>
                    <a:cubicBezTo>
                      <a:pt x="578" y="2710"/>
                      <a:pt x="642" y="2760"/>
                      <a:pt x="713" y="2760"/>
                    </a:cubicBezTo>
                    <a:cubicBezTo>
                      <a:pt x="714" y="2760"/>
                      <a:pt x="714" y="2760"/>
                      <a:pt x="715" y="2760"/>
                    </a:cubicBezTo>
                    <a:cubicBezTo>
                      <a:pt x="724" y="2760"/>
                      <a:pt x="737" y="2757"/>
                      <a:pt x="746" y="2757"/>
                    </a:cubicBezTo>
                    <a:cubicBezTo>
                      <a:pt x="831" y="2735"/>
                      <a:pt x="884" y="2654"/>
                      <a:pt x="865" y="2570"/>
                    </a:cubicBezTo>
                    <a:cubicBezTo>
                      <a:pt x="849" y="2496"/>
                      <a:pt x="787" y="2446"/>
                      <a:pt x="715" y="2446"/>
                    </a:cubicBezTo>
                    <a:close/>
                    <a:moveTo>
                      <a:pt x="985" y="3668"/>
                    </a:moveTo>
                    <a:cubicBezTo>
                      <a:pt x="973" y="3668"/>
                      <a:pt x="962" y="3669"/>
                      <a:pt x="950" y="3672"/>
                    </a:cubicBezTo>
                    <a:cubicBezTo>
                      <a:pt x="865" y="3689"/>
                      <a:pt x="812" y="3774"/>
                      <a:pt x="831" y="3859"/>
                    </a:cubicBezTo>
                    <a:cubicBezTo>
                      <a:pt x="846" y="3932"/>
                      <a:pt x="912" y="3981"/>
                      <a:pt x="984" y="3981"/>
                    </a:cubicBezTo>
                    <a:cubicBezTo>
                      <a:pt x="993" y="3981"/>
                      <a:pt x="1007" y="3981"/>
                      <a:pt x="1018" y="3978"/>
                    </a:cubicBezTo>
                    <a:cubicBezTo>
                      <a:pt x="1104" y="3960"/>
                      <a:pt x="1157" y="3875"/>
                      <a:pt x="1137" y="3791"/>
                    </a:cubicBezTo>
                    <a:cubicBezTo>
                      <a:pt x="1123" y="3717"/>
                      <a:pt x="1057" y="3668"/>
                      <a:pt x="985" y="3668"/>
                    </a:cubicBezTo>
                    <a:close/>
                    <a:moveTo>
                      <a:pt x="1256" y="4893"/>
                    </a:moveTo>
                    <a:cubicBezTo>
                      <a:pt x="1244" y="4893"/>
                      <a:pt x="1231" y="4895"/>
                      <a:pt x="1219" y="4897"/>
                    </a:cubicBezTo>
                    <a:cubicBezTo>
                      <a:pt x="1135" y="4915"/>
                      <a:pt x="1081" y="5000"/>
                      <a:pt x="1100" y="5085"/>
                    </a:cubicBezTo>
                    <a:cubicBezTo>
                      <a:pt x="1118" y="5156"/>
                      <a:pt x="1181" y="5205"/>
                      <a:pt x="1254" y="5207"/>
                    </a:cubicBezTo>
                    <a:cubicBezTo>
                      <a:pt x="1262" y="5207"/>
                      <a:pt x="1276" y="5204"/>
                      <a:pt x="1288" y="5204"/>
                    </a:cubicBezTo>
                    <a:cubicBezTo>
                      <a:pt x="1373" y="5185"/>
                      <a:pt x="1426" y="5101"/>
                      <a:pt x="1407" y="5017"/>
                    </a:cubicBezTo>
                    <a:cubicBezTo>
                      <a:pt x="1392" y="4943"/>
                      <a:pt x="1328" y="4893"/>
                      <a:pt x="1256" y="4893"/>
                    </a:cubicBezTo>
                    <a:close/>
                    <a:moveTo>
                      <a:pt x="1526" y="6116"/>
                    </a:moveTo>
                    <a:cubicBezTo>
                      <a:pt x="1515" y="6116"/>
                      <a:pt x="1504" y="6117"/>
                      <a:pt x="1492" y="6120"/>
                    </a:cubicBezTo>
                    <a:cubicBezTo>
                      <a:pt x="1407" y="6139"/>
                      <a:pt x="1354" y="6220"/>
                      <a:pt x="1373" y="6305"/>
                    </a:cubicBezTo>
                    <a:cubicBezTo>
                      <a:pt x="1388" y="6376"/>
                      <a:pt x="1448" y="6426"/>
                      <a:pt x="1518" y="6426"/>
                    </a:cubicBezTo>
                    <a:cubicBezTo>
                      <a:pt x="1520" y="6426"/>
                      <a:pt x="1521" y="6426"/>
                      <a:pt x="1523" y="6426"/>
                    </a:cubicBezTo>
                    <a:cubicBezTo>
                      <a:pt x="1535" y="6426"/>
                      <a:pt x="1549" y="6426"/>
                      <a:pt x="1558" y="6424"/>
                    </a:cubicBezTo>
                    <a:cubicBezTo>
                      <a:pt x="1642" y="6405"/>
                      <a:pt x="1696" y="6324"/>
                      <a:pt x="1677" y="6239"/>
                    </a:cubicBezTo>
                    <a:cubicBezTo>
                      <a:pt x="1660" y="6166"/>
                      <a:pt x="1598" y="6116"/>
                      <a:pt x="1526" y="6116"/>
                    </a:cubicBezTo>
                    <a:close/>
                    <a:moveTo>
                      <a:pt x="1795" y="7338"/>
                    </a:moveTo>
                    <a:cubicBezTo>
                      <a:pt x="1783" y="7338"/>
                      <a:pt x="1772" y="7340"/>
                      <a:pt x="1760" y="7342"/>
                    </a:cubicBezTo>
                    <a:cubicBezTo>
                      <a:pt x="1675" y="7360"/>
                      <a:pt x="1622" y="7445"/>
                      <a:pt x="1641" y="7530"/>
                    </a:cubicBezTo>
                    <a:cubicBezTo>
                      <a:pt x="1658" y="7602"/>
                      <a:pt x="1723" y="7652"/>
                      <a:pt x="1795" y="7652"/>
                    </a:cubicBezTo>
                    <a:cubicBezTo>
                      <a:pt x="1803" y="7652"/>
                      <a:pt x="1817" y="7652"/>
                      <a:pt x="1829" y="7650"/>
                    </a:cubicBezTo>
                    <a:cubicBezTo>
                      <a:pt x="1914" y="7632"/>
                      <a:pt x="1967" y="7546"/>
                      <a:pt x="1948" y="7461"/>
                    </a:cubicBezTo>
                    <a:cubicBezTo>
                      <a:pt x="1933" y="7388"/>
                      <a:pt x="1867" y="7338"/>
                      <a:pt x="1795" y="7338"/>
                    </a:cubicBezTo>
                    <a:close/>
                    <a:moveTo>
                      <a:pt x="2066" y="8563"/>
                    </a:moveTo>
                    <a:cubicBezTo>
                      <a:pt x="2054" y="8563"/>
                      <a:pt x="2042" y="8564"/>
                      <a:pt x="2029" y="8567"/>
                    </a:cubicBezTo>
                    <a:cubicBezTo>
                      <a:pt x="1945" y="8586"/>
                      <a:pt x="1891" y="8666"/>
                      <a:pt x="1910" y="8752"/>
                    </a:cubicBezTo>
                    <a:cubicBezTo>
                      <a:pt x="1927" y="8826"/>
                      <a:pt x="1992" y="8873"/>
                      <a:pt x="2064" y="8873"/>
                    </a:cubicBezTo>
                    <a:cubicBezTo>
                      <a:pt x="2076" y="8873"/>
                      <a:pt x="2087" y="8873"/>
                      <a:pt x="2098" y="8871"/>
                    </a:cubicBezTo>
                    <a:cubicBezTo>
                      <a:pt x="2183" y="8851"/>
                      <a:pt x="2237" y="8771"/>
                      <a:pt x="2218" y="8686"/>
                    </a:cubicBezTo>
                    <a:cubicBezTo>
                      <a:pt x="2202" y="8613"/>
                      <a:pt x="2138" y="8563"/>
                      <a:pt x="2066" y="8563"/>
                    </a:cubicBezTo>
                    <a:close/>
                    <a:moveTo>
                      <a:pt x="2338" y="9784"/>
                    </a:moveTo>
                    <a:cubicBezTo>
                      <a:pt x="2326" y="9784"/>
                      <a:pt x="2314" y="9785"/>
                      <a:pt x="2302" y="9788"/>
                    </a:cubicBezTo>
                    <a:cubicBezTo>
                      <a:pt x="2218" y="9806"/>
                      <a:pt x="2165" y="9891"/>
                      <a:pt x="2179" y="9975"/>
                    </a:cubicBezTo>
                    <a:cubicBezTo>
                      <a:pt x="2200" y="10047"/>
                      <a:pt x="2262" y="10098"/>
                      <a:pt x="2333" y="10098"/>
                    </a:cubicBezTo>
                    <a:cubicBezTo>
                      <a:pt x="2345" y="10098"/>
                      <a:pt x="2359" y="10098"/>
                      <a:pt x="2368" y="10094"/>
                    </a:cubicBezTo>
                    <a:cubicBezTo>
                      <a:pt x="2452" y="10076"/>
                      <a:pt x="2506" y="9992"/>
                      <a:pt x="2487" y="9907"/>
                    </a:cubicBezTo>
                    <a:cubicBezTo>
                      <a:pt x="2470" y="9834"/>
                      <a:pt x="2409" y="9784"/>
                      <a:pt x="2338" y="9784"/>
                    </a:cubicBezTo>
                    <a:close/>
                    <a:moveTo>
                      <a:pt x="2606" y="11008"/>
                    </a:moveTo>
                    <a:cubicBezTo>
                      <a:pt x="2595" y="11008"/>
                      <a:pt x="2583" y="11009"/>
                      <a:pt x="2571" y="11012"/>
                    </a:cubicBezTo>
                    <a:cubicBezTo>
                      <a:pt x="2487" y="11031"/>
                      <a:pt x="2433" y="11114"/>
                      <a:pt x="2452" y="11196"/>
                    </a:cubicBezTo>
                    <a:cubicBezTo>
                      <a:pt x="2468" y="11271"/>
                      <a:pt x="2534" y="11321"/>
                      <a:pt x="2606" y="11321"/>
                    </a:cubicBezTo>
                    <a:cubicBezTo>
                      <a:pt x="2615" y="11321"/>
                      <a:pt x="2629" y="11319"/>
                      <a:pt x="2637" y="11316"/>
                    </a:cubicBezTo>
                    <a:cubicBezTo>
                      <a:pt x="2723" y="11301"/>
                      <a:pt x="2775" y="11215"/>
                      <a:pt x="2760" y="11131"/>
                    </a:cubicBezTo>
                    <a:cubicBezTo>
                      <a:pt x="2740" y="11058"/>
                      <a:pt x="2678" y="11008"/>
                      <a:pt x="2606" y="11008"/>
                    </a:cubicBezTo>
                    <a:close/>
                    <a:moveTo>
                      <a:pt x="2870" y="12231"/>
                    </a:moveTo>
                    <a:cubicBezTo>
                      <a:pt x="2861" y="12231"/>
                      <a:pt x="2851" y="12231"/>
                      <a:pt x="2842" y="12233"/>
                    </a:cubicBezTo>
                    <a:cubicBezTo>
                      <a:pt x="2756" y="12256"/>
                      <a:pt x="2702" y="12335"/>
                      <a:pt x="2723" y="12421"/>
                    </a:cubicBezTo>
                    <a:cubicBezTo>
                      <a:pt x="2737" y="12493"/>
                      <a:pt x="2803" y="12543"/>
                      <a:pt x="2875" y="12543"/>
                    </a:cubicBezTo>
                    <a:cubicBezTo>
                      <a:pt x="2885" y="12543"/>
                      <a:pt x="2898" y="12543"/>
                      <a:pt x="2910" y="12540"/>
                    </a:cubicBezTo>
                    <a:cubicBezTo>
                      <a:pt x="2994" y="12520"/>
                      <a:pt x="3048" y="12437"/>
                      <a:pt x="3029" y="12356"/>
                    </a:cubicBezTo>
                    <a:cubicBezTo>
                      <a:pt x="3013" y="12279"/>
                      <a:pt x="2945" y="12231"/>
                      <a:pt x="2870" y="12231"/>
                    </a:cubicBezTo>
                    <a:close/>
                    <a:moveTo>
                      <a:pt x="3147" y="13453"/>
                    </a:moveTo>
                    <a:cubicBezTo>
                      <a:pt x="3135" y="13453"/>
                      <a:pt x="3123" y="13455"/>
                      <a:pt x="3111" y="13458"/>
                    </a:cubicBezTo>
                    <a:cubicBezTo>
                      <a:pt x="3025" y="13476"/>
                      <a:pt x="2975" y="13560"/>
                      <a:pt x="2992" y="13645"/>
                    </a:cubicBezTo>
                    <a:cubicBezTo>
                      <a:pt x="3010" y="13716"/>
                      <a:pt x="3072" y="13767"/>
                      <a:pt x="3144" y="13767"/>
                    </a:cubicBezTo>
                    <a:cubicBezTo>
                      <a:pt x="3156" y="13767"/>
                      <a:pt x="3167" y="13767"/>
                      <a:pt x="3179" y="13764"/>
                    </a:cubicBezTo>
                    <a:cubicBezTo>
                      <a:pt x="3264" y="13746"/>
                      <a:pt x="3317" y="13661"/>
                      <a:pt x="3298" y="13577"/>
                    </a:cubicBezTo>
                    <a:cubicBezTo>
                      <a:pt x="3283" y="13503"/>
                      <a:pt x="3219" y="13453"/>
                      <a:pt x="3147" y="13453"/>
                    </a:cubicBezTo>
                    <a:close/>
                    <a:moveTo>
                      <a:pt x="3416" y="14677"/>
                    </a:moveTo>
                    <a:cubicBezTo>
                      <a:pt x="3405" y="14677"/>
                      <a:pt x="3393" y="14679"/>
                      <a:pt x="3382" y="14681"/>
                    </a:cubicBezTo>
                    <a:cubicBezTo>
                      <a:pt x="3297" y="14700"/>
                      <a:pt x="3243" y="14781"/>
                      <a:pt x="3262" y="14866"/>
                    </a:cubicBezTo>
                    <a:cubicBezTo>
                      <a:pt x="3279" y="14941"/>
                      <a:pt x="3341" y="14989"/>
                      <a:pt x="3414" y="14989"/>
                    </a:cubicBezTo>
                    <a:cubicBezTo>
                      <a:pt x="3426" y="14989"/>
                      <a:pt x="3439" y="14989"/>
                      <a:pt x="3447" y="14985"/>
                    </a:cubicBezTo>
                    <a:cubicBezTo>
                      <a:pt x="3533" y="14966"/>
                      <a:pt x="3586" y="14883"/>
                      <a:pt x="3566" y="14800"/>
                    </a:cubicBezTo>
                    <a:cubicBezTo>
                      <a:pt x="3550" y="14727"/>
                      <a:pt x="3488" y="14677"/>
                      <a:pt x="3416" y="14677"/>
                    </a:cubicBezTo>
                    <a:close/>
                    <a:moveTo>
                      <a:pt x="3686" y="15899"/>
                    </a:moveTo>
                    <a:cubicBezTo>
                      <a:pt x="3675" y="15899"/>
                      <a:pt x="3664" y="15900"/>
                      <a:pt x="3652" y="15902"/>
                    </a:cubicBezTo>
                    <a:cubicBezTo>
                      <a:pt x="3566" y="15920"/>
                      <a:pt x="3513" y="16005"/>
                      <a:pt x="3533" y="16091"/>
                    </a:cubicBezTo>
                    <a:cubicBezTo>
                      <a:pt x="3548" y="16162"/>
                      <a:pt x="3614" y="16212"/>
                      <a:pt x="3685" y="16212"/>
                    </a:cubicBezTo>
                    <a:cubicBezTo>
                      <a:pt x="3695" y="16212"/>
                      <a:pt x="3708" y="16212"/>
                      <a:pt x="3718" y="16210"/>
                    </a:cubicBezTo>
                    <a:cubicBezTo>
                      <a:pt x="3802" y="16191"/>
                      <a:pt x="3858" y="16106"/>
                      <a:pt x="3839" y="16022"/>
                    </a:cubicBezTo>
                    <a:cubicBezTo>
                      <a:pt x="3824" y="15948"/>
                      <a:pt x="3758" y="15899"/>
                      <a:pt x="3686" y="15899"/>
                    </a:cubicBezTo>
                    <a:close/>
                    <a:moveTo>
                      <a:pt x="3957" y="17123"/>
                    </a:moveTo>
                    <a:cubicBezTo>
                      <a:pt x="3945" y="17123"/>
                      <a:pt x="3933" y="17124"/>
                      <a:pt x="3921" y="17127"/>
                    </a:cubicBezTo>
                    <a:cubicBezTo>
                      <a:pt x="3837" y="17146"/>
                      <a:pt x="3783" y="17226"/>
                      <a:pt x="3802" y="17312"/>
                    </a:cubicBezTo>
                    <a:cubicBezTo>
                      <a:pt x="3819" y="17386"/>
                      <a:pt x="3884" y="17433"/>
                      <a:pt x="3956" y="17433"/>
                    </a:cubicBezTo>
                    <a:cubicBezTo>
                      <a:pt x="3964" y="17433"/>
                      <a:pt x="3977" y="17433"/>
                      <a:pt x="3989" y="17431"/>
                    </a:cubicBezTo>
                    <a:cubicBezTo>
                      <a:pt x="4075" y="17411"/>
                      <a:pt x="4129" y="17331"/>
                      <a:pt x="4108" y="17246"/>
                    </a:cubicBezTo>
                    <a:cubicBezTo>
                      <a:pt x="4093" y="17173"/>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7"/>
              <p:cNvSpPr/>
              <p:nvPr/>
            </p:nvSpPr>
            <p:spPr>
              <a:xfrm>
                <a:off x="1521025" y="3948775"/>
                <a:ext cx="76150" cy="313600"/>
              </a:xfrm>
              <a:custGeom>
                <a:avLst/>
                <a:gdLst/>
                <a:ahLst/>
                <a:cxnLst/>
                <a:rect l="l" t="t" r="r" b="b"/>
                <a:pathLst>
                  <a:path w="3046" h="12544" extrusionOk="0">
                    <a:moveTo>
                      <a:pt x="173" y="1"/>
                    </a:moveTo>
                    <a:cubicBezTo>
                      <a:pt x="162" y="1"/>
                      <a:pt x="151" y="2"/>
                      <a:pt x="139" y="5"/>
                    </a:cubicBezTo>
                    <a:cubicBezTo>
                      <a:pt x="54" y="22"/>
                      <a:pt x="1" y="107"/>
                      <a:pt x="20" y="193"/>
                    </a:cubicBezTo>
                    <a:cubicBezTo>
                      <a:pt x="37" y="264"/>
                      <a:pt x="102" y="314"/>
                      <a:pt x="174" y="314"/>
                    </a:cubicBezTo>
                    <a:cubicBezTo>
                      <a:pt x="185" y="314"/>
                      <a:pt x="195" y="314"/>
                      <a:pt x="207" y="312"/>
                    </a:cubicBezTo>
                    <a:cubicBezTo>
                      <a:pt x="293" y="294"/>
                      <a:pt x="346" y="209"/>
                      <a:pt x="326" y="124"/>
                    </a:cubicBezTo>
                    <a:cubicBezTo>
                      <a:pt x="311" y="51"/>
                      <a:pt x="245" y="1"/>
                      <a:pt x="173" y="1"/>
                    </a:cubicBezTo>
                    <a:close/>
                    <a:moveTo>
                      <a:pt x="448" y="1224"/>
                    </a:moveTo>
                    <a:cubicBezTo>
                      <a:pt x="436" y="1224"/>
                      <a:pt x="424" y="1225"/>
                      <a:pt x="412" y="1228"/>
                    </a:cubicBezTo>
                    <a:cubicBezTo>
                      <a:pt x="324" y="1247"/>
                      <a:pt x="275" y="1331"/>
                      <a:pt x="289" y="1412"/>
                    </a:cubicBezTo>
                    <a:cubicBezTo>
                      <a:pt x="308" y="1486"/>
                      <a:pt x="369" y="1537"/>
                      <a:pt x="438" y="1537"/>
                    </a:cubicBezTo>
                    <a:cubicBezTo>
                      <a:pt x="440" y="1537"/>
                      <a:pt x="441" y="1537"/>
                      <a:pt x="443" y="1537"/>
                    </a:cubicBezTo>
                    <a:cubicBezTo>
                      <a:pt x="455" y="1537"/>
                      <a:pt x="465" y="1534"/>
                      <a:pt x="477" y="1531"/>
                    </a:cubicBezTo>
                    <a:cubicBezTo>
                      <a:pt x="562" y="1512"/>
                      <a:pt x="616" y="1432"/>
                      <a:pt x="596" y="1347"/>
                    </a:cubicBezTo>
                    <a:cubicBezTo>
                      <a:pt x="579" y="1274"/>
                      <a:pt x="518" y="1224"/>
                      <a:pt x="448" y="1224"/>
                    </a:cubicBezTo>
                    <a:close/>
                    <a:moveTo>
                      <a:pt x="717" y="2448"/>
                    </a:moveTo>
                    <a:cubicBezTo>
                      <a:pt x="706" y="2448"/>
                      <a:pt x="693" y="2450"/>
                      <a:pt x="681" y="2453"/>
                    </a:cubicBezTo>
                    <a:cubicBezTo>
                      <a:pt x="595" y="2468"/>
                      <a:pt x="543" y="2553"/>
                      <a:pt x="562" y="2637"/>
                    </a:cubicBezTo>
                    <a:cubicBezTo>
                      <a:pt x="576" y="2709"/>
                      <a:pt x="644" y="2760"/>
                      <a:pt x="716" y="2760"/>
                    </a:cubicBezTo>
                    <a:cubicBezTo>
                      <a:pt x="724" y="2760"/>
                      <a:pt x="737" y="2760"/>
                      <a:pt x="747" y="2757"/>
                    </a:cubicBezTo>
                    <a:cubicBezTo>
                      <a:pt x="831" y="2738"/>
                      <a:pt x="885" y="2654"/>
                      <a:pt x="866" y="2572"/>
                    </a:cubicBezTo>
                    <a:cubicBezTo>
                      <a:pt x="848" y="2500"/>
                      <a:pt x="788" y="2448"/>
                      <a:pt x="717" y="2448"/>
                    </a:cubicBezTo>
                    <a:close/>
                    <a:moveTo>
                      <a:pt x="985" y="3670"/>
                    </a:moveTo>
                    <a:cubicBezTo>
                      <a:pt x="973" y="3670"/>
                      <a:pt x="962" y="3671"/>
                      <a:pt x="950" y="3674"/>
                    </a:cubicBezTo>
                    <a:cubicBezTo>
                      <a:pt x="866" y="3692"/>
                      <a:pt x="812" y="3776"/>
                      <a:pt x="831" y="3862"/>
                    </a:cubicBezTo>
                    <a:cubicBezTo>
                      <a:pt x="847" y="3934"/>
                      <a:pt x="913" y="3984"/>
                      <a:pt x="985" y="3984"/>
                    </a:cubicBezTo>
                    <a:cubicBezTo>
                      <a:pt x="993" y="3984"/>
                      <a:pt x="1008" y="3981"/>
                      <a:pt x="1019" y="3981"/>
                    </a:cubicBezTo>
                    <a:cubicBezTo>
                      <a:pt x="1104" y="3963"/>
                      <a:pt x="1154" y="3879"/>
                      <a:pt x="1139" y="3793"/>
                    </a:cubicBezTo>
                    <a:cubicBezTo>
                      <a:pt x="1123" y="3720"/>
                      <a:pt x="1057" y="3670"/>
                      <a:pt x="985" y="3670"/>
                    </a:cubicBezTo>
                    <a:close/>
                    <a:moveTo>
                      <a:pt x="1254" y="4895"/>
                    </a:moveTo>
                    <a:cubicBezTo>
                      <a:pt x="1243" y="4895"/>
                      <a:pt x="1231" y="4896"/>
                      <a:pt x="1220" y="4899"/>
                    </a:cubicBezTo>
                    <a:cubicBezTo>
                      <a:pt x="1135" y="4918"/>
                      <a:pt x="1081" y="4998"/>
                      <a:pt x="1100" y="5083"/>
                    </a:cubicBezTo>
                    <a:cubicBezTo>
                      <a:pt x="1116" y="5157"/>
                      <a:pt x="1181" y="5205"/>
                      <a:pt x="1254" y="5205"/>
                    </a:cubicBezTo>
                    <a:cubicBezTo>
                      <a:pt x="1266" y="5205"/>
                      <a:pt x="1277" y="5205"/>
                      <a:pt x="1289" y="5203"/>
                    </a:cubicBezTo>
                    <a:cubicBezTo>
                      <a:pt x="1373" y="5183"/>
                      <a:pt x="1427" y="5102"/>
                      <a:pt x="1408" y="5018"/>
                    </a:cubicBezTo>
                    <a:cubicBezTo>
                      <a:pt x="1392" y="4945"/>
                      <a:pt x="1327" y="4895"/>
                      <a:pt x="1254" y="4895"/>
                    </a:cubicBezTo>
                    <a:close/>
                    <a:moveTo>
                      <a:pt x="1527" y="6116"/>
                    </a:moveTo>
                    <a:cubicBezTo>
                      <a:pt x="1515" y="6116"/>
                      <a:pt x="1504" y="6117"/>
                      <a:pt x="1492" y="6120"/>
                    </a:cubicBezTo>
                    <a:cubicBezTo>
                      <a:pt x="1408" y="6139"/>
                      <a:pt x="1354" y="6222"/>
                      <a:pt x="1373" y="6307"/>
                    </a:cubicBezTo>
                    <a:cubicBezTo>
                      <a:pt x="1389" y="6378"/>
                      <a:pt x="1451" y="6430"/>
                      <a:pt x="1523" y="6430"/>
                    </a:cubicBezTo>
                    <a:cubicBezTo>
                      <a:pt x="1535" y="6430"/>
                      <a:pt x="1550" y="6430"/>
                      <a:pt x="1558" y="6426"/>
                    </a:cubicBezTo>
                    <a:cubicBezTo>
                      <a:pt x="1643" y="6408"/>
                      <a:pt x="1696" y="6324"/>
                      <a:pt x="1677" y="6239"/>
                    </a:cubicBezTo>
                    <a:cubicBezTo>
                      <a:pt x="1661" y="6166"/>
                      <a:pt x="1598" y="6116"/>
                      <a:pt x="1527" y="6116"/>
                    </a:cubicBezTo>
                    <a:close/>
                    <a:moveTo>
                      <a:pt x="1795" y="7340"/>
                    </a:moveTo>
                    <a:cubicBezTo>
                      <a:pt x="1784" y="7340"/>
                      <a:pt x="1772" y="7341"/>
                      <a:pt x="1760" y="7343"/>
                    </a:cubicBezTo>
                    <a:cubicBezTo>
                      <a:pt x="1676" y="7364"/>
                      <a:pt x="1622" y="7444"/>
                      <a:pt x="1641" y="7528"/>
                    </a:cubicBezTo>
                    <a:cubicBezTo>
                      <a:pt x="1658" y="7603"/>
                      <a:pt x="1724" y="7651"/>
                      <a:pt x="1795" y="7651"/>
                    </a:cubicBezTo>
                    <a:cubicBezTo>
                      <a:pt x="1803" y="7651"/>
                      <a:pt x="1818" y="7651"/>
                      <a:pt x="1826" y="7647"/>
                    </a:cubicBezTo>
                    <a:cubicBezTo>
                      <a:pt x="1914" y="7628"/>
                      <a:pt x="1964" y="7548"/>
                      <a:pt x="1945" y="7463"/>
                    </a:cubicBezTo>
                    <a:cubicBezTo>
                      <a:pt x="1933" y="7390"/>
                      <a:pt x="1867" y="7340"/>
                      <a:pt x="1795" y="7340"/>
                    </a:cubicBezTo>
                    <a:close/>
                    <a:moveTo>
                      <a:pt x="2065" y="8561"/>
                    </a:moveTo>
                    <a:cubicBezTo>
                      <a:pt x="2053" y="8561"/>
                      <a:pt x="2041" y="8562"/>
                      <a:pt x="2030" y="8565"/>
                    </a:cubicBezTo>
                    <a:cubicBezTo>
                      <a:pt x="1945" y="8583"/>
                      <a:pt x="1892" y="8668"/>
                      <a:pt x="1911" y="8753"/>
                    </a:cubicBezTo>
                    <a:cubicBezTo>
                      <a:pt x="1927" y="8824"/>
                      <a:pt x="1993" y="8874"/>
                      <a:pt x="2064" y="8874"/>
                    </a:cubicBezTo>
                    <a:cubicBezTo>
                      <a:pt x="2074" y="8874"/>
                      <a:pt x="2087" y="8874"/>
                      <a:pt x="2099" y="8872"/>
                    </a:cubicBezTo>
                    <a:cubicBezTo>
                      <a:pt x="2183" y="8854"/>
                      <a:pt x="2237" y="8770"/>
                      <a:pt x="2218" y="8684"/>
                    </a:cubicBezTo>
                    <a:cubicBezTo>
                      <a:pt x="2203" y="8611"/>
                      <a:pt x="2137" y="8561"/>
                      <a:pt x="2065" y="8561"/>
                    </a:cubicBezTo>
                    <a:close/>
                    <a:moveTo>
                      <a:pt x="2335" y="9786"/>
                    </a:moveTo>
                    <a:cubicBezTo>
                      <a:pt x="2323" y="9786"/>
                      <a:pt x="2312" y="9787"/>
                      <a:pt x="2300" y="9789"/>
                    </a:cubicBezTo>
                    <a:cubicBezTo>
                      <a:pt x="2214" y="9808"/>
                      <a:pt x="2166" y="9892"/>
                      <a:pt x="2181" y="9974"/>
                    </a:cubicBezTo>
                    <a:cubicBezTo>
                      <a:pt x="2200" y="10048"/>
                      <a:pt x="2262" y="10099"/>
                      <a:pt x="2334" y="10099"/>
                    </a:cubicBezTo>
                    <a:cubicBezTo>
                      <a:pt x="2345" y="10099"/>
                      <a:pt x="2356" y="10096"/>
                      <a:pt x="2368" y="10093"/>
                    </a:cubicBezTo>
                    <a:cubicBezTo>
                      <a:pt x="2453" y="10074"/>
                      <a:pt x="2506" y="9993"/>
                      <a:pt x="2487" y="9909"/>
                    </a:cubicBezTo>
                    <a:cubicBezTo>
                      <a:pt x="2472" y="9835"/>
                      <a:pt x="2407" y="9786"/>
                      <a:pt x="2335" y="9786"/>
                    </a:cubicBezTo>
                    <a:close/>
                    <a:moveTo>
                      <a:pt x="2606" y="11009"/>
                    </a:moveTo>
                    <a:cubicBezTo>
                      <a:pt x="2595" y="11009"/>
                      <a:pt x="2584" y="11010"/>
                      <a:pt x="2572" y="11013"/>
                    </a:cubicBezTo>
                    <a:cubicBezTo>
                      <a:pt x="2487" y="11033"/>
                      <a:pt x="2434" y="11113"/>
                      <a:pt x="2453" y="11198"/>
                    </a:cubicBezTo>
                    <a:cubicBezTo>
                      <a:pt x="2468" y="11269"/>
                      <a:pt x="2535" y="11320"/>
                      <a:pt x="2604" y="11320"/>
                    </a:cubicBezTo>
                    <a:cubicBezTo>
                      <a:pt x="2616" y="11320"/>
                      <a:pt x="2629" y="11320"/>
                      <a:pt x="2637" y="11317"/>
                    </a:cubicBezTo>
                    <a:cubicBezTo>
                      <a:pt x="2723" y="11298"/>
                      <a:pt x="2777" y="11214"/>
                      <a:pt x="2756" y="11132"/>
                    </a:cubicBezTo>
                    <a:cubicBezTo>
                      <a:pt x="2740" y="11059"/>
                      <a:pt x="2678" y="11009"/>
                      <a:pt x="2606" y="11009"/>
                    </a:cubicBezTo>
                    <a:close/>
                    <a:moveTo>
                      <a:pt x="2877" y="12230"/>
                    </a:moveTo>
                    <a:cubicBezTo>
                      <a:pt x="2865" y="12230"/>
                      <a:pt x="2854" y="12232"/>
                      <a:pt x="2842" y="12234"/>
                    </a:cubicBezTo>
                    <a:cubicBezTo>
                      <a:pt x="2756" y="12252"/>
                      <a:pt x="2703" y="12338"/>
                      <a:pt x="2723" y="12422"/>
                    </a:cubicBezTo>
                    <a:cubicBezTo>
                      <a:pt x="2737" y="12494"/>
                      <a:pt x="2803" y="12544"/>
                      <a:pt x="2876" y="12544"/>
                    </a:cubicBezTo>
                    <a:cubicBezTo>
                      <a:pt x="2885" y="12544"/>
                      <a:pt x="2898" y="12542"/>
                      <a:pt x="2910" y="12542"/>
                    </a:cubicBezTo>
                    <a:cubicBezTo>
                      <a:pt x="2995" y="12524"/>
                      <a:pt x="3046" y="12439"/>
                      <a:pt x="3029" y="12353"/>
                    </a:cubicBezTo>
                    <a:cubicBezTo>
                      <a:pt x="3014" y="12280"/>
                      <a:pt x="2949" y="12230"/>
                      <a:pt x="2877"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7"/>
              <p:cNvSpPr/>
              <p:nvPr/>
            </p:nvSpPr>
            <p:spPr>
              <a:xfrm>
                <a:off x="1484150" y="4021575"/>
                <a:ext cx="55975" cy="221875"/>
              </a:xfrm>
              <a:custGeom>
                <a:avLst/>
                <a:gdLst/>
                <a:ahLst/>
                <a:cxnLst/>
                <a:rect l="l" t="t" r="r" b="b"/>
                <a:pathLst>
                  <a:path w="2239" h="8875" extrusionOk="0">
                    <a:moveTo>
                      <a:pt x="174" y="0"/>
                    </a:moveTo>
                    <a:cubicBezTo>
                      <a:pt x="162" y="0"/>
                      <a:pt x="151" y="2"/>
                      <a:pt x="139" y="4"/>
                    </a:cubicBezTo>
                    <a:cubicBezTo>
                      <a:pt x="54" y="22"/>
                      <a:pt x="1" y="107"/>
                      <a:pt x="20" y="193"/>
                    </a:cubicBezTo>
                    <a:cubicBezTo>
                      <a:pt x="35" y="264"/>
                      <a:pt x="102" y="314"/>
                      <a:pt x="174" y="314"/>
                    </a:cubicBezTo>
                    <a:cubicBezTo>
                      <a:pt x="183" y="314"/>
                      <a:pt x="196" y="314"/>
                      <a:pt x="208" y="312"/>
                    </a:cubicBezTo>
                    <a:cubicBezTo>
                      <a:pt x="293" y="294"/>
                      <a:pt x="346" y="208"/>
                      <a:pt x="327" y="123"/>
                    </a:cubicBezTo>
                    <a:cubicBezTo>
                      <a:pt x="312" y="50"/>
                      <a:pt x="247" y="0"/>
                      <a:pt x="174" y="0"/>
                    </a:cubicBezTo>
                    <a:close/>
                    <a:moveTo>
                      <a:pt x="446" y="1225"/>
                    </a:moveTo>
                    <a:cubicBezTo>
                      <a:pt x="434" y="1225"/>
                      <a:pt x="422" y="1226"/>
                      <a:pt x="410" y="1229"/>
                    </a:cubicBezTo>
                    <a:cubicBezTo>
                      <a:pt x="324" y="1247"/>
                      <a:pt x="270" y="1331"/>
                      <a:pt x="290" y="1416"/>
                    </a:cubicBezTo>
                    <a:cubicBezTo>
                      <a:pt x="308" y="1488"/>
                      <a:pt x="371" y="1539"/>
                      <a:pt x="443" y="1539"/>
                    </a:cubicBezTo>
                    <a:cubicBezTo>
                      <a:pt x="455" y="1539"/>
                      <a:pt x="466" y="1535"/>
                      <a:pt x="477" y="1533"/>
                    </a:cubicBezTo>
                    <a:cubicBezTo>
                      <a:pt x="562" y="1516"/>
                      <a:pt x="616" y="1433"/>
                      <a:pt x="597" y="1348"/>
                    </a:cubicBezTo>
                    <a:cubicBezTo>
                      <a:pt x="581" y="1275"/>
                      <a:pt x="517" y="1225"/>
                      <a:pt x="446" y="1225"/>
                    </a:cubicBezTo>
                    <a:close/>
                    <a:moveTo>
                      <a:pt x="716" y="2449"/>
                    </a:moveTo>
                    <a:cubicBezTo>
                      <a:pt x="704" y="2449"/>
                      <a:pt x="693" y="2450"/>
                      <a:pt x="681" y="2453"/>
                    </a:cubicBezTo>
                    <a:cubicBezTo>
                      <a:pt x="597" y="2472"/>
                      <a:pt x="543" y="2553"/>
                      <a:pt x="562" y="2637"/>
                    </a:cubicBezTo>
                    <a:cubicBezTo>
                      <a:pt x="577" y="2709"/>
                      <a:pt x="639" y="2760"/>
                      <a:pt x="713" y="2760"/>
                    </a:cubicBezTo>
                    <a:cubicBezTo>
                      <a:pt x="725" y="2760"/>
                      <a:pt x="738" y="2760"/>
                      <a:pt x="747" y="2756"/>
                    </a:cubicBezTo>
                    <a:cubicBezTo>
                      <a:pt x="832" y="2737"/>
                      <a:pt x="886" y="2654"/>
                      <a:pt x="866" y="2572"/>
                    </a:cubicBezTo>
                    <a:cubicBezTo>
                      <a:pt x="849" y="2499"/>
                      <a:pt x="788" y="2449"/>
                      <a:pt x="716" y="2449"/>
                    </a:cubicBezTo>
                    <a:close/>
                    <a:moveTo>
                      <a:pt x="986" y="3670"/>
                    </a:moveTo>
                    <a:cubicBezTo>
                      <a:pt x="975" y="3670"/>
                      <a:pt x="963" y="3671"/>
                      <a:pt x="952" y="3674"/>
                    </a:cubicBezTo>
                    <a:cubicBezTo>
                      <a:pt x="866" y="3692"/>
                      <a:pt x="812" y="3776"/>
                      <a:pt x="832" y="3862"/>
                    </a:cubicBezTo>
                    <a:cubicBezTo>
                      <a:pt x="847" y="3933"/>
                      <a:pt x="912" y="3984"/>
                      <a:pt x="985" y="3984"/>
                    </a:cubicBezTo>
                    <a:cubicBezTo>
                      <a:pt x="994" y="3984"/>
                      <a:pt x="1008" y="3981"/>
                      <a:pt x="1020" y="3981"/>
                    </a:cubicBezTo>
                    <a:cubicBezTo>
                      <a:pt x="1104" y="3962"/>
                      <a:pt x="1155" y="3877"/>
                      <a:pt x="1139" y="3793"/>
                    </a:cubicBezTo>
                    <a:cubicBezTo>
                      <a:pt x="1123" y="3720"/>
                      <a:pt x="1058" y="3670"/>
                      <a:pt x="986" y="3670"/>
                    </a:cubicBezTo>
                    <a:close/>
                    <a:moveTo>
                      <a:pt x="1256" y="4894"/>
                    </a:moveTo>
                    <a:cubicBezTo>
                      <a:pt x="1244" y="4894"/>
                      <a:pt x="1232" y="4896"/>
                      <a:pt x="1220" y="4898"/>
                    </a:cubicBezTo>
                    <a:cubicBezTo>
                      <a:pt x="1134" y="4918"/>
                      <a:pt x="1080" y="4997"/>
                      <a:pt x="1101" y="5083"/>
                    </a:cubicBezTo>
                    <a:cubicBezTo>
                      <a:pt x="1116" y="5158"/>
                      <a:pt x="1182" y="5205"/>
                      <a:pt x="1253" y="5205"/>
                    </a:cubicBezTo>
                    <a:cubicBezTo>
                      <a:pt x="1263" y="5205"/>
                      <a:pt x="1276" y="5205"/>
                      <a:pt x="1288" y="5202"/>
                    </a:cubicBezTo>
                    <a:cubicBezTo>
                      <a:pt x="1372" y="5182"/>
                      <a:pt x="1426" y="5102"/>
                      <a:pt x="1407" y="5018"/>
                    </a:cubicBezTo>
                    <a:cubicBezTo>
                      <a:pt x="1391" y="4944"/>
                      <a:pt x="1327" y="4894"/>
                      <a:pt x="1256" y="4894"/>
                    </a:cubicBezTo>
                    <a:close/>
                    <a:moveTo>
                      <a:pt x="1526" y="6115"/>
                    </a:moveTo>
                    <a:cubicBezTo>
                      <a:pt x="1515" y="6115"/>
                      <a:pt x="1503" y="6117"/>
                      <a:pt x="1491" y="6120"/>
                    </a:cubicBezTo>
                    <a:cubicBezTo>
                      <a:pt x="1407" y="6138"/>
                      <a:pt x="1351" y="6222"/>
                      <a:pt x="1372" y="6307"/>
                    </a:cubicBezTo>
                    <a:cubicBezTo>
                      <a:pt x="1389" y="6378"/>
                      <a:pt x="1452" y="6429"/>
                      <a:pt x="1523" y="6429"/>
                    </a:cubicBezTo>
                    <a:cubicBezTo>
                      <a:pt x="1535" y="6429"/>
                      <a:pt x="1545" y="6429"/>
                      <a:pt x="1557" y="6426"/>
                    </a:cubicBezTo>
                    <a:cubicBezTo>
                      <a:pt x="1643" y="6408"/>
                      <a:pt x="1696" y="6323"/>
                      <a:pt x="1676" y="6239"/>
                    </a:cubicBezTo>
                    <a:cubicBezTo>
                      <a:pt x="1660" y="6165"/>
                      <a:pt x="1596" y="6115"/>
                      <a:pt x="1526" y="6115"/>
                    </a:cubicBezTo>
                    <a:close/>
                    <a:moveTo>
                      <a:pt x="1796" y="7339"/>
                    </a:moveTo>
                    <a:cubicBezTo>
                      <a:pt x="1785" y="7339"/>
                      <a:pt x="1773" y="7341"/>
                      <a:pt x="1762" y="7343"/>
                    </a:cubicBezTo>
                    <a:cubicBezTo>
                      <a:pt x="1676" y="7362"/>
                      <a:pt x="1622" y="7446"/>
                      <a:pt x="1643" y="7528"/>
                    </a:cubicBezTo>
                    <a:cubicBezTo>
                      <a:pt x="1658" y="7604"/>
                      <a:pt x="1724" y="7653"/>
                      <a:pt x="1795" y="7653"/>
                    </a:cubicBezTo>
                    <a:cubicBezTo>
                      <a:pt x="1805" y="7653"/>
                      <a:pt x="1818" y="7651"/>
                      <a:pt x="1827" y="7651"/>
                    </a:cubicBezTo>
                    <a:cubicBezTo>
                      <a:pt x="1912" y="7633"/>
                      <a:pt x="1965" y="7547"/>
                      <a:pt x="1946" y="7462"/>
                    </a:cubicBezTo>
                    <a:cubicBezTo>
                      <a:pt x="1929" y="7389"/>
                      <a:pt x="1867" y="7339"/>
                      <a:pt x="1796" y="7339"/>
                    </a:cubicBezTo>
                    <a:close/>
                    <a:moveTo>
                      <a:pt x="2065" y="8561"/>
                    </a:moveTo>
                    <a:cubicBezTo>
                      <a:pt x="2054" y="8561"/>
                      <a:pt x="2043" y="8562"/>
                      <a:pt x="2031" y="8564"/>
                    </a:cubicBezTo>
                    <a:cubicBezTo>
                      <a:pt x="1946" y="8582"/>
                      <a:pt x="1893" y="8667"/>
                      <a:pt x="1912" y="8753"/>
                    </a:cubicBezTo>
                    <a:cubicBezTo>
                      <a:pt x="1926" y="8825"/>
                      <a:pt x="1994" y="8874"/>
                      <a:pt x="2066" y="8874"/>
                    </a:cubicBezTo>
                    <a:cubicBezTo>
                      <a:pt x="2077" y="8874"/>
                      <a:pt x="2087" y="8874"/>
                      <a:pt x="2099" y="8872"/>
                    </a:cubicBezTo>
                    <a:cubicBezTo>
                      <a:pt x="2185" y="8854"/>
                      <a:pt x="2238" y="8768"/>
                      <a:pt x="2218" y="8684"/>
                    </a:cubicBezTo>
                    <a:cubicBezTo>
                      <a:pt x="2203" y="8610"/>
                      <a:pt x="2137"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7"/>
              <p:cNvSpPr/>
              <p:nvPr/>
            </p:nvSpPr>
            <p:spPr>
              <a:xfrm>
                <a:off x="1560550" y="3869550"/>
                <a:ext cx="103175" cy="435875"/>
              </a:xfrm>
              <a:custGeom>
                <a:avLst/>
                <a:gdLst/>
                <a:ahLst/>
                <a:cxnLst/>
                <a:rect l="l" t="t" r="r" b="b"/>
                <a:pathLst>
                  <a:path w="4127" h="17435" extrusionOk="0">
                    <a:moveTo>
                      <a:pt x="174" y="1"/>
                    </a:moveTo>
                    <a:cubicBezTo>
                      <a:pt x="162" y="1"/>
                      <a:pt x="151" y="2"/>
                      <a:pt x="139" y="4"/>
                    </a:cubicBezTo>
                    <a:cubicBezTo>
                      <a:pt x="54" y="23"/>
                      <a:pt x="1" y="104"/>
                      <a:pt x="20" y="189"/>
                    </a:cubicBezTo>
                    <a:cubicBezTo>
                      <a:pt x="37" y="264"/>
                      <a:pt x="100" y="314"/>
                      <a:pt x="171" y="314"/>
                    </a:cubicBezTo>
                    <a:cubicBezTo>
                      <a:pt x="183" y="314"/>
                      <a:pt x="196" y="312"/>
                      <a:pt x="205" y="308"/>
                    </a:cubicBezTo>
                    <a:cubicBezTo>
                      <a:pt x="290" y="294"/>
                      <a:pt x="344" y="209"/>
                      <a:pt x="324" y="124"/>
                    </a:cubicBezTo>
                    <a:cubicBezTo>
                      <a:pt x="307" y="51"/>
                      <a:pt x="245" y="1"/>
                      <a:pt x="174" y="1"/>
                    </a:cubicBezTo>
                    <a:close/>
                    <a:moveTo>
                      <a:pt x="444" y="1222"/>
                    </a:moveTo>
                    <a:cubicBezTo>
                      <a:pt x="433" y="1222"/>
                      <a:pt x="421" y="1223"/>
                      <a:pt x="409" y="1226"/>
                    </a:cubicBezTo>
                    <a:cubicBezTo>
                      <a:pt x="324" y="1246"/>
                      <a:pt x="270" y="1329"/>
                      <a:pt x="290" y="1414"/>
                    </a:cubicBezTo>
                    <a:cubicBezTo>
                      <a:pt x="305" y="1485"/>
                      <a:pt x="371" y="1535"/>
                      <a:pt x="443" y="1535"/>
                    </a:cubicBezTo>
                    <a:cubicBezTo>
                      <a:pt x="452" y="1535"/>
                      <a:pt x="465" y="1535"/>
                      <a:pt x="474" y="1533"/>
                    </a:cubicBezTo>
                    <a:cubicBezTo>
                      <a:pt x="560" y="1515"/>
                      <a:pt x="616" y="1431"/>
                      <a:pt x="596" y="1345"/>
                    </a:cubicBezTo>
                    <a:cubicBezTo>
                      <a:pt x="581" y="1272"/>
                      <a:pt x="516" y="1222"/>
                      <a:pt x="444" y="1222"/>
                    </a:cubicBezTo>
                    <a:close/>
                    <a:moveTo>
                      <a:pt x="714" y="2446"/>
                    </a:moveTo>
                    <a:cubicBezTo>
                      <a:pt x="702" y="2446"/>
                      <a:pt x="690" y="2448"/>
                      <a:pt x="679" y="2450"/>
                    </a:cubicBezTo>
                    <a:cubicBezTo>
                      <a:pt x="594" y="2468"/>
                      <a:pt x="540" y="2553"/>
                      <a:pt x="560" y="2637"/>
                    </a:cubicBezTo>
                    <a:cubicBezTo>
                      <a:pt x="577" y="2709"/>
                      <a:pt x="639" y="2760"/>
                      <a:pt x="713" y="2760"/>
                    </a:cubicBezTo>
                    <a:cubicBezTo>
                      <a:pt x="725" y="2760"/>
                      <a:pt x="735" y="2757"/>
                      <a:pt x="747" y="2757"/>
                    </a:cubicBezTo>
                    <a:cubicBezTo>
                      <a:pt x="832" y="2739"/>
                      <a:pt x="885" y="2654"/>
                      <a:pt x="866" y="2569"/>
                    </a:cubicBezTo>
                    <a:cubicBezTo>
                      <a:pt x="850" y="2496"/>
                      <a:pt x="785" y="2446"/>
                      <a:pt x="714" y="2446"/>
                    </a:cubicBezTo>
                    <a:close/>
                    <a:moveTo>
                      <a:pt x="982" y="3668"/>
                    </a:moveTo>
                    <a:cubicBezTo>
                      <a:pt x="972" y="3668"/>
                      <a:pt x="962" y="3669"/>
                      <a:pt x="952" y="3672"/>
                    </a:cubicBezTo>
                    <a:cubicBezTo>
                      <a:pt x="866" y="3693"/>
                      <a:pt x="812" y="3774"/>
                      <a:pt x="832" y="3859"/>
                    </a:cubicBezTo>
                    <a:cubicBezTo>
                      <a:pt x="847" y="3930"/>
                      <a:pt x="910" y="3981"/>
                      <a:pt x="982" y="3981"/>
                    </a:cubicBezTo>
                    <a:cubicBezTo>
                      <a:pt x="994" y="3981"/>
                      <a:pt x="1005" y="3981"/>
                      <a:pt x="1017" y="3978"/>
                    </a:cubicBezTo>
                    <a:cubicBezTo>
                      <a:pt x="1102" y="3960"/>
                      <a:pt x="1155" y="3875"/>
                      <a:pt x="1136" y="3791"/>
                    </a:cubicBezTo>
                    <a:cubicBezTo>
                      <a:pt x="1118" y="3719"/>
                      <a:pt x="1055" y="3668"/>
                      <a:pt x="982" y="3668"/>
                    </a:cubicBezTo>
                    <a:close/>
                    <a:moveTo>
                      <a:pt x="1254" y="4891"/>
                    </a:moveTo>
                    <a:cubicBezTo>
                      <a:pt x="1243" y="4891"/>
                      <a:pt x="1231" y="4892"/>
                      <a:pt x="1220" y="4895"/>
                    </a:cubicBezTo>
                    <a:cubicBezTo>
                      <a:pt x="1134" y="4913"/>
                      <a:pt x="1080" y="4998"/>
                      <a:pt x="1100" y="5083"/>
                    </a:cubicBezTo>
                    <a:cubicBezTo>
                      <a:pt x="1116" y="5155"/>
                      <a:pt x="1181" y="5205"/>
                      <a:pt x="1253" y="5205"/>
                    </a:cubicBezTo>
                    <a:cubicBezTo>
                      <a:pt x="1262" y="5205"/>
                      <a:pt x="1276" y="5205"/>
                      <a:pt x="1284" y="5202"/>
                    </a:cubicBezTo>
                    <a:cubicBezTo>
                      <a:pt x="1370" y="5185"/>
                      <a:pt x="1421" y="5100"/>
                      <a:pt x="1407" y="5014"/>
                    </a:cubicBezTo>
                    <a:cubicBezTo>
                      <a:pt x="1387" y="4941"/>
                      <a:pt x="1325" y="4891"/>
                      <a:pt x="1254" y="4891"/>
                    </a:cubicBezTo>
                    <a:close/>
                    <a:moveTo>
                      <a:pt x="1523" y="6116"/>
                    </a:moveTo>
                    <a:cubicBezTo>
                      <a:pt x="1512" y="6116"/>
                      <a:pt x="1500" y="6117"/>
                      <a:pt x="1489" y="6120"/>
                    </a:cubicBezTo>
                    <a:cubicBezTo>
                      <a:pt x="1404" y="6139"/>
                      <a:pt x="1351" y="6220"/>
                      <a:pt x="1370" y="6304"/>
                    </a:cubicBezTo>
                    <a:cubicBezTo>
                      <a:pt x="1386" y="6378"/>
                      <a:pt x="1452" y="6426"/>
                      <a:pt x="1523" y="6426"/>
                    </a:cubicBezTo>
                    <a:cubicBezTo>
                      <a:pt x="1535" y="6426"/>
                      <a:pt x="1545" y="6426"/>
                      <a:pt x="1557" y="6424"/>
                    </a:cubicBezTo>
                    <a:cubicBezTo>
                      <a:pt x="1643" y="6405"/>
                      <a:pt x="1696" y="6324"/>
                      <a:pt x="1676" y="6239"/>
                    </a:cubicBezTo>
                    <a:cubicBezTo>
                      <a:pt x="1660" y="6166"/>
                      <a:pt x="1595" y="6116"/>
                      <a:pt x="1523" y="6116"/>
                    </a:cubicBezTo>
                    <a:close/>
                    <a:moveTo>
                      <a:pt x="1796" y="7337"/>
                    </a:moveTo>
                    <a:cubicBezTo>
                      <a:pt x="1785" y="7337"/>
                      <a:pt x="1773" y="7338"/>
                      <a:pt x="1762" y="7341"/>
                    </a:cubicBezTo>
                    <a:cubicBezTo>
                      <a:pt x="1673" y="7359"/>
                      <a:pt x="1620" y="7443"/>
                      <a:pt x="1643" y="7528"/>
                    </a:cubicBezTo>
                    <a:cubicBezTo>
                      <a:pt x="1658" y="7600"/>
                      <a:pt x="1721" y="7651"/>
                      <a:pt x="1793" y="7651"/>
                    </a:cubicBezTo>
                    <a:cubicBezTo>
                      <a:pt x="1805" y="7651"/>
                      <a:pt x="1818" y="7651"/>
                      <a:pt x="1827" y="7647"/>
                    </a:cubicBezTo>
                    <a:cubicBezTo>
                      <a:pt x="1912" y="7629"/>
                      <a:pt x="1965" y="7545"/>
                      <a:pt x="1946" y="7460"/>
                    </a:cubicBezTo>
                    <a:cubicBezTo>
                      <a:pt x="1929" y="7387"/>
                      <a:pt x="1867" y="7337"/>
                      <a:pt x="1796" y="7337"/>
                    </a:cubicBezTo>
                    <a:close/>
                    <a:moveTo>
                      <a:pt x="2065" y="8561"/>
                    </a:moveTo>
                    <a:cubicBezTo>
                      <a:pt x="2054" y="8561"/>
                      <a:pt x="2042" y="8562"/>
                      <a:pt x="2031" y="8565"/>
                    </a:cubicBezTo>
                    <a:cubicBezTo>
                      <a:pt x="1946" y="8585"/>
                      <a:pt x="1893" y="8665"/>
                      <a:pt x="1912" y="8749"/>
                    </a:cubicBezTo>
                    <a:cubicBezTo>
                      <a:pt x="1928" y="8825"/>
                      <a:pt x="1989" y="8874"/>
                      <a:pt x="2062" y="8874"/>
                    </a:cubicBezTo>
                    <a:cubicBezTo>
                      <a:pt x="2074" y="8874"/>
                      <a:pt x="2087" y="8872"/>
                      <a:pt x="2096" y="8868"/>
                    </a:cubicBezTo>
                    <a:cubicBezTo>
                      <a:pt x="2181" y="8849"/>
                      <a:pt x="2235" y="8769"/>
                      <a:pt x="2216" y="8684"/>
                    </a:cubicBezTo>
                    <a:cubicBezTo>
                      <a:pt x="2198" y="8611"/>
                      <a:pt x="2136" y="8561"/>
                      <a:pt x="2065" y="8561"/>
                    </a:cubicBezTo>
                    <a:close/>
                    <a:moveTo>
                      <a:pt x="2339" y="9784"/>
                    </a:moveTo>
                    <a:cubicBezTo>
                      <a:pt x="2327" y="9784"/>
                      <a:pt x="2313" y="9786"/>
                      <a:pt x="2300" y="9789"/>
                    </a:cubicBezTo>
                    <a:cubicBezTo>
                      <a:pt x="2216" y="9804"/>
                      <a:pt x="2162" y="9889"/>
                      <a:pt x="2181" y="9974"/>
                    </a:cubicBezTo>
                    <a:cubicBezTo>
                      <a:pt x="2197" y="10045"/>
                      <a:pt x="2262" y="10095"/>
                      <a:pt x="2331" y="10095"/>
                    </a:cubicBezTo>
                    <a:cubicBezTo>
                      <a:pt x="2343" y="10095"/>
                      <a:pt x="2357" y="10095"/>
                      <a:pt x="2369" y="10093"/>
                    </a:cubicBezTo>
                    <a:cubicBezTo>
                      <a:pt x="2450" y="10075"/>
                      <a:pt x="2507" y="9991"/>
                      <a:pt x="2488" y="9905"/>
                    </a:cubicBezTo>
                    <a:cubicBezTo>
                      <a:pt x="2473" y="9833"/>
                      <a:pt x="2410" y="9784"/>
                      <a:pt x="2339" y="9784"/>
                    </a:cubicBezTo>
                    <a:close/>
                    <a:moveTo>
                      <a:pt x="2604" y="11007"/>
                    </a:moveTo>
                    <a:cubicBezTo>
                      <a:pt x="2593" y="11007"/>
                      <a:pt x="2581" y="11008"/>
                      <a:pt x="2569" y="11010"/>
                    </a:cubicBezTo>
                    <a:cubicBezTo>
                      <a:pt x="2485" y="11030"/>
                      <a:pt x="2431" y="11113"/>
                      <a:pt x="2450" y="11198"/>
                    </a:cubicBezTo>
                    <a:cubicBezTo>
                      <a:pt x="2468" y="11271"/>
                      <a:pt x="2531" y="11320"/>
                      <a:pt x="2604" y="11320"/>
                    </a:cubicBezTo>
                    <a:cubicBezTo>
                      <a:pt x="2612" y="11320"/>
                      <a:pt x="2627" y="11317"/>
                      <a:pt x="2639" y="11317"/>
                    </a:cubicBezTo>
                    <a:cubicBezTo>
                      <a:pt x="2723" y="11299"/>
                      <a:pt x="2777" y="11214"/>
                      <a:pt x="2758" y="11130"/>
                    </a:cubicBezTo>
                    <a:cubicBezTo>
                      <a:pt x="2742" y="11057"/>
                      <a:pt x="2677" y="11007"/>
                      <a:pt x="2604" y="11007"/>
                    </a:cubicBezTo>
                    <a:close/>
                    <a:moveTo>
                      <a:pt x="2875" y="12230"/>
                    </a:moveTo>
                    <a:cubicBezTo>
                      <a:pt x="2864" y="12230"/>
                      <a:pt x="2853" y="12231"/>
                      <a:pt x="2841" y="12234"/>
                    </a:cubicBezTo>
                    <a:cubicBezTo>
                      <a:pt x="2756" y="12254"/>
                      <a:pt x="2703" y="12334"/>
                      <a:pt x="2722" y="12419"/>
                    </a:cubicBezTo>
                    <a:cubicBezTo>
                      <a:pt x="2739" y="12493"/>
                      <a:pt x="2801" y="12541"/>
                      <a:pt x="2872" y="12541"/>
                    </a:cubicBezTo>
                    <a:cubicBezTo>
                      <a:pt x="2884" y="12541"/>
                      <a:pt x="2897" y="12541"/>
                      <a:pt x="2907" y="12538"/>
                    </a:cubicBezTo>
                    <a:cubicBezTo>
                      <a:pt x="2991" y="12519"/>
                      <a:pt x="3045" y="12439"/>
                      <a:pt x="3026" y="12353"/>
                    </a:cubicBezTo>
                    <a:cubicBezTo>
                      <a:pt x="3009" y="12280"/>
                      <a:pt x="2947" y="12230"/>
                      <a:pt x="2875" y="12230"/>
                    </a:cubicBezTo>
                    <a:close/>
                    <a:moveTo>
                      <a:pt x="3145" y="13451"/>
                    </a:moveTo>
                    <a:cubicBezTo>
                      <a:pt x="3133" y="13451"/>
                      <a:pt x="3122" y="13453"/>
                      <a:pt x="3110" y="13455"/>
                    </a:cubicBezTo>
                    <a:cubicBezTo>
                      <a:pt x="3026" y="13473"/>
                      <a:pt x="2972" y="13558"/>
                      <a:pt x="2991" y="13643"/>
                    </a:cubicBezTo>
                    <a:cubicBezTo>
                      <a:pt x="3008" y="13715"/>
                      <a:pt x="3073" y="13765"/>
                      <a:pt x="3145" y="13765"/>
                    </a:cubicBezTo>
                    <a:cubicBezTo>
                      <a:pt x="3153" y="13765"/>
                      <a:pt x="3167" y="13765"/>
                      <a:pt x="3176" y="13763"/>
                    </a:cubicBezTo>
                    <a:cubicBezTo>
                      <a:pt x="3260" y="13745"/>
                      <a:pt x="3313" y="13660"/>
                      <a:pt x="3297" y="13574"/>
                    </a:cubicBezTo>
                    <a:cubicBezTo>
                      <a:pt x="3279" y="13501"/>
                      <a:pt x="3216" y="13451"/>
                      <a:pt x="3145" y="13451"/>
                    </a:cubicBezTo>
                    <a:close/>
                    <a:moveTo>
                      <a:pt x="3414" y="14676"/>
                    </a:moveTo>
                    <a:cubicBezTo>
                      <a:pt x="3403" y="14676"/>
                      <a:pt x="3391" y="14677"/>
                      <a:pt x="3380" y="14680"/>
                    </a:cubicBezTo>
                    <a:cubicBezTo>
                      <a:pt x="3295" y="14699"/>
                      <a:pt x="3241" y="14779"/>
                      <a:pt x="3260" y="14865"/>
                    </a:cubicBezTo>
                    <a:cubicBezTo>
                      <a:pt x="3277" y="14941"/>
                      <a:pt x="3343" y="14986"/>
                      <a:pt x="3414" y="14986"/>
                    </a:cubicBezTo>
                    <a:cubicBezTo>
                      <a:pt x="3424" y="14986"/>
                      <a:pt x="3437" y="14986"/>
                      <a:pt x="3449" y="14984"/>
                    </a:cubicBezTo>
                    <a:cubicBezTo>
                      <a:pt x="3533" y="14965"/>
                      <a:pt x="3587" y="14884"/>
                      <a:pt x="3568" y="14799"/>
                    </a:cubicBezTo>
                    <a:cubicBezTo>
                      <a:pt x="3552" y="14726"/>
                      <a:pt x="3487" y="14676"/>
                      <a:pt x="3414" y="14676"/>
                    </a:cubicBezTo>
                    <a:close/>
                    <a:moveTo>
                      <a:pt x="3686" y="15897"/>
                    </a:moveTo>
                    <a:cubicBezTo>
                      <a:pt x="3675" y="15897"/>
                      <a:pt x="3664" y="15899"/>
                      <a:pt x="3652" y="15901"/>
                    </a:cubicBezTo>
                    <a:cubicBezTo>
                      <a:pt x="3564" y="15919"/>
                      <a:pt x="3511" y="16004"/>
                      <a:pt x="3533" y="16088"/>
                    </a:cubicBezTo>
                    <a:cubicBezTo>
                      <a:pt x="3550" y="16162"/>
                      <a:pt x="3612" y="16211"/>
                      <a:pt x="3683" y="16211"/>
                    </a:cubicBezTo>
                    <a:cubicBezTo>
                      <a:pt x="3695" y="16211"/>
                      <a:pt x="3706" y="16211"/>
                      <a:pt x="3718" y="16207"/>
                    </a:cubicBezTo>
                    <a:cubicBezTo>
                      <a:pt x="3802" y="16189"/>
                      <a:pt x="3856" y="16105"/>
                      <a:pt x="3837" y="16020"/>
                    </a:cubicBezTo>
                    <a:cubicBezTo>
                      <a:pt x="3821" y="15947"/>
                      <a:pt x="3756" y="15897"/>
                      <a:pt x="3686" y="15897"/>
                    </a:cubicBezTo>
                    <a:close/>
                    <a:moveTo>
                      <a:pt x="3956" y="17121"/>
                    </a:moveTo>
                    <a:cubicBezTo>
                      <a:pt x="3945" y="17121"/>
                      <a:pt x="3933" y="17122"/>
                      <a:pt x="3922" y="17125"/>
                    </a:cubicBezTo>
                    <a:cubicBezTo>
                      <a:pt x="3837" y="17145"/>
                      <a:pt x="3783" y="17225"/>
                      <a:pt x="3802" y="17309"/>
                    </a:cubicBezTo>
                    <a:cubicBezTo>
                      <a:pt x="3818" y="17386"/>
                      <a:pt x="3885" y="17434"/>
                      <a:pt x="3954" y="17434"/>
                    </a:cubicBezTo>
                    <a:cubicBezTo>
                      <a:pt x="3966" y="17434"/>
                      <a:pt x="3979" y="17432"/>
                      <a:pt x="3987" y="17428"/>
                    </a:cubicBezTo>
                    <a:cubicBezTo>
                      <a:pt x="4073" y="17414"/>
                      <a:pt x="4127" y="17330"/>
                      <a:pt x="4106" y="17244"/>
                    </a:cubicBezTo>
                    <a:cubicBezTo>
                      <a:pt x="4090" y="17171"/>
                      <a:pt x="4028" y="17121"/>
                      <a:pt x="3956"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7"/>
              <p:cNvSpPr/>
              <p:nvPr/>
            </p:nvSpPr>
            <p:spPr>
              <a:xfrm>
                <a:off x="1597200" y="3917775"/>
                <a:ext cx="76125" cy="313600"/>
              </a:xfrm>
              <a:custGeom>
                <a:avLst/>
                <a:gdLst/>
                <a:ahLst/>
                <a:cxnLst/>
                <a:rect l="l" t="t" r="r" b="b"/>
                <a:pathLst>
                  <a:path w="3045" h="12544" extrusionOk="0">
                    <a:moveTo>
                      <a:pt x="172" y="1"/>
                    </a:moveTo>
                    <a:cubicBezTo>
                      <a:pt x="161" y="1"/>
                      <a:pt x="150" y="2"/>
                      <a:pt x="138" y="4"/>
                    </a:cubicBezTo>
                    <a:cubicBezTo>
                      <a:pt x="54" y="22"/>
                      <a:pt x="0" y="107"/>
                      <a:pt x="19" y="193"/>
                    </a:cubicBezTo>
                    <a:cubicBezTo>
                      <a:pt x="35" y="264"/>
                      <a:pt x="101" y="314"/>
                      <a:pt x="171" y="314"/>
                    </a:cubicBezTo>
                    <a:cubicBezTo>
                      <a:pt x="182" y="314"/>
                      <a:pt x="196" y="314"/>
                      <a:pt x="204" y="312"/>
                    </a:cubicBezTo>
                    <a:cubicBezTo>
                      <a:pt x="290" y="294"/>
                      <a:pt x="343" y="208"/>
                      <a:pt x="323" y="123"/>
                    </a:cubicBezTo>
                    <a:cubicBezTo>
                      <a:pt x="307" y="52"/>
                      <a:pt x="244" y="1"/>
                      <a:pt x="172" y="1"/>
                    </a:cubicBezTo>
                    <a:close/>
                    <a:moveTo>
                      <a:pt x="443" y="1224"/>
                    </a:moveTo>
                    <a:cubicBezTo>
                      <a:pt x="432" y="1224"/>
                      <a:pt x="420" y="1225"/>
                      <a:pt x="409" y="1228"/>
                    </a:cubicBezTo>
                    <a:cubicBezTo>
                      <a:pt x="323" y="1247"/>
                      <a:pt x="269" y="1331"/>
                      <a:pt x="290" y="1416"/>
                    </a:cubicBezTo>
                    <a:cubicBezTo>
                      <a:pt x="304" y="1488"/>
                      <a:pt x="371" y="1539"/>
                      <a:pt x="442" y="1539"/>
                    </a:cubicBezTo>
                    <a:cubicBezTo>
                      <a:pt x="452" y="1539"/>
                      <a:pt x="465" y="1535"/>
                      <a:pt x="474" y="1535"/>
                    </a:cubicBezTo>
                    <a:cubicBezTo>
                      <a:pt x="559" y="1517"/>
                      <a:pt x="613" y="1433"/>
                      <a:pt x="593" y="1347"/>
                    </a:cubicBezTo>
                    <a:cubicBezTo>
                      <a:pt x="580" y="1274"/>
                      <a:pt x="515" y="1224"/>
                      <a:pt x="443" y="1224"/>
                    </a:cubicBezTo>
                    <a:close/>
                    <a:moveTo>
                      <a:pt x="713" y="2449"/>
                    </a:moveTo>
                    <a:cubicBezTo>
                      <a:pt x="701" y="2449"/>
                      <a:pt x="690" y="2450"/>
                      <a:pt x="678" y="2453"/>
                    </a:cubicBezTo>
                    <a:cubicBezTo>
                      <a:pt x="593" y="2468"/>
                      <a:pt x="540" y="2553"/>
                      <a:pt x="559" y="2637"/>
                    </a:cubicBezTo>
                    <a:cubicBezTo>
                      <a:pt x="573" y="2711"/>
                      <a:pt x="639" y="2760"/>
                      <a:pt x="713" y="2760"/>
                    </a:cubicBezTo>
                    <a:cubicBezTo>
                      <a:pt x="721" y="2760"/>
                      <a:pt x="734" y="2760"/>
                      <a:pt x="746" y="2756"/>
                    </a:cubicBezTo>
                    <a:cubicBezTo>
                      <a:pt x="832" y="2737"/>
                      <a:pt x="885" y="2656"/>
                      <a:pt x="865" y="2572"/>
                    </a:cubicBezTo>
                    <a:cubicBezTo>
                      <a:pt x="850" y="2499"/>
                      <a:pt x="785" y="2449"/>
                      <a:pt x="713" y="2449"/>
                    </a:cubicBezTo>
                    <a:close/>
                    <a:moveTo>
                      <a:pt x="983" y="3670"/>
                    </a:moveTo>
                    <a:cubicBezTo>
                      <a:pt x="972" y="3670"/>
                      <a:pt x="960" y="3671"/>
                      <a:pt x="949" y="3674"/>
                    </a:cubicBezTo>
                    <a:cubicBezTo>
                      <a:pt x="862" y="3692"/>
                      <a:pt x="810" y="3776"/>
                      <a:pt x="827" y="3862"/>
                    </a:cubicBezTo>
                    <a:cubicBezTo>
                      <a:pt x="846" y="3935"/>
                      <a:pt x="909" y="3984"/>
                      <a:pt x="981" y="3984"/>
                    </a:cubicBezTo>
                    <a:cubicBezTo>
                      <a:pt x="993" y="3984"/>
                      <a:pt x="1002" y="3981"/>
                      <a:pt x="1014" y="3981"/>
                    </a:cubicBezTo>
                    <a:cubicBezTo>
                      <a:pt x="1100" y="3963"/>
                      <a:pt x="1153" y="3877"/>
                      <a:pt x="1133" y="3793"/>
                    </a:cubicBezTo>
                    <a:cubicBezTo>
                      <a:pt x="1117" y="3720"/>
                      <a:pt x="1055" y="3670"/>
                      <a:pt x="983" y="3670"/>
                    </a:cubicBezTo>
                    <a:close/>
                    <a:moveTo>
                      <a:pt x="1255" y="4894"/>
                    </a:moveTo>
                    <a:cubicBezTo>
                      <a:pt x="1243" y="4894"/>
                      <a:pt x="1231" y="4896"/>
                      <a:pt x="1219" y="4899"/>
                    </a:cubicBezTo>
                    <a:cubicBezTo>
                      <a:pt x="1133" y="4918"/>
                      <a:pt x="1080" y="5001"/>
                      <a:pt x="1100" y="5083"/>
                    </a:cubicBezTo>
                    <a:cubicBezTo>
                      <a:pt x="1115" y="5157"/>
                      <a:pt x="1181" y="5208"/>
                      <a:pt x="1252" y="5208"/>
                    </a:cubicBezTo>
                    <a:cubicBezTo>
                      <a:pt x="1262" y="5208"/>
                      <a:pt x="1275" y="5205"/>
                      <a:pt x="1285" y="5202"/>
                    </a:cubicBezTo>
                    <a:cubicBezTo>
                      <a:pt x="1369" y="5182"/>
                      <a:pt x="1423" y="5102"/>
                      <a:pt x="1404" y="5018"/>
                    </a:cubicBezTo>
                    <a:cubicBezTo>
                      <a:pt x="1386" y="4944"/>
                      <a:pt x="1325" y="4894"/>
                      <a:pt x="1255" y="4894"/>
                    </a:cubicBezTo>
                    <a:close/>
                    <a:moveTo>
                      <a:pt x="1524" y="6115"/>
                    </a:moveTo>
                    <a:cubicBezTo>
                      <a:pt x="1512" y="6115"/>
                      <a:pt x="1500" y="6117"/>
                      <a:pt x="1488" y="6120"/>
                    </a:cubicBezTo>
                    <a:cubicBezTo>
                      <a:pt x="1404" y="6138"/>
                      <a:pt x="1350" y="6222"/>
                      <a:pt x="1369" y="6307"/>
                    </a:cubicBezTo>
                    <a:cubicBezTo>
                      <a:pt x="1386" y="6379"/>
                      <a:pt x="1451" y="6429"/>
                      <a:pt x="1523" y="6429"/>
                    </a:cubicBezTo>
                    <a:cubicBezTo>
                      <a:pt x="1531" y="6429"/>
                      <a:pt x="1544" y="6429"/>
                      <a:pt x="1556" y="6426"/>
                    </a:cubicBezTo>
                    <a:cubicBezTo>
                      <a:pt x="1642" y="6408"/>
                      <a:pt x="1694" y="6323"/>
                      <a:pt x="1675" y="6239"/>
                    </a:cubicBezTo>
                    <a:cubicBezTo>
                      <a:pt x="1660" y="6165"/>
                      <a:pt x="1596" y="6115"/>
                      <a:pt x="1524" y="6115"/>
                    </a:cubicBezTo>
                    <a:close/>
                    <a:moveTo>
                      <a:pt x="1792" y="7339"/>
                    </a:moveTo>
                    <a:cubicBezTo>
                      <a:pt x="1781" y="7339"/>
                      <a:pt x="1769" y="7341"/>
                      <a:pt x="1757" y="7343"/>
                    </a:cubicBezTo>
                    <a:cubicBezTo>
                      <a:pt x="1673" y="7362"/>
                      <a:pt x="1619" y="7443"/>
                      <a:pt x="1638" y="7528"/>
                    </a:cubicBezTo>
                    <a:cubicBezTo>
                      <a:pt x="1654" y="7604"/>
                      <a:pt x="1721" y="7653"/>
                      <a:pt x="1792" y="7653"/>
                    </a:cubicBezTo>
                    <a:cubicBezTo>
                      <a:pt x="1804" y="7653"/>
                      <a:pt x="1815" y="7651"/>
                      <a:pt x="1827" y="7647"/>
                    </a:cubicBezTo>
                    <a:cubicBezTo>
                      <a:pt x="1911" y="7633"/>
                      <a:pt x="1965" y="7547"/>
                      <a:pt x="1946" y="7462"/>
                    </a:cubicBezTo>
                    <a:cubicBezTo>
                      <a:pt x="1930" y="7389"/>
                      <a:pt x="1864" y="7339"/>
                      <a:pt x="1792" y="7339"/>
                    </a:cubicBezTo>
                    <a:close/>
                    <a:moveTo>
                      <a:pt x="2064" y="8561"/>
                    </a:moveTo>
                    <a:cubicBezTo>
                      <a:pt x="2053" y="8561"/>
                      <a:pt x="2042" y="8562"/>
                      <a:pt x="2030" y="8564"/>
                    </a:cubicBezTo>
                    <a:cubicBezTo>
                      <a:pt x="1946" y="8582"/>
                      <a:pt x="1892" y="8667"/>
                      <a:pt x="1911" y="8753"/>
                    </a:cubicBezTo>
                    <a:cubicBezTo>
                      <a:pt x="1925" y="8825"/>
                      <a:pt x="1990" y="8874"/>
                      <a:pt x="2061" y="8874"/>
                    </a:cubicBezTo>
                    <a:cubicBezTo>
                      <a:pt x="2073" y="8874"/>
                      <a:pt x="2086" y="8874"/>
                      <a:pt x="2096" y="8872"/>
                    </a:cubicBezTo>
                    <a:cubicBezTo>
                      <a:pt x="2180" y="8854"/>
                      <a:pt x="2234" y="8768"/>
                      <a:pt x="2215" y="8684"/>
                    </a:cubicBezTo>
                    <a:cubicBezTo>
                      <a:pt x="2198" y="8612"/>
                      <a:pt x="2135" y="8561"/>
                      <a:pt x="2064" y="8561"/>
                    </a:cubicBezTo>
                    <a:close/>
                    <a:moveTo>
                      <a:pt x="2336" y="9785"/>
                    </a:moveTo>
                    <a:cubicBezTo>
                      <a:pt x="2324" y="9785"/>
                      <a:pt x="2312" y="9786"/>
                      <a:pt x="2300" y="9789"/>
                    </a:cubicBezTo>
                    <a:cubicBezTo>
                      <a:pt x="2215" y="9807"/>
                      <a:pt x="2161" y="9892"/>
                      <a:pt x="2180" y="9976"/>
                    </a:cubicBezTo>
                    <a:cubicBezTo>
                      <a:pt x="2196" y="10049"/>
                      <a:pt x="2261" y="10099"/>
                      <a:pt x="2331" y="10099"/>
                    </a:cubicBezTo>
                    <a:cubicBezTo>
                      <a:pt x="2342" y="10099"/>
                      <a:pt x="2357" y="10095"/>
                      <a:pt x="2365" y="10095"/>
                    </a:cubicBezTo>
                    <a:cubicBezTo>
                      <a:pt x="2453" y="10077"/>
                      <a:pt x="2503" y="9993"/>
                      <a:pt x="2487" y="9908"/>
                    </a:cubicBezTo>
                    <a:cubicBezTo>
                      <a:pt x="2472" y="9835"/>
                      <a:pt x="2407" y="9785"/>
                      <a:pt x="2336" y="9785"/>
                    </a:cubicBezTo>
                    <a:close/>
                    <a:moveTo>
                      <a:pt x="2605" y="11009"/>
                    </a:moveTo>
                    <a:cubicBezTo>
                      <a:pt x="2593" y="11009"/>
                      <a:pt x="2581" y="11010"/>
                      <a:pt x="2569" y="11013"/>
                    </a:cubicBezTo>
                    <a:cubicBezTo>
                      <a:pt x="2484" y="11028"/>
                      <a:pt x="2431" y="11113"/>
                      <a:pt x="2450" y="11197"/>
                    </a:cubicBezTo>
                    <a:cubicBezTo>
                      <a:pt x="2465" y="11274"/>
                      <a:pt x="2531" y="11320"/>
                      <a:pt x="2603" y="11320"/>
                    </a:cubicBezTo>
                    <a:cubicBezTo>
                      <a:pt x="2615" y="11320"/>
                      <a:pt x="2626" y="11320"/>
                      <a:pt x="2638" y="11317"/>
                    </a:cubicBezTo>
                    <a:cubicBezTo>
                      <a:pt x="2723" y="11297"/>
                      <a:pt x="2776" y="11216"/>
                      <a:pt x="2757" y="11132"/>
                    </a:cubicBezTo>
                    <a:cubicBezTo>
                      <a:pt x="2742" y="11056"/>
                      <a:pt x="2677" y="11009"/>
                      <a:pt x="2605" y="11009"/>
                    </a:cubicBezTo>
                    <a:close/>
                    <a:moveTo>
                      <a:pt x="2874" y="12230"/>
                    </a:moveTo>
                    <a:cubicBezTo>
                      <a:pt x="2863" y="12230"/>
                      <a:pt x="2852" y="12231"/>
                      <a:pt x="2840" y="12234"/>
                    </a:cubicBezTo>
                    <a:cubicBezTo>
                      <a:pt x="2756" y="12252"/>
                      <a:pt x="2699" y="12336"/>
                      <a:pt x="2721" y="12422"/>
                    </a:cubicBezTo>
                    <a:cubicBezTo>
                      <a:pt x="2738" y="12495"/>
                      <a:pt x="2800" y="12544"/>
                      <a:pt x="2871" y="12544"/>
                    </a:cubicBezTo>
                    <a:cubicBezTo>
                      <a:pt x="2883" y="12544"/>
                      <a:pt x="2894" y="12544"/>
                      <a:pt x="2906" y="12541"/>
                    </a:cubicBezTo>
                    <a:cubicBezTo>
                      <a:pt x="2991" y="12522"/>
                      <a:pt x="3044" y="12438"/>
                      <a:pt x="3025" y="12353"/>
                    </a:cubicBezTo>
                    <a:cubicBezTo>
                      <a:pt x="3009" y="12280"/>
                      <a:pt x="2944" y="12230"/>
                      <a:pt x="2874"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7"/>
              <p:cNvSpPr/>
              <p:nvPr/>
            </p:nvSpPr>
            <p:spPr>
              <a:xfrm>
                <a:off x="1560350" y="3990625"/>
                <a:ext cx="55875" cy="221850"/>
              </a:xfrm>
              <a:custGeom>
                <a:avLst/>
                <a:gdLst/>
                <a:ahLst/>
                <a:cxnLst/>
                <a:rect l="l" t="t" r="r" b="b"/>
                <a:pathLst>
                  <a:path w="2235" h="8874" extrusionOk="0">
                    <a:moveTo>
                      <a:pt x="173" y="1"/>
                    </a:moveTo>
                    <a:cubicBezTo>
                      <a:pt x="162" y="1"/>
                      <a:pt x="150" y="2"/>
                      <a:pt x="139" y="4"/>
                    </a:cubicBezTo>
                    <a:cubicBezTo>
                      <a:pt x="54" y="20"/>
                      <a:pt x="0" y="104"/>
                      <a:pt x="19" y="189"/>
                    </a:cubicBezTo>
                    <a:cubicBezTo>
                      <a:pt x="34" y="263"/>
                      <a:pt x="97" y="312"/>
                      <a:pt x="170" y="312"/>
                    </a:cubicBezTo>
                    <a:cubicBezTo>
                      <a:pt x="182" y="312"/>
                      <a:pt x="195" y="312"/>
                      <a:pt x="204" y="308"/>
                    </a:cubicBezTo>
                    <a:cubicBezTo>
                      <a:pt x="289" y="289"/>
                      <a:pt x="342" y="209"/>
                      <a:pt x="323" y="124"/>
                    </a:cubicBezTo>
                    <a:cubicBezTo>
                      <a:pt x="306" y="51"/>
                      <a:pt x="244" y="1"/>
                      <a:pt x="173" y="1"/>
                    </a:cubicBezTo>
                    <a:close/>
                    <a:moveTo>
                      <a:pt x="442" y="1222"/>
                    </a:moveTo>
                    <a:cubicBezTo>
                      <a:pt x="431" y="1222"/>
                      <a:pt x="419" y="1223"/>
                      <a:pt x="408" y="1226"/>
                    </a:cubicBezTo>
                    <a:cubicBezTo>
                      <a:pt x="323" y="1243"/>
                      <a:pt x="270" y="1328"/>
                      <a:pt x="289" y="1414"/>
                    </a:cubicBezTo>
                    <a:cubicBezTo>
                      <a:pt x="303" y="1487"/>
                      <a:pt x="370" y="1535"/>
                      <a:pt x="442" y="1535"/>
                    </a:cubicBezTo>
                    <a:cubicBezTo>
                      <a:pt x="451" y="1535"/>
                      <a:pt x="464" y="1533"/>
                      <a:pt x="476" y="1533"/>
                    </a:cubicBezTo>
                    <a:cubicBezTo>
                      <a:pt x="562" y="1515"/>
                      <a:pt x="612" y="1431"/>
                      <a:pt x="595" y="1345"/>
                    </a:cubicBezTo>
                    <a:cubicBezTo>
                      <a:pt x="576" y="1272"/>
                      <a:pt x="513" y="1222"/>
                      <a:pt x="442" y="1222"/>
                    </a:cubicBezTo>
                    <a:close/>
                    <a:moveTo>
                      <a:pt x="710" y="2446"/>
                    </a:moveTo>
                    <a:cubicBezTo>
                      <a:pt x="699" y="2446"/>
                      <a:pt x="688" y="2448"/>
                      <a:pt x="676" y="2450"/>
                    </a:cubicBezTo>
                    <a:cubicBezTo>
                      <a:pt x="591" y="2469"/>
                      <a:pt x="538" y="2549"/>
                      <a:pt x="557" y="2635"/>
                    </a:cubicBezTo>
                    <a:cubicBezTo>
                      <a:pt x="573" y="2711"/>
                      <a:pt x="639" y="2757"/>
                      <a:pt x="711" y="2757"/>
                    </a:cubicBezTo>
                    <a:cubicBezTo>
                      <a:pt x="719" y="2757"/>
                      <a:pt x="733" y="2757"/>
                      <a:pt x="744" y="2754"/>
                    </a:cubicBezTo>
                    <a:cubicBezTo>
                      <a:pt x="830" y="2735"/>
                      <a:pt x="883" y="2654"/>
                      <a:pt x="863" y="2569"/>
                    </a:cubicBezTo>
                    <a:cubicBezTo>
                      <a:pt x="849" y="2496"/>
                      <a:pt x="783" y="2446"/>
                      <a:pt x="710" y="2446"/>
                    </a:cubicBezTo>
                    <a:close/>
                    <a:moveTo>
                      <a:pt x="980" y="3668"/>
                    </a:moveTo>
                    <a:cubicBezTo>
                      <a:pt x="969" y="3668"/>
                      <a:pt x="957" y="3669"/>
                      <a:pt x="945" y="3672"/>
                    </a:cubicBezTo>
                    <a:cubicBezTo>
                      <a:pt x="864" y="3689"/>
                      <a:pt x="807" y="3774"/>
                      <a:pt x="826" y="3859"/>
                    </a:cubicBezTo>
                    <a:cubicBezTo>
                      <a:pt x="846" y="3932"/>
                      <a:pt x="907" y="3981"/>
                      <a:pt x="977" y="3981"/>
                    </a:cubicBezTo>
                    <a:cubicBezTo>
                      <a:pt x="978" y="3981"/>
                      <a:pt x="979" y="3981"/>
                      <a:pt x="980" y="3981"/>
                    </a:cubicBezTo>
                    <a:cubicBezTo>
                      <a:pt x="992" y="3981"/>
                      <a:pt x="1002" y="3978"/>
                      <a:pt x="1014" y="3978"/>
                    </a:cubicBezTo>
                    <a:cubicBezTo>
                      <a:pt x="1099" y="3960"/>
                      <a:pt x="1153" y="3875"/>
                      <a:pt x="1133" y="3791"/>
                    </a:cubicBezTo>
                    <a:cubicBezTo>
                      <a:pt x="1118" y="3718"/>
                      <a:pt x="1053" y="3668"/>
                      <a:pt x="980" y="3668"/>
                    </a:cubicBezTo>
                    <a:close/>
                    <a:moveTo>
                      <a:pt x="1253" y="4891"/>
                    </a:moveTo>
                    <a:cubicBezTo>
                      <a:pt x="1241" y="4891"/>
                      <a:pt x="1230" y="4892"/>
                      <a:pt x="1218" y="4895"/>
                    </a:cubicBezTo>
                    <a:cubicBezTo>
                      <a:pt x="1133" y="4915"/>
                      <a:pt x="1080" y="4995"/>
                      <a:pt x="1099" y="5080"/>
                    </a:cubicBezTo>
                    <a:cubicBezTo>
                      <a:pt x="1116" y="5156"/>
                      <a:pt x="1181" y="5205"/>
                      <a:pt x="1253" y="5205"/>
                    </a:cubicBezTo>
                    <a:cubicBezTo>
                      <a:pt x="1261" y="5205"/>
                      <a:pt x="1275" y="5202"/>
                      <a:pt x="1284" y="5199"/>
                    </a:cubicBezTo>
                    <a:cubicBezTo>
                      <a:pt x="1368" y="5180"/>
                      <a:pt x="1422" y="5100"/>
                      <a:pt x="1403" y="5014"/>
                    </a:cubicBezTo>
                    <a:cubicBezTo>
                      <a:pt x="1390" y="4941"/>
                      <a:pt x="1325" y="4891"/>
                      <a:pt x="1253" y="4891"/>
                    </a:cubicBezTo>
                    <a:close/>
                    <a:moveTo>
                      <a:pt x="1524" y="6114"/>
                    </a:moveTo>
                    <a:cubicBezTo>
                      <a:pt x="1512" y="6114"/>
                      <a:pt x="1500" y="6116"/>
                      <a:pt x="1487" y="6119"/>
                    </a:cubicBezTo>
                    <a:cubicBezTo>
                      <a:pt x="1403" y="6136"/>
                      <a:pt x="1349" y="6221"/>
                      <a:pt x="1368" y="6306"/>
                    </a:cubicBezTo>
                    <a:cubicBezTo>
                      <a:pt x="1384" y="6377"/>
                      <a:pt x="1450" y="6428"/>
                      <a:pt x="1522" y="6428"/>
                    </a:cubicBezTo>
                    <a:cubicBezTo>
                      <a:pt x="1530" y="6428"/>
                      <a:pt x="1544" y="6428"/>
                      <a:pt x="1556" y="6425"/>
                    </a:cubicBezTo>
                    <a:cubicBezTo>
                      <a:pt x="1641" y="6407"/>
                      <a:pt x="1695" y="6322"/>
                      <a:pt x="1676" y="6238"/>
                    </a:cubicBezTo>
                    <a:cubicBezTo>
                      <a:pt x="1660" y="6164"/>
                      <a:pt x="1596" y="6114"/>
                      <a:pt x="1524" y="6114"/>
                    </a:cubicBezTo>
                    <a:close/>
                    <a:moveTo>
                      <a:pt x="1793" y="7337"/>
                    </a:moveTo>
                    <a:cubicBezTo>
                      <a:pt x="1781" y="7337"/>
                      <a:pt x="1769" y="7338"/>
                      <a:pt x="1758" y="7341"/>
                    </a:cubicBezTo>
                    <a:cubicBezTo>
                      <a:pt x="1672" y="7360"/>
                      <a:pt x="1618" y="7443"/>
                      <a:pt x="1639" y="7528"/>
                    </a:cubicBezTo>
                    <a:cubicBezTo>
                      <a:pt x="1656" y="7601"/>
                      <a:pt x="1717" y="7651"/>
                      <a:pt x="1789" y="7651"/>
                    </a:cubicBezTo>
                    <a:cubicBezTo>
                      <a:pt x="1789" y="7651"/>
                      <a:pt x="1790" y="7651"/>
                      <a:pt x="1791" y="7651"/>
                    </a:cubicBezTo>
                    <a:cubicBezTo>
                      <a:pt x="1803" y="7651"/>
                      <a:pt x="1814" y="7647"/>
                      <a:pt x="1826" y="7647"/>
                    </a:cubicBezTo>
                    <a:cubicBezTo>
                      <a:pt x="1910" y="7629"/>
                      <a:pt x="1964" y="7545"/>
                      <a:pt x="1945" y="7460"/>
                    </a:cubicBezTo>
                    <a:cubicBezTo>
                      <a:pt x="1929" y="7386"/>
                      <a:pt x="1864" y="7337"/>
                      <a:pt x="1793" y="7337"/>
                    </a:cubicBezTo>
                    <a:close/>
                    <a:moveTo>
                      <a:pt x="2069" y="8562"/>
                    </a:moveTo>
                    <a:cubicBezTo>
                      <a:pt x="2056" y="8562"/>
                      <a:pt x="2043" y="8563"/>
                      <a:pt x="2029" y="8567"/>
                    </a:cubicBezTo>
                    <a:cubicBezTo>
                      <a:pt x="1942" y="8581"/>
                      <a:pt x="1891" y="8666"/>
                      <a:pt x="1910" y="8752"/>
                    </a:cubicBezTo>
                    <a:cubicBezTo>
                      <a:pt x="1926" y="8823"/>
                      <a:pt x="1988" y="8872"/>
                      <a:pt x="2062" y="8873"/>
                    </a:cubicBezTo>
                    <a:cubicBezTo>
                      <a:pt x="2073" y="8873"/>
                      <a:pt x="2083" y="8873"/>
                      <a:pt x="2095" y="8871"/>
                    </a:cubicBezTo>
                    <a:cubicBezTo>
                      <a:pt x="2181" y="8850"/>
                      <a:pt x="2234" y="8767"/>
                      <a:pt x="2214" y="8686"/>
                    </a:cubicBezTo>
                    <a:cubicBezTo>
                      <a:pt x="2198" y="8612"/>
                      <a:pt x="2138" y="8562"/>
                      <a:pt x="2069" y="856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7"/>
              <p:cNvSpPr/>
              <p:nvPr/>
            </p:nvSpPr>
            <p:spPr>
              <a:xfrm>
                <a:off x="1636650" y="3838550"/>
                <a:ext cx="103225" cy="435900"/>
              </a:xfrm>
              <a:custGeom>
                <a:avLst/>
                <a:gdLst/>
                <a:ahLst/>
                <a:cxnLst/>
                <a:rect l="l" t="t" r="r" b="b"/>
                <a:pathLst>
                  <a:path w="4129" h="17436" extrusionOk="0">
                    <a:moveTo>
                      <a:pt x="174" y="0"/>
                    </a:moveTo>
                    <a:cubicBezTo>
                      <a:pt x="162" y="0"/>
                      <a:pt x="151" y="2"/>
                      <a:pt x="139" y="4"/>
                    </a:cubicBezTo>
                    <a:cubicBezTo>
                      <a:pt x="54" y="22"/>
                      <a:pt x="1" y="107"/>
                      <a:pt x="20" y="191"/>
                    </a:cubicBezTo>
                    <a:cubicBezTo>
                      <a:pt x="35" y="264"/>
                      <a:pt x="101" y="314"/>
                      <a:pt x="174" y="314"/>
                    </a:cubicBezTo>
                    <a:cubicBezTo>
                      <a:pt x="185" y="314"/>
                      <a:pt x="196" y="310"/>
                      <a:pt x="208" y="310"/>
                    </a:cubicBezTo>
                    <a:cubicBezTo>
                      <a:pt x="293" y="289"/>
                      <a:pt x="346" y="208"/>
                      <a:pt x="327" y="123"/>
                    </a:cubicBezTo>
                    <a:cubicBezTo>
                      <a:pt x="312" y="50"/>
                      <a:pt x="247" y="0"/>
                      <a:pt x="174" y="0"/>
                    </a:cubicBezTo>
                    <a:close/>
                    <a:moveTo>
                      <a:pt x="450" y="1224"/>
                    </a:moveTo>
                    <a:cubicBezTo>
                      <a:pt x="437" y="1224"/>
                      <a:pt x="425" y="1226"/>
                      <a:pt x="412" y="1229"/>
                    </a:cubicBezTo>
                    <a:cubicBezTo>
                      <a:pt x="324" y="1248"/>
                      <a:pt x="274" y="1328"/>
                      <a:pt x="293" y="1412"/>
                    </a:cubicBezTo>
                    <a:cubicBezTo>
                      <a:pt x="308" y="1486"/>
                      <a:pt x="370" y="1535"/>
                      <a:pt x="443" y="1535"/>
                    </a:cubicBezTo>
                    <a:cubicBezTo>
                      <a:pt x="455" y="1535"/>
                      <a:pt x="465" y="1535"/>
                      <a:pt x="477" y="1532"/>
                    </a:cubicBezTo>
                    <a:cubicBezTo>
                      <a:pt x="562" y="1512"/>
                      <a:pt x="616" y="1429"/>
                      <a:pt x="596" y="1348"/>
                    </a:cubicBezTo>
                    <a:cubicBezTo>
                      <a:pt x="580" y="1275"/>
                      <a:pt x="519" y="1224"/>
                      <a:pt x="450" y="1224"/>
                    </a:cubicBezTo>
                    <a:close/>
                    <a:moveTo>
                      <a:pt x="716" y="2446"/>
                    </a:moveTo>
                    <a:cubicBezTo>
                      <a:pt x="704" y="2446"/>
                      <a:pt x="692" y="2447"/>
                      <a:pt x="680" y="2450"/>
                    </a:cubicBezTo>
                    <a:cubicBezTo>
                      <a:pt x="595" y="2468"/>
                      <a:pt x="542" y="2553"/>
                      <a:pt x="561" y="2637"/>
                    </a:cubicBezTo>
                    <a:cubicBezTo>
                      <a:pt x="577" y="2710"/>
                      <a:pt x="643" y="2760"/>
                      <a:pt x="714" y="2760"/>
                    </a:cubicBezTo>
                    <a:cubicBezTo>
                      <a:pt x="723" y="2760"/>
                      <a:pt x="737" y="2756"/>
                      <a:pt x="745" y="2756"/>
                    </a:cubicBezTo>
                    <a:cubicBezTo>
                      <a:pt x="830" y="2738"/>
                      <a:pt x="884" y="2654"/>
                      <a:pt x="865" y="2569"/>
                    </a:cubicBezTo>
                    <a:cubicBezTo>
                      <a:pt x="848" y="2496"/>
                      <a:pt x="786" y="2446"/>
                      <a:pt x="716" y="2446"/>
                    </a:cubicBezTo>
                    <a:close/>
                    <a:moveTo>
                      <a:pt x="984" y="3670"/>
                    </a:moveTo>
                    <a:cubicBezTo>
                      <a:pt x="973" y="3670"/>
                      <a:pt x="961" y="3671"/>
                      <a:pt x="949" y="3674"/>
                    </a:cubicBezTo>
                    <a:cubicBezTo>
                      <a:pt x="865" y="3693"/>
                      <a:pt x="811" y="3774"/>
                      <a:pt x="830" y="3858"/>
                    </a:cubicBezTo>
                    <a:cubicBezTo>
                      <a:pt x="847" y="3935"/>
                      <a:pt x="912" y="3981"/>
                      <a:pt x="984" y="3981"/>
                    </a:cubicBezTo>
                    <a:cubicBezTo>
                      <a:pt x="993" y="3981"/>
                      <a:pt x="1006" y="3981"/>
                      <a:pt x="1018" y="3977"/>
                    </a:cubicBezTo>
                    <a:cubicBezTo>
                      <a:pt x="1103" y="3958"/>
                      <a:pt x="1156" y="3877"/>
                      <a:pt x="1137" y="3793"/>
                    </a:cubicBezTo>
                    <a:cubicBezTo>
                      <a:pt x="1122" y="3720"/>
                      <a:pt x="1057" y="3670"/>
                      <a:pt x="984" y="3670"/>
                    </a:cubicBezTo>
                    <a:close/>
                    <a:moveTo>
                      <a:pt x="1254" y="4891"/>
                    </a:moveTo>
                    <a:cubicBezTo>
                      <a:pt x="1243" y="4891"/>
                      <a:pt x="1231" y="4892"/>
                      <a:pt x="1220" y="4895"/>
                    </a:cubicBezTo>
                    <a:cubicBezTo>
                      <a:pt x="1134" y="4913"/>
                      <a:pt x="1080" y="4997"/>
                      <a:pt x="1100" y="5083"/>
                    </a:cubicBezTo>
                    <a:cubicBezTo>
                      <a:pt x="1116" y="5156"/>
                      <a:pt x="1181" y="5205"/>
                      <a:pt x="1253" y="5205"/>
                    </a:cubicBezTo>
                    <a:cubicBezTo>
                      <a:pt x="1265" y="5205"/>
                      <a:pt x="1276" y="5205"/>
                      <a:pt x="1287" y="5202"/>
                    </a:cubicBezTo>
                    <a:cubicBezTo>
                      <a:pt x="1372" y="5184"/>
                      <a:pt x="1426" y="5099"/>
                      <a:pt x="1407" y="5014"/>
                    </a:cubicBezTo>
                    <a:cubicBezTo>
                      <a:pt x="1391" y="4941"/>
                      <a:pt x="1326" y="4891"/>
                      <a:pt x="1254" y="4891"/>
                    </a:cubicBezTo>
                    <a:close/>
                    <a:moveTo>
                      <a:pt x="1527" y="6115"/>
                    </a:moveTo>
                    <a:cubicBezTo>
                      <a:pt x="1516" y="6115"/>
                      <a:pt x="1503" y="6117"/>
                      <a:pt x="1491" y="6120"/>
                    </a:cubicBezTo>
                    <a:cubicBezTo>
                      <a:pt x="1407" y="6139"/>
                      <a:pt x="1353" y="6218"/>
                      <a:pt x="1372" y="6304"/>
                    </a:cubicBezTo>
                    <a:cubicBezTo>
                      <a:pt x="1389" y="6379"/>
                      <a:pt x="1454" y="6429"/>
                      <a:pt x="1526" y="6429"/>
                    </a:cubicBezTo>
                    <a:cubicBezTo>
                      <a:pt x="1535" y="6429"/>
                      <a:pt x="1548" y="6426"/>
                      <a:pt x="1557" y="6423"/>
                    </a:cubicBezTo>
                    <a:cubicBezTo>
                      <a:pt x="1643" y="6403"/>
                      <a:pt x="1696" y="6323"/>
                      <a:pt x="1676" y="6239"/>
                    </a:cubicBezTo>
                    <a:cubicBezTo>
                      <a:pt x="1660" y="6165"/>
                      <a:pt x="1599" y="6115"/>
                      <a:pt x="1527" y="6115"/>
                    </a:cubicBezTo>
                    <a:close/>
                    <a:moveTo>
                      <a:pt x="1798" y="7336"/>
                    </a:moveTo>
                    <a:cubicBezTo>
                      <a:pt x="1786" y="7336"/>
                      <a:pt x="1774" y="7338"/>
                      <a:pt x="1762" y="7341"/>
                    </a:cubicBezTo>
                    <a:cubicBezTo>
                      <a:pt x="1676" y="7359"/>
                      <a:pt x="1622" y="7443"/>
                      <a:pt x="1643" y="7528"/>
                    </a:cubicBezTo>
                    <a:cubicBezTo>
                      <a:pt x="1657" y="7600"/>
                      <a:pt x="1722" y="7651"/>
                      <a:pt x="1795" y="7651"/>
                    </a:cubicBezTo>
                    <a:cubicBezTo>
                      <a:pt x="1805" y="7651"/>
                      <a:pt x="1818" y="7651"/>
                      <a:pt x="1827" y="7647"/>
                    </a:cubicBezTo>
                    <a:cubicBezTo>
                      <a:pt x="1912" y="7629"/>
                      <a:pt x="1968" y="7544"/>
                      <a:pt x="1949" y="7460"/>
                    </a:cubicBezTo>
                    <a:cubicBezTo>
                      <a:pt x="1933" y="7386"/>
                      <a:pt x="1869" y="7336"/>
                      <a:pt x="1798" y="7336"/>
                    </a:cubicBezTo>
                    <a:close/>
                    <a:moveTo>
                      <a:pt x="2065" y="8560"/>
                    </a:moveTo>
                    <a:cubicBezTo>
                      <a:pt x="2054" y="8560"/>
                      <a:pt x="2042" y="8562"/>
                      <a:pt x="2031" y="8564"/>
                    </a:cubicBezTo>
                    <a:cubicBezTo>
                      <a:pt x="1946" y="8583"/>
                      <a:pt x="1893" y="8664"/>
                      <a:pt x="1912" y="8749"/>
                    </a:cubicBezTo>
                    <a:cubicBezTo>
                      <a:pt x="1926" y="8825"/>
                      <a:pt x="1992" y="8874"/>
                      <a:pt x="2065" y="8874"/>
                    </a:cubicBezTo>
                    <a:cubicBezTo>
                      <a:pt x="2074" y="8874"/>
                      <a:pt x="2087" y="8872"/>
                      <a:pt x="2099" y="8868"/>
                    </a:cubicBezTo>
                    <a:cubicBezTo>
                      <a:pt x="2185" y="8854"/>
                      <a:pt x="2238" y="8768"/>
                      <a:pt x="2218" y="8683"/>
                    </a:cubicBezTo>
                    <a:cubicBezTo>
                      <a:pt x="2203" y="8610"/>
                      <a:pt x="2137" y="8560"/>
                      <a:pt x="2065" y="8560"/>
                    </a:cubicBezTo>
                    <a:close/>
                    <a:moveTo>
                      <a:pt x="2336" y="9786"/>
                    </a:moveTo>
                    <a:cubicBezTo>
                      <a:pt x="2325" y="9786"/>
                      <a:pt x="2313" y="9788"/>
                      <a:pt x="2301" y="9790"/>
                    </a:cubicBezTo>
                    <a:cubicBezTo>
                      <a:pt x="2217" y="9805"/>
                      <a:pt x="2161" y="9890"/>
                      <a:pt x="2182" y="9975"/>
                    </a:cubicBezTo>
                    <a:cubicBezTo>
                      <a:pt x="2199" y="10046"/>
                      <a:pt x="2262" y="10095"/>
                      <a:pt x="2334" y="10096"/>
                    </a:cubicBezTo>
                    <a:cubicBezTo>
                      <a:pt x="2345" y="10096"/>
                      <a:pt x="2355" y="10096"/>
                      <a:pt x="2367" y="10094"/>
                    </a:cubicBezTo>
                    <a:cubicBezTo>
                      <a:pt x="2453" y="10075"/>
                      <a:pt x="2506" y="9994"/>
                      <a:pt x="2486" y="9909"/>
                    </a:cubicBezTo>
                    <a:cubicBezTo>
                      <a:pt x="2470" y="9836"/>
                      <a:pt x="2408" y="9786"/>
                      <a:pt x="2336" y="9786"/>
                    </a:cubicBezTo>
                    <a:close/>
                    <a:moveTo>
                      <a:pt x="2608" y="11006"/>
                    </a:moveTo>
                    <a:cubicBezTo>
                      <a:pt x="2596" y="11006"/>
                      <a:pt x="2584" y="11007"/>
                      <a:pt x="2572" y="11010"/>
                    </a:cubicBezTo>
                    <a:cubicBezTo>
                      <a:pt x="2486" y="11028"/>
                      <a:pt x="2432" y="11113"/>
                      <a:pt x="2453" y="11197"/>
                    </a:cubicBezTo>
                    <a:cubicBezTo>
                      <a:pt x="2468" y="11269"/>
                      <a:pt x="2532" y="11320"/>
                      <a:pt x="2603" y="11320"/>
                    </a:cubicBezTo>
                    <a:cubicBezTo>
                      <a:pt x="2604" y="11320"/>
                      <a:pt x="2604" y="11320"/>
                      <a:pt x="2605" y="11320"/>
                    </a:cubicBezTo>
                    <a:cubicBezTo>
                      <a:pt x="2615" y="11320"/>
                      <a:pt x="2628" y="11320"/>
                      <a:pt x="2637" y="11316"/>
                    </a:cubicBezTo>
                    <a:cubicBezTo>
                      <a:pt x="2722" y="11299"/>
                      <a:pt x="2776" y="11214"/>
                      <a:pt x="2756" y="11129"/>
                    </a:cubicBezTo>
                    <a:cubicBezTo>
                      <a:pt x="2739" y="11056"/>
                      <a:pt x="2678" y="11006"/>
                      <a:pt x="2608" y="11006"/>
                    </a:cubicBezTo>
                    <a:close/>
                    <a:moveTo>
                      <a:pt x="2876" y="12231"/>
                    </a:moveTo>
                    <a:cubicBezTo>
                      <a:pt x="2864" y="12231"/>
                      <a:pt x="2853" y="12232"/>
                      <a:pt x="2841" y="12235"/>
                    </a:cubicBezTo>
                    <a:cubicBezTo>
                      <a:pt x="2756" y="12255"/>
                      <a:pt x="2703" y="12335"/>
                      <a:pt x="2722" y="12420"/>
                    </a:cubicBezTo>
                    <a:cubicBezTo>
                      <a:pt x="2739" y="12491"/>
                      <a:pt x="2804" y="12541"/>
                      <a:pt x="2876" y="12542"/>
                    </a:cubicBezTo>
                    <a:cubicBezTo>
                      <a:pt x="2884" y="12542"/>
                      <a:pt x="2897" y="12542"/>
                      <a:pt x="2909" y="12539"/>
                    </a:cubicBezTo>
                    <a:cubicBezTo>
                      <a:pt x="2995" y="12520"/>
                      <a:pt x="3048" y="12440"/>
                      <a:pt x="3028" y="12354"/>
                    </a:cubicBezTo>
                    <a:cubicBezTo>
                      <a:pt x="3013" y="12281"/>
                      <a:pt x="2947" y="12231"/>
                      <a:pt x="2876" y="12231"/>
                    </a:cubicBezTo>
                    <a:close/>
                    <a:moveTo>
                      <a:pt x="3145" y="13452"/>
                    </a:moveTo>
                    <a:cubicBezTo>
                      <a:pt x="3133" y="13452"/>
                      <a:pt x="3122" y="13454"/>
                      <a:pt x="3110" y="13456"/>
                    </a:cubicBezTo>
                    <a:cubicBezTo>
                      <a:pt x="3026" y="13474"/>
                      <a:pt x="2972" y="13560"/>
                      <a:pt x="2991" y="13644"/>
                    </a:cubicBezTo>
                    <a:cubicBezTo>
                      <a:pt x="3010" y="13716"/>
                      <a:pt x="3073" y="13766"/>
                      <a:pt x="3145" y="13766"/>
                    </a:cubicBezTo>
                    <a:cubicBezTo>
                      <a:pt x="3157" y="13766"/>
                      <a:pt x="3167" y="13766"/>
                      <a:pt x="3179" y="13764"/>
                    </a:cubicBezTo>
                    <a:cubicBezTo>
                      <a:pt x="3264" y="13746"/>
                      <a:pt x="3318" y="13661"/>
                      <a:pt x="3299" y="13575"/>
                    </a:cubicBezTo>
                    <a:cubicBezTo>
                      <a:pt x="3281" y="13502"/>
                      <a:pt x="3216" y="13452"/>
                      <a:pt x="3145" y="13452"/>
                    </a:cubicBezTo>
                    <a:close/>
                    <a:moveTo>
                      <a:pt x="3419" y="14675"/>
                    </a:moveTo>
                    <a:cubicBezTo>
                      <a:pt x="3407" y="14675"/>
                      <a:pt x="3395" y="14677"/>
                      <a:pt x="3383" y="14680"/>
                    </a:cubicBezTo>
                    <a:cubicBezTo>
                      <a:pt x="3299" y="14699"/>
                      <a:pt x="3245" y="14782"/>
                      <a:pt x="3264" y="14864"/>
                    </a:cubicBezTo>
                    <a:cubicBezTo>
                      <a:pt x="3278" y="14939"/>
                      <a:pt x="3345" y="14989"/>
                      <a:pt x="3412" y="14989"/>
                    </a:cubicBezTo>
                    <a:cubicBezTo>
                      <a:pt x="3413" y="14989"/>
                      <a:pt x="3413" y="14989"/>
                      <a:pt x="3414" y="14989"/>
                    </a:cubicBezTo>
                    <a:cubicBezTo>
                      <a:pt x="3426" y="14989"/>
                      <a:pt x="3439" y="14986"/>
                      <a:pt x="3449" y="14984"/>
                    </a:cubicBezTo>
                    <a:cubicBezTo>
                      <a:pt x="3533" y="14963"/>
                      <a:pt x="3587" y="14883"/>
                      <a:pt x="3568" y="14799"/>
                    </a:cubicBezTo>
                    <a:cubicBezTo>
                      <a:pt x="3551" y="14725"/>
                      <a:pt x="3490" y="14675"/>
                      <a:pt x="3419" y="14675"/>
                    </a:cubicBezTo>
                    <a:close/>
                    <a:moveTo>
                      <a:pt x="3690" y="15900"/>
                    </a:moveTo>
                    <a:cubicBezTo>
                      <a:pt x="3678" y="15900"/>
                      <a:pt x="3665" y="15901"/>
                      <a:pt x="3652" y="15904"/>
                    </a:cubicBezTo>
                    <a:cubicBezTo>
                      <a:pt x="3568" y="15920"/>
                      <a:pt x="3514" y="16005"/>
                      <a:pt x="3533" y="16089"/>
                    </a:cubicBezTo>
                    <a:cubicBezTo>
                      <a:pt x="3549" y="16161"/>
                      <a:pt x="3614" y="16212"/>
                      <a:pt x="3687" y="16212"/>
                    </a:cubicBezTo>
                    <a:cubicBezTo>
                      <a:pt x="3695" y="16212"/>
                      <a:pt x="3710" y="16212"/>
                      <a:pt x="3718" y="16208"/>
                    </a:cubicBezTo>
                    <a:cubicBezTo>
                      <a:pt x="3806" y="16190"/>
                      <a:pt x="3860" y="16106"/>
                      <a:pt x="3837" y="16021"/>
                    </a:cubicBezTo>
                    <a:cubicBezTo>
                      <a:pt x="3825" y="15949"/>
                      <a:pt x="3761" y="15900"/>
                      <a:pt x="3690" y="15900"/>
                    </a:cubicBezTo>
                    <a:close/>
                    <a:moveTo>
                      <a:pt x="3957" y="17122"/>
                    </a:moveTo>
                    <a:cubicBezTo>
                      <a:pt x="3945" y="17122"/>
                      <a:pt x="3933" y="17123"/>
                      <a:pt x="3922" y="17126"/>
                    </a:cubicBezTo>
                    <a:cubicBezTo>
                      <a:pt x="3837" y="17144"/>
                      <a:pt x="3783" y="17229"/>
                      <a:pt x="3802" y="17314"/>
                    </a:cubicBezTo>
                    <a:cubicBezTo>
                      <a:pt x="3818" y="17385"/>
                      <a:pt x="3884" y="17435"/>
                      <a:pt x="3956" y="17435"/>
                    </a:cubicBezTo>
                    <a:cubicBezTo>
                      <a:pt x="3966" y="17435"/>
                      <a:pt x="3979" y="17433"/>
                      <a:pt x="3991" y="17433"/>
                    </a:cubicBezTo>
                    <a:cubicBezTo>
                      <a:pt x="4075" y="17415"/>
                      <a:pt x="4129" y="17331"/>
                      <a:pt x="4110" y="17245"/>
                    </a:cubicBezTo>
                    <a:cubicBezTo>
                      <a:pt x="4094" y="17172"/>
                      <a:pt x="4029" y="17122"/>
                      <a:pt x="3957" y="171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7"/>
              <p:cNvSpPr/>
              <p:nvPr/>
            </p:nvSpPr>
            <p:spPr>
              <a:xfrm>
                <a:off x="1673300" y="3886825"/>
                <a:ext cx="76175" cy="313575"/>
              </a:xfrm>
              <a:custGeom>
                <a:avLst/>
                <a:gdLst/>
                <a:ahLst/>
                <a:cxnLst/>
                <a:rect l="l" t="t" r="r" b="b"/>
                <a:pathLst>
                  <a:path w="3047" h="12543" extrusionOk="0">
                    <a:moveTo>
                      <a:pt x="173" y="1"/>
                    </a:moveTo>
                    <a:cubicBezTo>
                      <a:pt x="162" y="1"/>
                      <a:pt x="150" y="2"/>
                      <a:pt x="138" y="4"/>
                    </a:cubicBezTo>
                    <a:cubicBezTo>
                      <a:pt x="54" y="20"/>
                      <a:pt x="0" y="104"/>
                      <a:pt x="19" y="189"/>
                    </a:cubicBezTo>
                    <a:cubicBezTo>
                      <a:pt x="35" y="263"/>
                      <a:pt x="100" y="312"/>
                      <a:pt x="173" y="312"/>
                    </a:cubicBezTo>
                    <a:cubicBezTo>
                      <a:pt x="182" y="312"/>
                      <a:pt x="196" y="312"/>
                      <a:pt x="207" y="308"/>
                    </a:cubicBezTo>
                    <a:cubicBezTo>
                      <a:pt x="292" y="289"/>
                      <a:pt x="346" y="209"/>
                      <a:pt x="327" y="124"/>
                    </a:cubicBezTo>
                    <a:cubicBezTo>
                      <a:pt x="311" y="51"/>
                      <a:pt x="246" y="1"/>
                      <a:pt x="173" y="1"/>
                    </a:cubicBezTo>
                    <a:close/>
                    <a:moveTo>
                      <a:pt x="443" y="1224"/>
                    </a:moveTo>
                    <a:cubicBezTo>
                      <a:pt x="431" y="1224"/>
                      <a:pt x="419" y="1225"/>
                      <a:pt x="406" y="1228"/>
                    </a:cubicBezTo>
                    <a:cubicBezTo>
                      <a:pt x="322" y="1246"/>
                      <a:pt x="268" y="1330"/>
                      <a:pt x="287" y="1415"/>
                    </a:cubicBezTo>
                    <a:cubicBezTo>
                      <a:pt x="308" y="1487"/>
                      <a:pt x="370" y="1535"/>
                      <a:pt x="441" y="1538"/>
                    </a:cubicBezTo>
                    <a:cubicBezTo>
                      <a:pt x="453" y="1538"/>
                      <a:pt x="464" y="1534"/>
                      <a:pt x="476" y="1534"/>
                    </a:cubicBezTo>
                    <a:cubicBezTo>
                      <a:pt x="560" y="1516"/>
                      <a:pt x="614" y="1432"/>
                      <a:pt x="595" y="1347"/>
                    </a:cubicBezTo>
                    <a:cubicBezTo>
                      <a:pt x="579" y="1274"/>
                      <a:pt x="515" y="1224"/>
                      <a:pt x="443" y="1224"/>
                    </a:cubicBezTo>
                    <a:close/>
                    <a:moveTo>
                      <a:pt x="714" y="2446"/>
                    </a:moveTo>
                    <a:cubicBezTo>
                      <a:pt x="702" y="2446"/>
                      <a:pt x="691" y="2448"/>
                      <a:pt x="679" y="2450"/>
                    </a:cubicBezTo>
                    <a:cubicBezTo>
                      <a:pt x="595" y="2469"/>
                      <a:pt x="541" y="2549"/>
                      <a:pt x="560" y="2635"/>
                    </a:cubicBezTo>
                    <a:cubicBezTo>
                      <a:pt x="577" y="2711"/>
                      <a:pt x="639" y="2757"/>
                      <a:pt x="710" y="2757"/>
                    </a:cubicBezTo>
                    <a:cubicBezTo>
                      <a:pt x="722" y="2757"/>
                      <a:pt x="736" y="2757"/>
                      <a:pt x="745" y="2754"/>
                    </a:cubicBezTo>
                    <a:cubicBezTo>
                      <a:pt x="829" y="2735"/>
                      <a:pt x="883" y="2654"/>
                      <a:pt x="864" y="2569"/>
                    </a:cubicBezTo>
                    <a:cubicBezTo>
                      <a:pt x="847" y="2496"/>
                      <a:pt x="785" y="2446"/>
                      <a:pt x="714" y="2446"/>
                    </a:cubicBezTo>
                    <a:close/>
                    <a:moveTo>
                      <a:pt x="983" y="3669"/>
                    </a:moveTo>
                    <a:cubicBezTo>
                      <a:pt x="972" y="3669"/>
                      <a:pt x="960" y="3670"/>
                      <a:pt x="949" y="3673"/>
                    </a:cubicBezTo>
                    <a:cubicBezTo>
                      <a:pt x="864" y="3691"/>
                      <a:pt x="810" y="3775"/>
                      <a:pt x="829" y="3860"/>
                    </a:cubicBezTo>
                    <a:cubicBezTo>
                      <a:pt x="846" y="3932"/>
                      <a:pt x="912" y="3981"/>
                      <a:pt x="983" y="3982"/>
                    </a:cubicBezTo>
                    <a:cubicBezTo>
                      <a:pt x="991" y="3982"/>
                      <a:pt x="1006" y="3982"/>
                      <a:pt x="1018" y="3979"/>
                    </a:cubicBezTo>
                    <a:cubicBezTo>
                      <a:pt x="1100" y="3961"/>
                      <a:pt x="1156" y="3876"/>
                      <a:pt x="1137" y="3792"/>
                    </a:cubicBezTo>
                    <a:cubicBezTo>
                      <a:pt x="1121" y="3719"/>
                      <a:pt x="1056" y="3669"/>
                      <a:pt x="983" y="3669"/>
                    </a:cubicBezTo>
                    <a:close/>
                    <a:moveTo>
                      <a:pt x="1255" y="4893"/>
                    </a:moveTo>
                    <a:cubicBezTo>
                      <a:pt x="1243" y="4893"/>
                      <a:pt x="1231" y="4895"/>
                      <a:pt x="1219" y="4897"/>
                    </a:cubicBezTo>
                    <a:cubicBezTo>
                      <a:pt x="1133" y="4917"/>
                      <a:pt x="1080" y="4996"/>
                      <a:pt x="1100" y="5082"/>
                    </a:cubicBezTo>
                    <a:cubicBezTo>
                      <a:pt x="1114" y="5156"/>
                      <a:pt x="1181" y="5207"/>
                      <a:pt x="1252" y="5207"/>
                    </a:cubicBezTo>
                    <a:cubicBezTo>
                      <a:pt x="1264" y="5207"/>
                      <a:pt x="1275" y="5204"/>
                      <a:pt x="1287" y="5201"/>
                    </a:cubicBezTo>
                    <a:cubicBezTo>
                      <a:pt x="1371" y="5181"/>
                      <a:pt x="1425" y="5101"/>
                      <a:pt x="1406" y="5017"/>
                    </a:cubicBezTo>
                    <a:cubicBezTo>
                      <a:pt x="1391" y="4943"/>
                      <a:pt x="1326" y="4893"/>
                      <a:pt x="1255" y="4893"/>
                    </a:cubicBezTo>
                    <a:close/>
                    <a:moveTo>
                      <a:pt x="1524" y="6112"/>
                    </a:moveTo>
                    <a:cubicBezTo>
                      <a:pt x="1513" y="6112"/>
                      <a:pt x="1502" y="6114"/>
                      <a:pt x="1491" y="6116"/>
                    </a:cubicBezTo>
                    <a:cubicBezTo>
                      <a:pt x="1404" y="6134"/>
                      <a:pt x="1352" y="6220"/>
                      <a:pt x="1371" y="6304"/>
                    </a:cubicBezTo>
                    <a:cubicBezTo>
                      <a:pt x="1387" y="6376"/>
                      <a:pt x="1448" y="6426"/>
                      <a:pt x="1518" y="6426"/>
                    </a:cubicBezTo>
                    <a:cubicBezTo>
                      <a:pt x="1520" y="6426"/>
                      <a:pt x="1521" y="6426"/>
                      <a:pt x="1523" y="6426"/>
                    </a:cubicBezTo>
                    <a:cubicBezTo>
                      <a:pt x="1535" y="6426"/>
                      <a:pt x="1548" y="6426"/>
                      <a:pt x="1556" y="6424"/>
                    </a:cubicBezTo>
                    <a:cubicBezTo>
                      <a:pt x="1642" y="6406"/>
                      <a:pt x="1696" y="6321"/>
                      <a:pt x="1675" y="6235"/>
                    </a:cubicBezTo>
                    <a:cubicBezTo>
                      <a:pt x="1659" y="6162"/>
                      <a:pt x="1594" y="6112"/>
                      <a:pt x="1524" y="6112"/>
                    </a:cubicBezTo>
                    <a:close/>
                    <a:moveTo>
                      <a:pt x="1795" y="7338"/>
                    </a:moveTo>
                    <a:cubicBezTo>
                      <a:pt x="1784" y="7338"/>
                      <a:pt x="1773" y="7340"/>
                      <a:pt x="1761" y="7342"/>
                    </a:cubicBezTo>
                    <a:cubicBezTo>
                      <a:pt x="1675" y="7360"/>
                      <a:pt x="1622" y="7445"/>
                      <a:pt x="1642" y="7530"/>
                    </a:cubicBezTo>
                    <a:cubicBezTo>
                      <a:pt x="1656" y="7602"/>
                      <a:pt x="1722" y="7652"/>
                      <a:pt x="1794" y="7652"/>
                    </a:cubicBezTo>
                    <a:cubicBezTo>
                      <a:pt x="1804" y="7652"/>
                      <a:pt x="1817" y="7650"/>
                      <a:pt x="1829" y="7650"/>
                    </a:cubicBezTo>
                    <a:cubicBezTo>
                      <a:pt x="1911" y="7632"/>
                      <a:pt x="1965" y="7546"/>
                      <a:pt x="1946" y="7461"/>
                    </a:cubicBezTo>
                    <a:cubicBezTo>
                      <a:pt x="1928" y="7388"/>
                      <a:pt x="1866" y="7338"/>
                      <a:pt x="1795" y="7338"/>
                    </a:cubicBezTo>
                    <a:close/>
                    <a:moveTo>
                      <a:pt x="2066" y="8563"/>
                    </a:moveTo>
                    <a:cubicBezTo>
                      <a:pt x="2054" y="8563"/>
                      <a:pt x="2042" y="8564"/>
                      <a:pt x="2030" y="8567"/>
                    </a:cubicBezTo>
                    <a:cubicBezTo>
                      <a:pt x="1946" y="8581"/>
                      <a:pt x="1892" y="8666"/>
                      <a:pt x="1911" y="8752"/>
                    </a:cubicBezTo>
                    <a:cubicBezTo>
                      <a:pt x="1925" y="8823"/>
                      <a:pt x="1991" y="8873"/>
                      <a:pt x="2065" y="8873"/>
                    </a:cubicBezTo>
                    <a:cubicBezTo>
                      <a:pt x="2073" y="8873"/>
                      <a:pt x="2086" y="8873"/>
                      <a:pt x="2098" y="8871"/>
                    </a:cubicBezTo>
                    <a:cubicBezTo>
                      <a:pt x="2184" y="8850"/>
                      <a:pt x="2238" y="8767"/>
                      <a:pt x="2217" y="8686"/>
                    </a:cubicBezTo>
                    <a:cubicBezTo>
                      <a:pt x="2202" y="8613"/>
                      <a:pt x="2138" y="8563"/>
                      <a:pt x="2066" y="8563"/>
                    </a:cubicBezTo>
                    <a:close/>
                    <a:moveTo>
                      <a:pt x="2336" y="9784"/>
                    </a:moveTo>
                    <a:cubicBezTo>
                      <a:pt x="2324" y="9784"/>
                      <a:pt x="2312" y="9785"/>
                      <a:pt x="2301" y="9788"/>
                    </a:cubicBezTo>
                    <a:cubicBezTo>
                      <a:pt x="2214" y="9806"/>
                      <a:pt x="2163" y="9891"/>
                      <a:pt x="2179" y="9975"/>
                    </a:cubicBezTo>
                    <a:cubicBezTo>
                      <a:pt x="2198" y="10047"/>
                      <a:pt x="2261" y="10098"/>
                      <a:pt x="2333" y="10098"/>
                    </a:cubicBezTo>
                    <a:cubicBezTo>
                      <a:pt x="2345" y="10098"/>
                      <a:pt x="2354" y="10094"/>
                      <a:pt x="2366" y="10094"/>
                    </a:cubicBezTo>
                    <a:cubicBezTo>
                      <a:pt x="2452" y="10076"/>
                      <a:pt x="2506" y="9992"/>
                      <a:pt x="2485" y="9907"/>
                    </a:cubicBezTo>
                    <a:cubicBezTo>
                      <a:pt x="2469" y="9834"/>
                      <a:pt x="2405" y="9784"/>
                      <a:pt x="2336" y="9784"/>
                    </a:cubicBezTo>
                    <a:close/>
                    <a:moveTo>
                      <a:pt x="2605" y="11008"/>
                    </a:moveTo>
                    <a:cubicBezTo>
                      <a:pt x="2594" y="11008"/>
                      <a:pt x="2583" y="11009"/>
                      <a:pt x="2571" y="11012"/>
                    </a:cubicBezTo>
                    <a:cubicBezTo>
                      <a:pt x="2485" y="11031"/>
                      <a:pt x="2432" y="11112"/>
                      <a:pt x="2452" y="11196"/>
                    </a:cubicBezTo>
                    <a:cubicBezTo>
                      <a:pt x="2468" y="11271"/>
                      <a:pt x="2531" y="11319"/>
                      <a:pt x="2602" y="11319"/>
                    </a:cubicBezTo>
                    <a:cubicBezTo>
                      <a:pt x="2614" y="11319"/>
                      <a:pt x="2627" y="11319"/>
                      <a:pt x="2637" y="11315"/>
                    </a:cubicBezTo>
                    <a:cubicBezTo>
                      <a:pt x="2721" y="11296"/>
                      <a:pt x="2775" y="11215"/>
                      <a:pt x="2756" y="11131"/>
                    </a:cubicBezTo>
                    <a:cubicBezTo>
                      <a:pt x="2738" y="11058"/>
                      <a:pt x="2676" y="11008"/>
                      <a:pt x="2605" y="11008"/>
                    </a:cubicBezTo>
                    <a:close/>
                    <a:moveTo>
                      <a:pt x="2875" y="12229"/>
                    </a:moveTo>
                    <a:cubicBezTo>
                      <a:pt x="2864" y="12229"/>
                      <a:pt x="2852" y="12230"/>
                      <a:pt x="2840" y="12233"/>
                    </a:cubicBezTo>
                    <a:cubicBezTo>
                      <a:pt x="2756" y="12251"/>
                      <a:pt x="2702" y="12335"/>
                      <a:pt x="2721" y="12421"/>
                    </a:cubicBezTo>
                    <a:cubicBezTo>
                      <a:pt x="2738" y="12493"/>
                      <a:pt x="2804" y="12543"/>
                      <a:pt x="2875" y="12543"/>
                    </a:cubicBezTo>
                    <a:cubicBezTo>
                      <a:pt x="2883" y="12543"/>
                      <a:pt x="2896" y="12543"/>
                      <a:pt x="2908" y="12540"/>
                    </a:cubicBezTo>
                    <a:cubicBezTo>
                      <a:pt x="2994" y="12522"/>
                      <a:pt x="3047" y="12437"/>
                      <a:pt x="3028" y="12352"/>
                    </a:cubicBezTo>
                    <a:cubicBezTo>
                      <a:pt x="3012" y="12279"/>
                      <a:pt x="2947" y="12229"/>
                      <a:pt x="2875" y="122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7"/>
              <p:cNvSpPr/>
              <p:nvPr/>
            </p:nvSpPr>
            <p:spPr>
              <a:xfrm>
                <a:off x="1636400" y="3959650"/>
                <a:ext cx="55950" cy="221800"/>
              </a:xfrm>
              <a:custGeom>
                <a:avLst/>
                <a:gdLst/>
                <a:ahLst/>
                <a:cxnLst/>
                <a:rect l="l" t="t" r="r" b="b"/>
                <a:pathLst>
                  <a:path w="2238" h="8872" extrusionOk="0">
                    <a:moveTo>
                      <a:pt x="174" y="1"/>
                    </a:moveTo>
                    <a:cubicBezTo>
                      <a:pt x="163" y="1"/>
                      <a:pt x="151" y="2"/>
                      <a:pt x="139" y="4"/>
                    </a:cubicBezTo>
                    <a:cubicBezTo>
                      <a:pt x="54" y="23"/>
                      <a:pt x="0" y="104"/>
                      <a:pt x="20" y="189"/>
                    </a:cubicBezTo>
                    <a:cubicBezTo>
                      <a:pt x="36" y="264"/>
                      <a:pt x="101" y="312"/>
                      <a:pt x="173" y="312"/>
                    </a:cubicBezTo>
                    <a:cubicBezTo>
                      <a:pt x="182" y="312"/>
                      <a:pt x="195" y="312"/>
                      <a:pt x="207" y="308"/>
                    </a:cubicBezTo>
                    <a:cubicBezTo>
                      <a:pt x="292" y="289"/>
                      <a:pt x="346" y="209"/>
                      <a:pt x="326" y="124"/>
                    </a:cubicBezTo>
                    <a:cubicBezTo>
                      <a:pt x="311" y="50"/>
                      <a:pt x="246" y="1"/>
                      <a:pt x="174" y="1"/>
                    </a:cubicBezTo>
                    <a:close/>
                    <a:moveTo>
                      <a:pt x="443" y="1222"/>
                    </a:moveTo>
                    <a:cubicBezTo>
                      <a:pt x="432" y="1222"/>
                      <a:pt x="420" y="1223"/>
                      <a:pt x="409" y="1226"/>
                    </a:cubicBezTo>
                    <a:cubicBezTo>
                      <a:pt x="324" y="1243"/>
                      <a:pt x="270" y="1329"/>
                      <a:pt x="290" y="1414"/>
                    </a:cubicBezTo>
                    <a:cubicBezTo>
                      <a:pt x="306" y="1485"/>
                      <a:pt x="372" y="1535"/>
                      <a:pt x="443" y="1535"/>
                    </a:cubicBezTo>
                    <a:cubicBezTo>
                      <a:pt x="455" y="1535"/>
                      <a:pt x="465" y="1535"/>
                      <a:pt x="477" y="1533"/>
                    </a:cubicBezTo>
                    <a:cubicBezTo>
                      <a:pt x="562" y="1515"/>
                      <a:pt x="616" y="1430"/>
                      <a:pt x="596" y="1345"/>
                    </a:cubicBezTo>
                    <a:cubicBezTo>
                      <a:pt x="580" y="1272"/>
                      <a:pt x="515" y="1222"/>
                      <a:pt x="443" y="1222"/>
                    </a:cubicBezTo>
                    <a:close/>
                    <a:moveTo>
                      <a:pt x="716" y="2446"/>
                    </a:moveTo>
                    <a:cubicBezTo>
                      <a:pt x="705" y="2446"/>
                      <a:pt x="693" y="2448"/>
                      <a:pt x="682" y="2450"/>
                    </a:cubicBezTo>
                    <a:cubicBezTo>
                      <a:pt x="596" y="2469"/>
                      <a:pt x="542" y="2550"/>
                      <a:pt x="562" y="2635"/>
                    </a:cubicBezTo>
                    <a:cubicBezTo>
                      <a:pt x="578" y="2709"/>
                      <a:pt x="641" y="2760"/>
                      <a:pt x="713" y="2760"/>
                    </a:cubicBezTo>
                    <a:cubicBezTo>
                      <a:pt x="724" y="2760"/>
                      <a:pt x="738" y="2756"/>
                      <a:pt x="747" y="2754"/>
                    </a:cubicBezTo>
                    <a:cubicBezTo>
                      <a:pt x="832" y="2735"/>
                      <a:pt x="885" y="2654"/>
                      <a:pt x="866" y="2569"/>
                    </a:cubicBezTo>
                    <a:cubicBezTo>
                      <a:pt x="849" y="2496"/>
                      <a:pt x="787" y="2446"/>
                      <a:pt x="716" y="2446"/>
                    </a:cubicBezTo>
                    <a:close/>
                    <a:moveTo>
                      <a:pt x="986" y="3668"/>
                    </a:moveTo>
                    <a:cubicBezTo>
                      <a:pt x="974" y="3668"/>
                      <a:pt x="962" y="3669"/>
                      <a:pt x="951" y="3671"/>
                    </a:cubicBezTo>
                    <a:cubicBezTo>
                      <a:pt x="866" y="3689"/>
                      <a:pt x="813" y="3774"/>
                      <a:pt x="832" y="3859"/>
                    </a:cubicBezTo>
                    <a:cubicBezTo>
                      <a:pt x="846" y="3930"/>
                      <a:pt x="914" y="3981"/>
                      <a:pt x="985" y="3981"/>
                    </a:cubicBezTo>
                    <a:cubicBezTo>
                      <a:pt x="994" y="3981"/>
                      <a:pt x="1007" y="3981"/>
                      <a:pt x="1016" y="3978"/>
                    </a:cubicBezTo>
                    <a:cubicBezTo>
                      <a:pt x="1104" y="3960"/>
                      <a:pt x="1153" y="3875"/>
                      <a:pt x="1138" y="3791"/>
                    </a:cubicBezTo>
                    <a:cubicBezTo>
                      <a:pt x="1122" y="3717"/>
                      <a:pt x="1058" y="3668"/>
                      <a:pt x="986" y="3668"/>
                    </a:cubicBezTo>
                    <a:close/>
                    <a:moveTo>
                      <a:pt x="1255" y="4891"/>
                    </a:moveTo>
                    <a:cubicBezTo>
                      <a:pt x="1243" y="4891"/>
                      <a:pt x="1232" y="4892"/>
                      <a:pt x="1220" y="4895"/>
                    </a:cubicBezTo>
                    <a:cubicBezTo>
                      <a:pt x="1135" y="4913"/>
                      <a:pt x="1082" y="4999"/>
                      <a:pt x="1101" y="5083"/>
                    </a:cubicBezTo>
                    <a:cubicBezTo>
                      <a:pt x="1116" y="5155"/>
                      <a:pt x="1182" y="5205"/>
                      <a:pt x="1255" y="5205"/>
                    </a:cubicBezTo>
                    <a:cubicBezTo>
                      <a:pt x="1263" y="5205"/>
                      <a:pt x="1277" y="5202"/>
                      <a:pt x="1289" y="5202"/>
                    </a:cubicBezTo>
                    <a:cubicBezTo>
                      <a:pt x="1374" y="5185"/>
                      <a:pt x="1427" y="5100"/>
                      <a:pt x="1408" y="5014"/>
                    </a:cubicBezTo>
                    <a:cubicBezTo>
                      <a:pt x="1393" y="4941"/>
                      <a:pt x="1327" y="4891"/>
                      <a:pt x="1255" y="4891"/>
                    </a:cubicBezTo>
                    <a:close/>
                    <a:moveTo>
                      <a:pt x="1527" y="6116"/>
                    </a:moveTo>
                    <a:cubicBezTo>
                      <a:pt x="1516" y="6116"/>
                      <a:pt x="1504" y="6117"/>
                      <a:pt x="1493" y="6120"/>
                    </a:cubicBezTo>
                    <a:cubicBezTo>
                      <a:pt x="1408" y="6134"/>
                      <a:pt x="1356" y="6220"/>
                      <a:pt x="1370" y="6304"/>
                    </a:cubicBezTo>
                    <a:cubicBezTo>
                      <a:pt x="1388" y="6376"/>
                      <a:pt x="1451" y="6426"/>
                      <a:pt x="1524" y="6426"/>
                    </a:cubicBezTo>
                    <a:cubicBezTo>
                      <a:pt x="1536" y="6426"/>
                      <a:pt x="1546" y="6426"/>
                      <a:pt x="1558" y="6424"/>
                    </a:cubicBezTo>
                    <a:cubicBezTo>
                      <a:pt x="1643" y="6405"/>
                      <a:pt x="1697" y="6321"/>
                      <a:pt x="1678" y="6239"/>
                    </a:cubicBezTo>
                    <a:cubicBezTo>
                      <a:pt x="1661" y="6166"/>
                      <a:pt x="1598" y="6116"/>
                      <a:pt x="1527" y="6116"/>
                    </a:cubicBezTo>
                    <a:close/>
                    <a:moveTo>
                      <a:pt x="1795" y="7337"/>
                    </a:moveTo>
                    <a:cubicBezTo>
                      <a:pt x="1784" y="7337"/>
                      <a:pt x="1772" y="7338"/>
                      <a:pt x="1761" y="7341"/>
                    </a:cubicBezTo>
                    <a:cubicBezTo>
                      <a:pt x="1676" y="7359"/>
                      <a:pt x="1623" y="7443"/>
                      <a:pt x="1642" y="7528"/>
                    </a:cubicBezTo>
                    <a:cubicBezTo>
                      <a:pt x="1658" y="7599"/>
                      <a:pt x="1724" y="7651"/>
                      <a:pt x="1792" y="7651"/>
                    </a:cubicBezTo>
                    <a:cubicBezTo>
                      <a:pt x="1804" y="7651"/>
                      <a:pt x="1817" y="7651"/>
                      <a:pt x="1826" y="7647"/>
                    </a:cubicBezTo>
                    <a:cubicBezTo>
                      <a:pt x="1911" y="7629"/>
                      <a:pt x="1965" y="7545"/>
                      <a:pt x="1946" y="7460"/>
                    </a:cubicBezTo>
                    <a:cubicBezTo>
                      <a:pt x="1929" y="7387"/>
                      <a:pt x="1866" y="7337"/>
                      <a:pt x="1795" y="7337"/>
                    </a:cubicBezTo>
                    <a:close/>
                    <a:moveTo>
                      <a:pt x="2065" y="8561"/>
                    </a:moveTo>
                    <a:cubicBezTo>
                      <a:pt x="2053" y="8561"/>
                      <a:pt x="2042" y="8562"/>
                      <a:pt x="2030" y="8565"/>
                    </a:cubicBezTo>
                    <a:cubicBezTo>
                      <a:pt x="1946" y="8585"/>
                      <a:pt x="1892" y="8665"/>
                      <a:pt x="1911" y="8749"/>
                    </a:cubicBezTo>
                    <a:cubicBezTo>
                      <a:pt x="1928" y="8821"/>
                      <a:pt x="1993" y="8872"/>
                      <a:pt x="2065" y="8872"/>
                    </a:cubicBezTo>
                    <a:cubicBezTo>
                      <a:pt x="2073" y="8872"/>
                      <a:pt x="2087" y="8872"/>
                      <a:pt x="2099" y="8868"/>
                    </a:cubicBezTo>
                    <a:cubicBezTo>
                      <a:pt x="2184" y="8849"/>
                      <a:pt x="2237" y="8769"/>
                      <a:pt x="2218" y="8684"/>
                    </a:cubicBezTo>
                    <a:cubicBezTo>
                      <a:pt x="2201" y="8611"/>
                      <a:pt x="2136"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7"/>
              <p:cNvSpPr/>
              <p:nvPr/>
            </p:nvSpPr>
            <p:spPr>
              <a:xfrm>
                <a:off x="1712775" y="3807575"/>
                <a:ext cx="103175" cy="435875"/>
              </a:xfrm>
              <a:custGeom>
                <a:avLst/>
                <a:gdLst/>
                <a:ahLst/>
                <a:cxnLst/>
                <a:rect l="l" t="t" r="r" b="b"/>
                <a:pathLst>
                  <a:path w="4127" h="17435" extrusionOk="0">
                    <a:moveTo>
                      <a:pt x="175" y="0"/>
                    </a:moveTo>
                    <a:cubicBezTo>
                      <a:pt x="163" y="0"/>
                      <a:pt x="152" y="2"/>
                      <a:pt x="140" y="4"/>
                    </a:cubicBezTo>
                    <a:cubicBezTo>
                      <a:pt x="55" y="22"/>
                      <a:pt x="1" y="107"/>
                      <a:pt x="21" y="192"/>
                    </a:cubicBezTo>
                    <a:cubicBezTo>
                      <a:pt x="37" y="264"/>
                      <a:pt x="100" y="314"/>
                      <a:pt x="171" y="314"/>
                    </a:cubicBezTo>
                    <a:cubicBezTo>
                      <a:pt x="183" y="314"/>
                      <a:pt x="196" y="314"/>
                      <a:pt x="206" y="312"/>
                    </a:cubicBezTo>
                    <a:cubicBezTo>
                      <a:pt x="290" y="291"/>
                      <a:pt x="344" y="208"/>
                      <a:pt x="325" y="123"/>
                    </a:cubicBezTo>
                    <a:cubicBezTo>
                      <a:pt x="308" y="50"/>
                      <a:pt x="246" y="0"/>
                      <a:pt x="175" y="0"/>
                    </a:cubicBezTo>
                    <a:close/>
                    <a:moveTo>
                      <a:pt x="446" y="1225"/>
                    </a:moveTo>
                    <a:cubicBezTo>
                      <a:pt x="434" y="1225"/>
                      <a:pt x="422" y="1226"/>
                      <a:pt x="410" y="1229"/>
                    </a:cubicBezTo>
                    <a:cubicBezTo>
                      <a:pt x="325" y="1248"/>
                      <a:pt x="271" y="1328"/>
                      <a:pt x="290" y="1414"/>
                    </a:cubicBezTo>
                    <a:cubicBezTo>
                      <a:pt x="307" y="1487"/>
                      <a:pt x="373" y="1535"/>
                      <a:pt x="444" y="1535"/>
                    </a:cubicBezTo>
                    <a:cubicBezTo>
                      <a:pt x="452" y="1535"/>
                      <a:pt x="466" y="1535"/>
                      <a:pt x="478" y="1533"/>
                    </a:cubicBezTo>
                    <a:cubicBezTo>
                      <a:pt x="563" y="1512"/>
                      <a:pt x="613" y="1433"/>
                      <a:pt x="597" y="1348"/>
                    </a:cubicBezTo>
                    <a:cubicBezTo>
                      <a:pt x="581" y="1274"/>
                      <a:pt x="517" y="1225"/>
                      <a:pt x="446" y="1225"/>
                    </a:cubicBezTo>
                    <a:close/>
                    <a:moveTo>
                      <a:pt x="713" y="2445"/>
                    </a:moveTo>
                    <a:cubicBezTo>
                      <a:pt x="702" y="2445"/>
                      <a:pt x="690" y="2446"/>
                      <a:pt x="679" y="2449"/>
                    </a:cubicBezTo>
                    <a:cubicBezTo>
                      <a:pt x="594" y="2468"/>
                      <a:pt x="541" y="2553"/>
                      <a:pt x="560" y="2637"/>
                    </a:cubicBezTo>
                    <a:cubicBezTo>
                      <a:pt x="576" y="2709"/>
                      <a:pt x="642" y="2760"/>
                      <a:pt x="713" y="2760"/>
                    </a:cubicBezTo>
                    <a:cubicBezTo>
                      <a:pt x="725" y="2760"/>
                      <a:pt x="736" y="2760"/>
                      <a:pt x="748" y="2756"/>
                    </a:cubicBezTo>
                    <a:cubicBezTo>
                      <a:pt x="833" y="2738"/>
                      <a:pt x="886" y="2654"/>
                      <a:pt x="867" y="2568"/>
                    </a:cubicBezTo>
                    <a:cubicBezTo>
                      <a:pt x="852" y="2495"/>
                      <a:pt x="786" y="2445"/>
                      <a:pt x="713" y="2445"/>
                    </a:cubicBezTo>
                    <a:close/>
                    <a:moveTo>
                      <a:pt x="986" y="3670"/>
                    </a:moveTo>
                    <a:cubicBezTo>
                      <a:pt x="975" y="3670"/>
                      <a:pt x="963" y="3671"/>
                      <a:pt x="952" y="3674"/>
                    </a:cubicBezTo>
                    <a:cubicBezTo>
                      <a:pt x="867" y="3693"/>
                      <a:pt x="813" y="3774"/>
                      <a:pt x="833" y="3858"/>
                    </a:cubicBezTo>
                    <a:cubicBezTo>
                      <a:pt x="849" y="3932"/>
                      <a:pt x="911" y="3981"/>
                      <a:pt x="983" y="3981"/>
                    </a:cubicBezTo>
                    <a:cubicBezTo>
                      <a:pt x="995" y="3981"/>
                      <a:pt x="1005" y="3981"/>
                      <a:pt x="1017" y="3977"/>
                    </a:cubicBezTo>
                    <a:cubicBezTo>
                      <a:pt x="1102" y="3958"/>
                      <a:pt x="1155" y="3877"/>
                      <a:pt x="1136" y="3793"/>
                    </a:cubicBezTo>
                    <a:cubicBezTo>
                      <a:pt x="1120" y="3720"/>
                      <a:pt x="1057" y="3670"/>
                      <a:pt x="986" y="3670"/>
                    </a:cubicBezTo>
                    <a:close/>
                    <a:moveTo>
                      <a:pt x="1249" y="4892"/>
                    </a:moveTo>
                    <a:cubicBezTo>
                      <a:pt x="1240" y="4892"/>
                      <a:pt x="1230" y="4893"/>
                      <a:pt x="1221" y="4895"/>
                    </a:cubicBezTo>
                    <a:cubicBezTo>
                      <a:pt x="1136" y="4913"/>
                      <a:pt x="1083" y="4997"/>
                      <a:pt x="1102" y="5083"/>
                    </a:cubicBezTo>
                    <a:cubicBezTo>
                      <a:pt x="1117" y="5153"/>
                      <a:pt x="1179" y="5205"/>
                      <a:pt x="1252" y="5205"/>
                    </a:cubicBezTo>
                    <a:cubicBezTo>
                      <a:pt x="1264" y="5205"/>
                      <a:pt x="1278" y="5205"/>
                      <a:pt x="1286" y="5202"/>
                    </a:cubicBezTo>
                    <a:cubicBezTo>
                      <a:pt x="1371" y="5183"/>
                      <a:pt x="1425" y="5099"/>
                      <a:pt x="1406" y="5014"/>
                    </a:cubicBezTo>
                    <a:cubicBezTo>
                      <a:pt x="1389" y="4941"/>
                      <a:pt x="1323" y="4892"/>
                      <a:pt x="1249" y="4892"/>
                    </a:cubicBezTo>
                    <a:close/>
                    <a:moveTo>
                      <a:pt x="1527" y="6115"/>
                    </a:moveTo>
                    <a:cubicBezTo>
                      <a:pt x="1515" y="6115"/>
                      <a:pt x="1502" y="6117"/>
                      <a:pt x="1490" y="6120"/>
                    </a:cubicBezTo>
                    <a:cubicBezTo>
                      <a:pt x="1406" y="6137"/>
                      <a:pt x="1352" y="6222"/>
                      <a:pt x="1371" y="6307"/>
                    </a:cubicBezTo>
                    <a:cubicBezTo>
                      <a:pt x="1387" y="6378"/>
                      <a:pt x="1452" y="6429"/>
                      <a:pt x="1525" y="6429"/>
                    </a:cubicBezTo>
                    <a:cubicBezTo>
                      <a:pt x="1537" y="6429"/>
                      <a:pt x="1547" y="6426"/>
                      <a:pt x="1559" y="6426"/>
                    </a:cubicBezTo>
                    <a:cubicBezTo>
                      <a:pt x="1644" y="6408"/>
                      <a:pt x="1698" y="6323"/>
                      <a:pt x="1678" y="6239"/>
                    </a:cubicBezTo>
                    <a:cubicBezTo>
                      <a:pt x="1663" y="6165"/>
                      <a:pt x="1599" y="6115"/>
                      <a:pt x="1527" y="6115"/>
                    </a:cubicBezTo>
                    <a:close/>
                    <a:moveTo>
                      <a:pt x="1795" y="7339"/>
                    </a:moveTo>
                    <a:cubicBezTo>
                      <a:pt x="1784" y="7339"/>
                      <a:pt x="1773" y="7340"/>
                      <a:pt x="1762" y="7343"/>
                    </a:cubicBezTo>
                    <a:cubicBezTo>
                      <a:pt x="1674" y="7362"/>
                      <a:pt x="1620" y="7443"/>
                      <a:pt x="1639" y="7528"/>
                    </a:cubicBezTo>
                    <a:cubicBezTo>
                      <a:pt x="1659" y="7599"/>
                      <a:pt x="1721" y="7650"/>
                      <a:pt x="1793" y="7650"/>
                    </a:cubicBezTo>
                    <a:cubicBezTo>
                      <a:pt x="1805" y="7650"/>
                      <a:pt x="1815" y="7650"/>
                      <a:pt x="1827" y="7647"/>
                    </a:cubicBezTo>
                    <a:cubicBezTo>
                      <a:pt x="1912" y="7628"/>
                      <a:pt x="1966" y="7544"/>
                      <a:pt x="1947" y="7462"/>
                    </a:cubicBezTo>
                    <a:cubicBezTo>
                      <a:pt x="1930" y="7389"/>
                      <a:pt x="1866" y="7339"/>
                      <a:pt x="1795" y="7339"/>
                    </a:cubicBezTo>
                    <a:close/>
                    <a:moveTo>
                      <a:pt x="2065" y="8560"/>
                    </a:moveTo>
                    <a:cubicBezTo>
                      <a:pt x="2054" y="8560"/>
                      <a:pt x="2043" y="8562"/>
                      <a:pt x="2031" y="8564"/>
                    </a:cubicBezTo>
                    <a:cubicBezTo>
                      <a:pt x="1947" y="8582"/>
                      <a:pt x="1893" y="8667"/>
                      <a:pt x="1912" y="8753"/>
                    </a:cubicBezTo>
                    <a:cubicBezTo>
                      <a:pt x="1929" y="8824"/>
                      <a:pt x="1994" y="8874"/>
                      <a:pt x="2066" y="8874"/>
                    </a:cubicBezTo>
                    <a:cubicBezTo>
                      <a:pt x="2074" y="8874"/>
                      <a:pt x="2088" y="8874"/>
                      <a:pt x="2097" y="8872"/>
                    </a:cubicBezTo>
                    <a:cubicBezTo>
                      <a:pt x="2181" y="8854"/>
                      <a:pt x="2235" y="8768"/>
                      <a:pt x="2216" y="8683"/>
                    </a:cubicBezTo>
                    <a:cubicBezTo>
                      <a:pt x="2199" y="8610"/>
                      <a:pt x="2137" y="8560"/>
                      <a:pt x="2065" y="8560"/>
                    </a:cubicBezTo>
                    <a:close/>
                    <a:moveTo>
                      <a:pt x="2337" y="9785"/>
                    </a:moveTo>
                    <a:cubicBezTo>
                      <a:pt x="2325" y="9785"/>
                      <a:pt x="2313" y="9786"/>
                      <a:pt x="2300" y="9789"/>
                    </a:cubicBezTo>
                    <a:cubicBezTo>
                      <a:pt x="2216" y="9808"/>
                      <a:pt x="2162" y="9891"/>
                      <a:pt x="2181" y="9974"/>
                    </a:cubicBezTo>
                    <a:cubicBezTo>
                      <a:pt x="2198" y="10048"/>
                      <a:pt x="2263" y="10099"/>
                      <a:pt x="2335" y="10099"/>
                    </a:cubicBezTo>
                    <a:cubicBezTo>
                      <a:pt x="2344" y="10099"/>
                      <a:pt x="2358" y="10095"/>
                      <a:pt x="2366" y="10093"/>
                    </a:cubicBezTo>
                    <a:cubicBezTo>
                      <a:pt x="2454" y="10073"/>
                      <a:pt x="2508" y="9993"/>
                      <a:pt x="2485" y="9908"/>
                    </a:cubicBezTo>
                    <a:cubicBezTo>
                      <a:pt x="2473" y="9835"/>
                      <a:pt x="2409" y="9785"/>
                      <a:pt x="2337" y="9785"/>
                    </a:cubicBezTo>
                    <a:close/>
                    <a:moveTo>
                      <a:pt x="2607" y="11006"/>
                    </a:moveTo>
                    <a:cubicBezTo>
                      <a:pt x="2595" y="11006"/>
                      <a:pt x="2583" y="11007"/>
                      <a:pt x="2571" y="11010"/>
                    </a:cubicBezTo>
                    <a:cubicBezTo>
                      <a:pt x="2485" y="11028"/>
                      <a:pt x="2431" y="11113"/>
                      <a:pt x="2452" y="11197"/>
                    </a:cubicBezTo>
                    <a:cubicBezTo>
                      <a:pt x="2467" y="11269"/>
                      <a:pt x="2533" y="11320"/>
                      <a:pt x="2604" y="11320"/>
                    </a:cubicBezTo>
                    <a:cubicBezTo>
                      <a:pt x="2614" y="11320"/>
                      <a:pt x="2627" y="11320"/>
                      <a:pt x="2639" y="11316"/>
                    </a:cubicBezTo>
                    <a:cubicBezTo>
                      <a:pt x="2723" y="11299"/>
                      <a:pt x="2777" y="11214"/>
                      <a:pt x="2758" y="11129"/>
                    </a:cubicBezTo>
                    <a:cubicBezTo>
                      <a:pt x="2741" y="11056"/>
                      <a:pt x="2678" y="11006"/>
                      <a:pt x="2607" y="11006"/>
                    </a:cubicBezTo>
                    <a:close/>
                    <a:moveTo>
                      <a:pt x="2877" y="12230"/>
                    </a:moveTo>
                    <a:cubicBezTo>
                      <a:pt x="2866" y="12230"/>
                      <a:pt x="2854" y="12231"/>
                      <a:pt x="2842" y="12234"/>
                    </a:cubicBezTo>
                    <a:cubicBezTo>
                      <a:pt x="2755" y="12252"/>
                      <a:pt x="2704" y="12336"/>
                      <a:pt x="2723" y="12422"/>
                    </a:cubicBezTo>
                    <a:cubicBezTo>
                      <a:pt x="2739" y="12493"/>
                      <a:pt x="2801" y="12544"/>
                      <a:pt x="2875" y="12544"/>
                    </a:cubicBezTo>
                    <a:cubicBezTo>
                      <a:pt x="2887" y="12544"/>
                      <a:pt x="2900" y="12541"/>
                      <a:pt x="2908" y="12541"/>
                    </a:cubicBezTo>
                    <a:cubicBezTo>
                      <a:pt x="2994" y="12518"/>
                      <a:pt x="3047" y="12437"/>
                      <a:pt x="3027" y="12353"/>
                    </a:cubicBezTo>
                    <a:cubicBezTo>
                      <a:pt x="3011" y="12280"/>
                      <a:pt x="2949" y="12230"/>
                      <a:pt x="2877" y="12230"/>
                    </a:cubicBezTo>
                    <a:close/>
                    <a:moveTo>
                      <a:pt x="3141" y="13453"/>
                    </a:moveTo>
                    <a:cubicBezTo>
                      <a:pt x="3132" y="13453"/>
                      <a:pt x="3122" y="13453"/>
                      <a:pt x="3113" y="13455"/>
                    </a:cubicBezTo>
                    <a:cubicBezTo>
                      <a:pt x="3027" y="13478"/>
                      <a:pt x="2973" y="13557"/>
                      <a:pt x="2994" y="13643"/>
                    </a:cubicBezTo>
                    <a:cubicBezTo>
                      <a:pt x="3008" y="13715"/>
                      <a:pt x="3074" y="13765"/>
                      <a:pt x="3144" y="13765"/>
                    </a:cubicBezTo>
                    <a:cubicBezTo>
                      <a:pt x="3156" y="13765"/>
                      <a:pt x="3169" y="13765"/>
                      <a:pt x="3178" y="13762"/>
                    </a:cubicBezTo>
                    <a:cubicBezTo>
                      <a:pt x="3263" y="13743"/>
                      <a:pt x="3317" y="13659"/>
                      <a:pt x="3298" y="13574"/>
                    </a:cubicBezTo>
                    <a:cubicBezTo>
                      <a:pt x="3284" y="13501"/>
                      <a:pt x="3216" y="13453"/>
                      <a:pt x="3141" y="13453"/>
                    </a:cubicBezTo>
                    <a:close/>
                    <a:moveTo>
                      <a:pt x="3418" y="14675"/>
                    </a:moveTo>
                    <a:cubicBezTo>
                      <a:pt x="3406" y="14675"/>
                      <a:pt x="3394" y="14677"/>
                      <a:pt x="3382" y="14680"/>
                    </a:cubicBezTo>
                    <a:cubicBezTo>
                      <a:pt x="3298" y="14698"/>
                      <a:pt x="3244" y="14782"/>
                      <a:pt x="3263" y="14867"/>
                    </a:cubicBezTo>
                    <a:cubicBezTo>
                      <a:pt x="3277" y="14938"/>
                      <a:pt x="3343" y="14989"/>
                      <a:pt x="3417" y="14989"/>
                    </a:cubicBezTo>
                    <a:cubicBezTo>
                      <a:pt x="3425" y="14989"/>
                      <a:pt x="3438" y="14986"/>
                      <a:pt x="3450" y="14986"/>
                    </a:cubicBezTo>
                    <a:cubicBezTo>
                      <a:pt x="3536" y="14968"/>
                      <a:pt x="3589" y="14883"/>
                      <a:pt x="3569" y="14799"/>
                    </a:cubicBezTo>
                    <a:cubicBezTo>
                      <a:pt x="3554" y="14725"/>
                      <a:pt x="3490" y="14675"/>
                      <a:pt x="3418" y="14675"/>
                    </a:cubicBezTo>
                    <a:close/>
                    <a:moveTo>
                      <a:pt x="3686" y="15899"/>
                    </a:moveTo>
                    <a:cubicBezTo>
                      <a:pt x="3674" y="15899"/>
                      <a:pt x="3662" y="15901"/>
                      <a:pt x="3650" y="15903"/>
                    </a:cubicBezTo>
                    <a:cubicBezTo>
                      <a:pt x="3566" y="15922"/>
                      <a:pt x="3516" y="16003"/>
                      <a:pt x="3531" y="16088"/>
                    </a:cubicBezTo>
                    <a:cubicBezTo>
                      <a:pt x="3550" y="16164"/>
                      <a:pt x="3613" y="16211"/>
                      <a:pt x="3685" y="16211"/>
                    </a:cubicBezTo>
                    <a:cubicBezTo>
                      <a:pt x="3697" y="16211"/>
                      <a:pt x="3706" y="16211"/>
                      <a:pt x="3718" y="16207"/>
                    </a:cubicBezTo>
                    <a:cubicBezTo>
                      <a:pt x="3804" y="16188"/>
                      <a:pt x="3857" y="16107"/>
                      <a:pt x="3837" y="16022"/>
                    </a:cubicBezTo>
                    <a:cubicBezTo>
                      <a:pt x="3822" y="15949"/>
                      <a:pt x="3759" y="15899"/>
                      <a:pt x="3686" y="15899"/>
                    </a:cubicBezTo>
                    <a:close/>
                    <a:moveTo>
                      <a:pt x="3957" y="17121"/>
                    </a:moveTo>
                    <a:cubicBezTo>
                      <a:pt x="3946" y="17121"/>
                      <a:pt x="3935" y="17122"/>
                      <a:pt x="3923" y="17124"/>
                    </a:cubicBezTo>
                    <a:cubicBezTo>
                      <a:pt x="3837" y="17142"/>
                      <a:pt x="3784" y="17227"/>
                      <a:pt x="3804" y="17313"/>
                    </a:cubicBezTo>
                    <a:cubicBezTo>
                      <a:pt x="3819" y="17385"/>
                      <a:pt x="3885" y="17434"/>
                      <a:pt x="3956" y="17434"/>
                    </a:cubicBezTo>
                    <a:cubicBezTo>
                      <a:pt x="3966" y="17434"/>
                      <a:pt x="3979" y="17434"/>
                      <a:pt x="3989" y="17432"/>
                    </a:cubicBezTo>
                    <a:cubicBezTo>
                      <a:pt x="4073" y="17414"/>
                      <a:pt x="4127" y="17328"/>
                      <a:pt x="4108" y="17244"/>
                    </a:cubicBezTo>
                    <a:cubicBezTo>
                      <a:pt x="4090" y="17170"/>
                      <a:pt x="4028" y="17121"/>
                      <a:pt x="3957"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7"/>
              <p:cNvSpPr/>
              <p:nvPr/>
            </p:nvSpPr>
            <p:spPr>
              <a:xfrm>
                <a:off x="1749425" y="3855850"/>
                <a:ext cx="76175" cy="313550"/>
              </a:xfrm>
              <a:custGeom>
                <a:avLst/>
                <a:gdLst/>
                <a:ahLst/>
                <a:cxnLst/>
                <a:rect l="l" t="t" r="r" b="b"/>
                <a:pathLst>
                  <a:path w="3047" h="12542" extrusionOk="0">
                    <a:moveTo>
                      <a:pt x="173" y="1"/>
                    </a:moveTo>
                    <a:cubicBezTo>
                      <a:pt x="162" y="1"/>
                      <a:pt x="151" y="2"/>
                      <a:pt x="140" y="4"/>
                    </a:cubicBezTo>
                    <a:cubicBezTo>
                      <a:pt x="54" y="25"/>
                      <a:pt x="0" y="104"/>
                      <a:pt x="21" y="189"/>
                    </a:cubicBezTo>
                    <a:cubicBezTo>
                      <a:pt x="36" y="264"/>
                      <a:pt x="99" y="314"/>
                      <a:pt x="171" y="314"/>
                    </a:cubicBezTo>
                    <a:cubicBezTo>
                      <a:pt x="183" y="314"/>
                      <a:pt x="193" y="312"/>
                      <a:pt x="205" y="308"/>
                    </a:cubicBezTo>
                    <a:cubicBezTo>
                      <a:pt x="290" y="289"/>
                      <a:pt x="343" y="209"/>
                      <a:pt x="324" y="124"/>
                    </a:cubicBezTo>
                    <a:cubicBezTo>
                      <a:pt x="307" y="50"/>
                      <a:pt x="242" y="1"/>
                      <a:pt x="173" y="1"/>
                    </a:cubicBezTo>
                    <a:close/>
                    <a:moveTo>
                      <a:pt x="443" y="1222"/>
                    </a:moveTo>
                    <a:cubicBezTo>
                      <a:pt x="432" y="1222"/>
                      <a:pt x="421" y="1223"/>
                      <a:pt x="409" y="1226"/>
                    </a:cubicBezTo>
                    <a:cubicBezTo>
                      <a:pt x="324" y="1246"/>
                      <a:pt x="271" y="1328"/>
                      <a:pt x="290" y="1414"/>
                    </a:cubicBezTo>
                    <a:cubicBezTo>
                      <a:pt x="307" y="1485"/>
                      <a:pt x="372" y="1535"/>
                      <a:pt x="444" y="1535"/>
                    </a:cubicBezTo>
                    <a:cubicBezTo>
                      <a:pt x="452" y="1535"/>
                      <a:pt x="465" y="1535"/>
                      <a:pt x="475" y="1533"/>
                    </a:cubicBezTo>
                    <a:cubicBezTo>
                      <a:pt x="559" y="1515"/>
                      <a:pt x="612" y="1430"/>
                      <a:pt x="596" y="1345"/>
                    </a:cubicBezTo>
                    <a:cubicBezTo>
                      <a:pt x="578" y="1272"/>
                      <a:pt x="515" y="1222"/>
                      <a:pt x="443" y="1222"/>
                    </a:cubicBezTo>
                    <a:close/>
                    <a:moveTo>
                      <a:pt x="713" y="2446"/>
                    </a:moveTo>
                    <a:cubicBezTo>
                      <a:pt x="702" y="2446"/>
                      <a:pt x="690" y="2448"/>
                      <a:pt x="678" y="2450"/>
                    </a:cubicBezTo>
                    <a:cubicBezTo>
                      <a:pt x="594" y="2469"/>
                      <a:pt x="540" y="2549"/>
                      <a:pt x="559" y="2635"/>
                    </a:cubicBezTo>
                    <a:cubicBezTo>
                      <a:pt x="576" y="2709"/>
                      <a:pt x="641" y="2760"/>
                      <a:pt x="713" y="2760"/>
                    </a:cubicBezTo>
                    <a:cubicBezTo>
                      <a:pt x="721" y="2760"/>
                      <a:pt x="735" y="2756"/>
                      <a:pt x="746" y="2754"/>
                    </a:cubicBezTo>
                    <a:cubicBezTo>
                      <a:pt x="832" y="2739"/>
                      <a:pt x="886" y="2654"/>
                      <a:pt x="865" y="2569"/>
                    </a:cubicBezTo>
                    <a:cubicBezTo>
                      <a:pt x="851" y="2496"/>
                      <a:pt x="785" y="2446"/>
                      <a:pt x="713" y="2446"/>
                    </a:cubicBezTo>
                    <a:close/>
                    <a:moveTo>
                      <a:pt x="980" y="3668"/>
                    </a:moveTo>
                    <a:cubicBezTo>
                      <a:pt x="970" y="3668"/>
                      <a:pt x="959" y="3669"/>
                      <a:pt x="948" y="3671"/>
                    </a:cubicBezTo>
                    <a:cubicBezTo>
                      <a:pt x="863" y="3689"/>
                      <a:pt x="814" y="3774"/>
                      <a:pt x="828" y="3859"/>
                    </a:cubicBezTo>
                    <a:cubicBezTo>
                      <a:pt x="846" y="3930"/>
                      <a:pt x="911" y="3981"/>
                      <a:pt x="982" y="3981"/>
                    </a:cubicBezTo>
                    <a:cubicBezTo>
                      <a:pt x="994" y="3981"/>
                      <a:pt x="1005" y="3981"/>
                      <a:pt x="1017" y="3978"/>
                    </a:cubicBezTo>
                    <a:cubicBezTo>
                      <a:pt x="1101" y="3960"/>
                      <a:pt x="1155" y="3878"/>
                      <a:pt x="1136" y="3791"/>
                    </a:cubicBezTo>
                    <a:cubicBezTo>
                      <a:pt x="1119" y="3716"/>
                      <a:pt x="1054" y="3668"/>
                      <a:pt x="980" y="3668"/>
                    </a:cubicBezTo>
                    <a:close/>
                    <a:moveTo>
                      <a:pt x="1255" y="4891"/>
                    </a:moveTo>
                    <a:cubicBezTo>
                      <a:pt x="1243" y="4891"/>
                      <a:pt x="1232" y="4892"/>
                      <a:pt x="1220" y="4895"/>
                    </a:cubicBezTo>
                    <a:cubicBezTo>
                      <a:pt x="1136" y="4913"/>
                      <a:pt x="1082" y="4999"/>
                      <a:pt x="1101" y="5083"/>
                    </a:cubicBezTo>
                    <a:cubicBezTo>
                      <a:pt x="1117" y="5155"/>
                      <a:pt x="1182" y="5205"/>
                      <a:pt x="1251" y="5205"/>
                    </a:cubicBezTo>
                    <a:cubicBezTo>
                      <a:pt x="1263" y="5205"/>
                      <a:pt x="1278" y="5202"/>
                      <a:pt x="1286" y="5202"/>
                    </a:cubicBezTo>
                    <a:cubicBezTo>
                      <a:pt x="1370" y="5185"/>
                      <a:pt x="1424" y="5100"/>
                      <a:pt x="1405" y="5014"/>
                    </a:cubicBezTo>
                    <a:cubicBezTo>
                      <a:pt x="1389" y="4941"/>
                      <a:pt x="1326" y="4891"/>
                      <a:pt x="1255" y="4891"/>
                    </a:cubicBezTo>
                    <a:close/>
                    <a:moveTo>
                      <a:pt x="1524" y="6116"/>
                    </a:moveTo>
                    <a:cubicBezTo>
                      <a:pt x="1513" y="6116"/>
                      <a:pt x="1501" y="6117"/>
                      <a:pt x="1490" y="6120"/>
                    </a:cubicBezTo>
                    <a:cubicBezTo>
                      <a:pt x="1405" y="6134"/>
                      <a:pt x="1351" y="6220"/>
                      <a:pt x="1370" y="6304"/>
                    </a:cubicBezTo>
                    <a:cubicBezTo>
                      <a:pt x="1386" y="6376"/>
                      <a:pt x="1451" y="6426"/>
                      <a:pt x="1524" y="6426"/>
                    </a:cubicBezTo>
                    <a:cubicBezTo>
                      <a:pt x="1532" y="6426"/>
                      <a:pt x="1547" y="6426"/>
                      <a:pt x="1559" y="6424"/>
                    </a:cubicBezTo>
                    <a:cubicBezTo>
                      <a:pt x="1643" y="6405"/>
                      <a:pt x="1697" y="6324"/>
                      <a:pt x="1678" y="6239"/>
                    </a:cubicBezTo>
                    <a:cubicBezTo>
                      <a:pt x="1662" y="6166"/>
                      <a:pt x="1597" y="6116"/>
                      <a:pt x="1524" y="6116"/>
                    </a:cubicBezTo>
                    <a:close/>
                    <a:moveTo>
                      <a:pt x="1793" y="7337"/>
                    </a:moveTo>
                    <a:cubicBezTo>
                      <a:pt x="1781" y="7337"/>
                      <a:pt x="1770" y="7338"/>
                      <a:pt x="1758" y="7341"/>
                    </a:cubicBezTo>
                    <a:cubicBezTo>
                      <a:pt x="1673" y="7359"/>
                      <a:pt x="1619" y="7443"/>
                      <a:pt x="1639" y="7528"/>
                    </a:cubicBezTo>
                    <a:cubicBezTo>
                      <a:pt x="1655" y="7599"/>
                      <a:pt x="1721" y="7651"/>
                      <a:pt x="1792" y="7651"/>
                    </a:cubicBezTo>
                    <a:cubicBezTo>
                      <a:pt x="1804" y="7651"/>
                      <a:pt x="1815" y="7647"/>
                      <a:pt x="1827" y="7647"/>
                    </a:cubicBezTo>
                    <a:cubicBezTo>
                      <a:pt x="1911" y="7629"/>
                      <a:pt x="1965" y="7545"/>
                      <a:pt x="1946" y="7460"/>
                    </a:cubicBezTo>
                    <a:cubicBezTo>
                      <a:pt x="1931" y="7386"/>
                      <a:pt x="1866" y="7337"/>
                      <a:pt x="1793" y="7337"/>
                    </a:cubicBezTo>
                    <a:close/>
                    <a:moveTo>
                      <a:pt x="2065" y="8561"/>
                    </a:moveTo>
                    <a:cubicBezTo>
                      <a:pt x="2054" y="8561"/>
                      <a:pt x="2042" y="8562"/>
                      <a:pt x="2030" y="8565"/>
                    </a:cubicBezTo>
                    <a:cubicBezTo>
                      <a:pt x="1946" y="8585"/>
                      <a:pt x="1892" y="8665"/>
                      <a:pt x="1911" y="8749"/>
                    </a:cubicBezTo>
                    <a:cubicBezTo>
                      <a:pt x="1928" y="8825"/>
                      <a:pt x="1994" y="8874"/>
                      <a:pt x="2061" y="8874"/>
                    </a:cubicBezTo>
                    <a:cubicBezTo>
                      <a:pt x="2073" y="8874"/>
                      <a:pt x="2088" y="8872"/>
                      <a:pt x="2096" y="8868"/>
                    </a:cubicBezTo>
                    <a:cubicBezTo>
                      <a:pt x="2181" y="8849"/>
                      <a:pt x="2234" y="8769"/>
                      <a:pt x="2215" y="8684"/>
                    </a:cubicBezTo>
                    <a:cubicBezTo>
                      <a:pt x="2199" y="8611"/>
                      <a:pt x="2136" y="8561"/>
                      <a:pt x="2065" y="8561"/>
                    </a:cubicBezTo>
                    <a:close/>
                    <a:moveTo>
                      <a:pt x="2335" y="9782"/>
                    </a:moveTo>
                    <a:cubicBezTo>
                      <a:pt x="2323" y="9782"/>
                      <a:pt x="2311" y="9783"/>
                      <a:pt x="2300" y="9786"/>
                    </a:cubicBezTo>
                    <a:cubicBezTo>
                      <a:pt x="2215" y="9804"/>
                      <a:pt x="2162" y="9889"/>
                      <a:pt x="2181" y="9974"/>
                    </a:cubicBezTo>
                    <a:cubicBezTo>
                      <a:pt x="2197" y="10045"/>
                      <a:pt x="2263" y="10095"/>
                      <a:pt x="2334" y="10095"/>
                    </a:cubicBezTo>
                    <a:cubicBezTo>
                      <a:pt x="2344" y="10095"/>
                      <a:pt x="2357" y="10095"/>
                      <a:pt x="2369" y="10093"/>
                    </a:cubicBezTo>
                    <a:cubicBezTo>
                      <a:pt x="2451" y="10075"/>
                      <a:pt x="2507" y="9991"/>
                      <a:pt x="2488" y="9905"/>
                    </a:cubicBezTo>
                    <a:cubicBezTo>
                      <a:pt x="2473" y="9832"/>
                      <a:pt x="2407" y="9782"/>
                      <a:pt x="2335" y="9782"/>
                    </a:cubicBezTo>
                    <a:close/>
                    <a:moveTo>
                      <a:pt x="2605" y="11007"/>
                    </a:moveTo>
                    <a:cubicBezTo>
                      <a:pt x="2593" y="11007"/>
                      <a:pt x="2582" y="11008"/>
                      <a:pt x="2570" y="11010"/>
                    </a:cubicBezTo>
                    <a:cubicBezTo>
                      <a:pt x="2484" y="11029"/>
                      <a:pt x="2431" y="11113"/>
                      <a:pt x="2451" y="11195"/>
                    </a:cubicBezTo>
                    <a:cubicBezTo>
                      <a:pt x="2465" y="11271"/>
                      <a:pt x="2532" y="11320"/>
                      <a:pt x="2604" y="11320"/>
                    </a:cubicBezTo>
                    <a:cubicBezTo>
                      <a:pt x="2613" y="11320"/>
                      <a:pt x="2626" y="11317"/>
                      <a:pt x="2638" y="11314"/>
                    </a:cubicBezTo>
                    <a:cubicBezTo>
                      <a:pt x="2723" y="11295"/>
                      <a:pt x="2776" y="11214"/>
                      <a:pt x="2757" y="11130"/>
                    </a:cubicBezTo>
                    <a:cubicBezTo>
                      <a:pt x="2742" y="11057"/>
                      <a:pt x="2677" y="11007"/>
                      <a:pt x="2605" y="11007"/>
                    </a:cubicBezTo>
                    <a:close/>
                    <a:moveTo>
                      <a:pt x="2874" y="12228"/>
                    </a:moveTo>
                    <a:cubicBezTo>
                      <a:pt x="2863" y="12228"/>
                      <a:pt x="2852" y="12229"/>
                      <a:pt x="2842" y="12232"/>
                    </a:cubicBezTo>
                    <a:cubicBezTo>
                      <a:pt x="2757" y="12254"/>
                      <a:pt x="2704" y="12334"/>
                      <a:pt x="2723" y="12419"/>
                    </a:cubicBezTo>
                    <a:cubicBezTo>
                      <a:pt x="2738" y="12493"/>
                      <a:pt x="2800" y="12541"/>
                      <a:pt x="2874" y="12541"/>
                    </a:cubicBezTo>
                    <a:cubicBezTo>
                      <a:pt x="2886" y="12541"/>
                      <a:pt x="2895" y="12541"/>
                      <a:pt x="2907" y="12538"/>
                    </a:cubicBezTo>
                    <a:cubicBezTo>
                      <a:pt x="2993" y="12520"/>
                      <a:pt x="3047" y="12435"/>
                      <a:pt x="3026" y="12351"/>
                    </a:cubicBezTo>
                    <a:cubicBezTo>
                      <a:pt x="3010" y="12276"/>
                      <a:pt x="2944" y="12228"/>
                      <a:pt x="2874" y="122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7"/>
              <p:cNvSpPr/>
              <p:nvPr/>
            </p:nvSpPr>
            <p:spPr>
              <a:xfrm>
                <a:off x="1712575" y="3928650"/>
                <a:ext cx="55875" cy="221875"/>
              </a:xfrm>
              <a:custGeom>
                <a:avLst/>
                <a:gdLst/>
                <a:ahLst/>
                <a:cxnLst/>
                <a:rect l="l" t="t" r="r" b="b"/>
                <a:pathLst>
                  <a:path w="2235" h="8875" extrusionOk="0">
                    <a:moveTo>
                      <a:pt x="172" y="0"/>
                    </a:moveTo>
                    <a:cubicBezTo>
                      <a:pt x="161" y="0"/>
                      <a:pt x="150" y="2"/>
                      <a:pt x="139" y="4"/>
                    </a:cubicBezTo>
                    <a:cubicBezTo>
                      <a:pt x="54" y="23"/>
                      <a:pt x="1" y="104"/>
                      <a:pt x="20" y="189"/>
                    </a:cubicBezTo>
                    <a:cubicBezTo>
                      <a:pt x="36" y="265"/>
                      <a:pt x="98" y="314"/>
                      <a:pt x="170" y="314"/>
                    </a:cubicBezTo>
                    <a:cubicBezTo>
                      <a:pt x="182" y="314"/>
                      <a:pt x="192" y="312"/>
                      <a:pt x="204" y="308"/>
                    </a:cubicBezTo>
                    <a:cubicBezTo>
                      <a:pt x="289" y="289"/>
                      <a:pt x="343" y="208"/>
                      <a:pt x="323" y="123"/>
                    </a:cubicBezTo>
                    <a:cubicBezTo>
                      <a:pt x="307" y="50"/>
                      <a:pt x="243" y="0"/>
                      <a:pt x="172" y="0"/>
                    </a:cubicBezTo>
                    <a:close/>
                    <a:moveTo>
                      <a:pt x="443" y="1221"/>
                    </a:moveTo>
                    <a:cubicBezTo>
                      <a:pt x="431" y="1221"/>
                      <a:pt x="420" y="1223"/>
                      <a:pt x="408" y="1225"/>
                    </a:cubicBezTo>
                    <a:cubicBezTo>
                      <a:pt x="323" y="1243"/>
                      <a:pt x="270" y="1328"/>
                      <a:pt x="289" y="1412"/>
                    </a:cubicBezTo>
                    <a:cubicBezTo>
                      <a:pt x="304" y="1485"/>
                      <a:pt x="371" y="1535"/>
                      <a:pt x="443" y="1535"/>
                    </a:cubicBezTo>
                    <a:cubicBezTo>
                      <a:pt x="452" y="1535"/>
                      <a:pt x="465" y="1535"/>
                      <a:pt x="474" y="1531"/>
                    </a:cubicBezTo>
                    <a:cubicBezTo>
                      <a:pt x="559" y="1514"/>
                      <a:pt x="611" y="1429"/>
                      <a:pt x="596" y="1344"/>
                    </a:cubicBezTo>
                    <a:cubicBezTo>
                      <a:pt x="577" y="1271"/>
                      <a:pt x="515" y="1221"/>
                      <a:pt x="443" y="1221"/>
                    </a:cubicBezTo>
                    <a:close/>
                    <a:moveTo>
                      <a:pt x="715" y="2446"/>
                    </a:moveTo>
                    <a:cubicBezTo>
                      <a:pt x="703" y="2446"/>
                      <a:pt x="691" y="2447"/>
                      <a:pt x="679" y="2450"/>
                    </a:cubicBezTo>
                    <a:cubicBezTo>
                      <a:pt x="593" y="2468"/>
                      <a:pt x="539" y="2553"/>
                      <a:pt x="559" y="2637"/>
                    </a:cubicBezTo>
                    <a:cubicBezTo>
                      <a:pt x="574" y="2709"/>
                      <a:pt x="638" y="2759"/>
                      <a:pt x="709" y="2759"/>
                    </a:cubicBezTo>
                    <a:cubicBezTo>
                      <a:pt x="710" y="2759"/>
                      <a:pt x="711" y="2759"/>
                      <a:pt x="712" y="2759"/>
                    </a:cubicBezTo>
                    <a:cubicBezTo>
                      <a:pt x="721" y="2759"/>
                      <a:pt x="735" y="2756"/>
                      <a:pt x="746" y="2753"/>
                    </a:cubicBezTo>
                    <a:cubicBezTo>
                      <a:pt x="831" y="2738"/>
                      <a:pt x="885" y="2654"/>
                      <a:pt x="866" y="2569"/>
                    </a:cubicBezTo>
                    <a:cubicBezTo>
                      <a:pt x="850" y="2496"/>
                      <a:pt x="786" y="2446"/>
                      <a:pt x="715" y="2446"/>
                    </a:cubicBezTo>
                    <a:close/>
                    <a:moveTo>
                      <a:pt x="979" y="3668"/>
                    </a:moveTo>
                    <a:cubicBezTo>
                      <a:pt x="969" y="3668"/>
                      <a:pt x="958" y="3669"/>
                      <a:pt x="948" y="3671"/>
                    </a:cubicBezTo>
                    <a:cubicBezTo>
                      <a:pt x="863" y="3693"/>
                      <a:pt x="813" y="3774"/>
                      <a:pt x="829" y="3858"/>
                    </a:cubicBezTo>
                    <a:cubicBezTo>
                      <a:pt x="847" y="3931"/>
                      <a:pt x="908" y="3981"/>
                      <a:pt x="982" y="3981"/>
                    </a:cubicBezTo>
                    <a:cubicBezTo>
                      <a:pt x="994" y="3981"/>
                      <a:pt x="1004" y="3981"/>
                      <a:pt x="1016" y="3977"/>
                    </a:cubicBezTo>
                    <a:cubicBezTo>
                      <a:pt x="1101" y="3960"/>
                      <a:pt x="1155" y="3875"/>
                      <a:pt x="1135" y="3790"/>
                    </a:cubicBezTo>
                    <a:cubicBezTo>
                      <a:pt x="1119" y="3715"/>
                      <a:pt x="1052" y="3668"/>
                      <a:pt x="979" y="3668"/>
                    </a:cubicBezTo>
                    <a:close/>
                    <a:moveTo>
                      <a:pt x="1253" y="4891"/>
                    </a:moveTo>
                    <a:cubicBezTo>
                      <a:pt x="1242" y="4891"/>
                      <a:pt x="1230" y="4892"/>
                      <a:pt x="1218" y="4895"/>
                    </a:cubicBezTo>
                    <a:cubicBezTo>
                      <a:pt x="1134" y="4913"/>
                      <a:pt x="1080" y="4997"/>
                      <a:pt x="1099" y="5083"/>
                    </a:cubicBezTo>
                    <a:cubicBezTo>
                      <a:pt x="1116" y="5156"/>
                      <a:pt x="1181" y="5205"/>
                      <a:pt x="1253" y="5205"/>
                    </a:cubicBezTo>
                    <a:cubicBezTo>
                      <a:pt x="1262" y="5205"/>
                      <a:pt x="1275" y="5205"/>
                      <a:pt x="1284" y="5202"/>
                    </a:cubicBezTo>
                    <a:cubicBezTo>
                      <a:pt x="1370" y="5184"/>
                      <a:pt x="1423" y="5099"/>
                      <a:pt x="1403" y="5014"/>
                    </a:cubicBezTo>
                    <a:cubicBezTo>
                      <a:pt x="1386" y="4941"/>
                      <a:pt x="1325" y="4891"/>
                      <a:pt x="1253" y="4891"/>
                    </a:cubicBezTo>
                    <a:close/>
                    <a:moveTo>
                      <a:pt x="1525" y="6115"/>
                    </a:moveTo>
                    <a:cubicBezTo>
                      <a:pt x="1513" y="6115"/>
                      <a:pt x="1501" y="6117"/>
                      <a:pt x="1489" y="6120"/>
                    </a:cubicBezTo>
                    <a:cubicBezTo>
                      <a:pt x="1403" y="6139"/>
                      <a:pt x="1349" y="6218"/>
                      <a:pt x="1370" y="6304"/>
                    </a:cubicBezTo>
                    <a:cubicBezTo>
                      <a:pt x="1385" y="6379"/>
                      <a:pt x="1451" y="6426"/>
                      <a:pt x="1522" y="6426"/>
                    </a:cubicBezTo>
                    <a:cubicBezTo>
                      <a:pt x="1532" y="6426"/>
                      <a:pt x="1545" y="6426"/>
                      <a:pt x="1557" y="6423"/>
                    </a:cubicBezTo>
                    <a:cubicBezTo>
                      <a:pt x="1641" y="6403"/>
                      <a:pt x="1695" y="6323"/>
                      <a:pt x="1676" y="6239"/>
                    </a:cubicBezTo>
                    <a:cubicBezTo>
                      <a:pt x="1659" y="6165"/>
                      <a:pt x="1596" y="6115"/>
                      <a:pt x="1525" y="6115"/>
                    </a:cubicBezTo>
                    <a:close/>
                    <a:moveTo>
                      <a:pt x="1794" y="7336"/>
                    </a:moveTo>
                    <a:cubicBezTo>
                      <a:pt x="1782" y="7336"/>
                      <a:pt x="1770" y="7338"/>
                      <a:pt x="1758" y="7341"/>
                    </a:cubicBezTo>
                    <a:cubicBezTo>
                      <a:pt x="1673" y="7359"/>
                      <a:pt x="1620" y="7443"/>
                      <a:pt x="1639" y="7528"/>
                    </a:cubicBezTo>
                    <a:cubicBezTo>
                      <a:pt x="1658" y="7600"/>
                      <a:pt x="1721" y="7650"/>
                      <a:pt x="1792" y="7650"/>
                    </a:cubicBezTo>
                    <a:cubicBezTo>
                      <a:pt x="1803" y="7650"/>
                      <a:pt x="1814" y="7650"/>
                      <a:pt x="1826" y="7647"/>
                    </a:cubicBezTo>
                    <a:cubicBezTo>
                      <a:pt x="1912" y="7629"/>
                      <a:pt x="1964" y="7544"/>
                      <a:pt x="1945" y="7460"/>
                    </a:cubicBezTo>
                    <a:cubicBezTo>
                      <a:pt x="1930" y="7386"/>
                      <a:pt x="1865" y="7336"/>
                      <a:pt x="1794" y="7336"/>
                    </a:cubicBezTo>
                    <a:close/>
                    <a:moveTo>
                      <a:pt x="2065" y="8560"/>
                    </a:moveTo>
                    <a:cubicBezTo>
                      <a:pt x="2054" y="8560"/>
                      <a:pt x="2042" y="8562"/>
                      <a:pt x="2031" y="8564"/>
                    </a:cubicBezTo>
                    <a:cubicBezTo>
                      <a:pt x="1945" y="8583"/>
                      <a:pt x="1891" y="8664"/>
                      <a:pt x="1912" y="8749"/>
                    </a:cubicBezTo>
                    <a:cubicBezTo>
                      <a:pt x="1927" y="8824"/>
                      <a:pt x="1989" y="8874"/>
                      <a:pt x="2059" y="8874"/>
                    </a:cubicBezTo>
                    <a:cubicBezTo>
                      <a:pt x="2060" y="8874"/>
                      <a:pt x="2061" y="8874"/>
                      <a:pt x="2062" y="8874"/>
                    </a:cubicBezTo>
                    <a:cubicBezTo>
                      <a:pt x="2074" y="8874"/>
                      <a:pt x="2087" y="8872"/>
                      <a:pt x="2096" y="8868"/>
                    </a:cubicBezTo>
                    <a:cubicBezTo>
                      <a:pt x="2181" y="8849"/>
                      <a:pt x="2234" y="8768"/>
                      <a:pt x="2215" y="8683"/>
                    </a:cubicBezTo>
                    <a:cubicBezTo>
                      <a:pt x="2198" y="8610"/>
                      <a:pt x="2136"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7"/>
              <p:cNvSpPr/>
              <p:nvPr/>
            </p:nvSpPr>
            <p:spPr>
              <a:xfrm>
                <a:off x="1788875" y="3776550"/>
                <a:ext cx="103250" cy="435925"/>
              </a:xfrm>
              <a:custGeom>
                <a:avLst/>
                <a:gdLst/>
                <a:ahLst/>
                <a:cxnLst/>
                <a:rect l="l" t="t" r="r" b="b"/>
                <a:pathLst>
                  <a:path w="4130" h="17437" extrusionOk="0">
                    <a:moveTo>
                      <a:pt x="175" y="1"/>
                    </a:moveTo>
                    <a:cubicBezTo>
                      <a:pt x="164" y="1"/>
                      <a:pt x="152" y="2"/>
                      <a:pt x="140" y="5"/>
                    </a:cubicBezTo>
                    <a:cubicBezTo>
                      <a:pt x="55" y="23"/>
                      <a:pt x="1" y="107"/>
                      <a:pt x="21" y="192"/>
                    </a:cubicBezTo>
                    <a:cubicBezTo>
                      <a:pt x="37" y="263"/>
                      <a:pt x="102" y="315"/>
                      <a:pt x="174" y="315"/>
                    </a:cubicBezTo>
                    <a:cubicBezTo>
                      <a:pt x="186" y="315"/>
                      <a:pt x="196" y="315"/>
                      <a:pt x="208" y="311"/>
                    </a:cubicBezTo>
                    <a:cubicBezTo>
                      <a:pt x="293" y="293"/>
                      <a:pt x="346" y="209"/>
                      <a:pt x="327" y="124"/>
                    </a:cubicBezTo>
                    <a:cubicBezTo>
                      <a:pt x="312" y="50"/>
                      <a:pt x="247" y="1"/>
                      <a:pt x="175" y="1"/>
                    </a:cubicBezTo>
                    <a:close/>
                    <a:moveTo>
                      <a:pt x="444" y="1225"/>
                    </a:moveTo>
                    <a:cubicBezTo>
                      <a:pt x="433" y="1225"/>
                      <a:pt x="421" y="1226"/>
                      <a:pt x="410" y="1228"/>
                    </a:cubicBezTo>
                    <a:cubicBezTo>
                      <a:pt x="327" y="1248"/>
                      <a:pt x="271" y="1329"/>
                      <a:pt x="290" y="1413"/>
                    </a:cubicBezTo>
                    <a:cubicBezTo>
                      <a:pt x="310" y="1488"/>
                      <a:pt x="373" y="1538"/>
                      <a:pt x="444" y="1538"/>
                    </a:cubicBezTo>
                    <a:cubicBezTo>
                      <a:pt x="456" y="1538"/>
                      <a:pt x="466" y="1536"/>
                      <a:pt x="478" y="1532"/>
                    </a:cubicBezTo>
                    <a:cubicBezTo>
                      <a:pt x="563" y="1513"/>
                      <a:pt x="617" y="1433"/>
                      <a:pt x="597" y="1348"/>
                    </a:cubicBezTo>
                    <a:cubicBezTo>
                      <a:pt x="581" y="1275"/>
                      <a:pt x="516" y="1225"/>
                      <a:pt x="444" y="1225"/>
                    </a:cubicBezTo>
                    <a:close/>
                    <a:moveTo>
                      <a:pt x="717" y="2446"/>
                    </a:moveTo>
                    <a:cubicBezTo>
                      <a:pt x="705" y="2446"/>
                      <a:pt x="694" y="2447"/>
                      <a:pt x="682" y="2450"/>
                    </a:cubicBezTo>
                    <a:cubicBezTo>
                      <a:pt x="597" y="2467"/>
                      <a:pt x="543" y="2552"/>
                      <a:pt x="563" y="2638"/>
                    </a:cubicBezTo>
                    <a:cubicBezTo>
                      <a:pt x="578" y="2709"/>
                      <a:pt x="641" y="2759"/>
                      <a:pt x="716" y="2759"/>
                    </a:cubicBezTo>
                    <a:cubicBezTo>
                      <a:pt x="725" y="2759"/>
                      <a:pt x="738" y="2759"/>
                      <a:pt x="748" y="2757"/>
                    </a:cubicBezTo>
                    <a:cubicBezTo>
                      <a:pt x="833" y="2739"/>
                      <a:pt x="886" y="2655"/>
                      <a:pt x="867" y="2569"/>
                    </a:cubicBezTo>
                    <a:cubicBezTo>
                      <a:pt x="850" y="2496"/>
                      <a:pt x="788" y="2446"/>
                      <a:pt x="717" y="2446"/>
                    </a:cubicBezTo>
                    <a:close/>
                    <a:moveTo>
                      <a:pt x="986" y="3671"/>
                    </a:moveTo>
                    <a:cubicBezTo>
                      <a:pt x="975" y="3671"/>
                      <a:pt x="963" y="3672"/>
                      <a:pt x="952" y="3674"/>
                    </a:cubicBezTo>
                    <a:cubicBezTo>
                      <a:pt x="867" y="3692"/>
                      <a:pt x="813" y="3777"/>
                      <a:pt x="833" y="3861"/>
                    </a:cubicBezTo>
                    <a:cubicBezTo>
                      <a:pt x="847" y="3935"/>
                      <a:pt x="912" y="3984"/>
                      <a:pt x="986" y="3984"/>
                    </a:cubicBezTo>
                    <a:cubicBezTo>
                      <a:pt x="995" y="3984"/>
                      <a:pt x="1008" y="3981"/>
                      <a:pt x="1020" y="3981"/>
                    </a:cubicBezTo>
                    <a:cubicBezTo>
                      <a:pt x="1102" y="3959"/>
                      <a:pt x="1159" y="3878"/>
                      <a:pt x="1139" y="3794"/>
                    </a:cubicBezTo>
                    <a:cubicBezTo>
                      <a:pt x="1123" y="3720"/>
                      <a:pt x="1058" y="3671"/>
                      <a:pt x="986" y="3671"/>
                    </a:cubicBezTo>
                    <a:close/>
                    <a:moveTo>
                      <a:pt x="1250" y="4893"/>
                    </a:moveTo>
                    <a:cubicBezTo>
                      <a:pt x="1240" y="4893"/>
                      <a:pt x="1230" y="4894"/>
                      <a:pt x="1220" y="4896"/>
                    </a:cubicBezTo>
                    <a:cubicBezTo>
                      <a:pt x="1135" y="4918"/>
                      <a:pt x="1082" y="4998"/>
                      <a:pt x="1101" y="5083"/>
                    </a:cubicBezTo>
                    <a:cubicBezTo>
                      <a:pt x="1120" y="5159"/>
                      <a:pt x="1183" y="5205"/>
                      <a:pt x="1254" y="5205"/>
                    </a:cubicBezTo>
                    <a:cubicBezTo>
                      <a:pt x="1266" y="5205"/>
                      <a:pt x="1276" y="5205"/>
                      <a:pt x="1288" y="5202"/>
                    </a:cubicBezTo>
                    <a:cubicBezTo>
                      <a:pt x="1373" y="5184"/>
                      <a:pt x="1427" y="5099"/>
                      <a:pt x="1407" y="5015"/>
                    </a:cubicBezTo>
                    <a:cubicBezTo>
                      <a:pt x="1391" y="4942"/>
                      <a:pt x="1323" y="4893"/>
                      <a:pt x="1250" y="4893"/>
                    </a:cubicBezTo>
                    <a:close/>
                    <a:moveTo>
                      <a:pt x="1527" y="6115"/>
                    </a:moveTo>
                    <a:cubicBezTo>
                      <a:pt x="1516" y="6115"/>
                      <a:pt x="1504" y="6117"/>
                      <a:pt x="1493" y="6119"/>
                    </a:cubicBezTo>
                    <a:cubicBezTo>
                      <a:pt x="1407" y="6139"/>
                      <a:pt x="1353" y="6222"/>
                      <a:pt x="1373" y="6307"/>
                    </a:cubicBezTo>
                    <a:cubicBezTo>
                      <a:pt x="1389" y="6380"/>
                      <a:pt x="1452" y="6429"/>
                      <a:pt x="1524" y="6429"/>
                    </a:cubicBezTo>
                    <a:cubicBezTo>
                      <a:pt x="1535" y="6429"/>
                      <a:pt x="1549" y="6426"/>
                      <a:pt x="1558" y="6426"/>
                    </a:cubicBezTo>
                    <a:cubicBezTo>
                      <a:pt x="1643" y="6409"/>
                      <a:pt x="1696" y="6324"/>
                      <a:pt x="1677" y="6238"/>
                    </a:cubicBezTo>
                    <a:cubicBezTo>
                      <a:pt x="1660" y="6165"/>
                      <a:pt x="1598" y="6115"/>
                      <a:pt x="1527" y="6115"/>
                    </a:cubicBezTo>
                    <a:close/>
                    <a:moveTo>
                      <a:pt x="1797" y="7340"/>
                    </a:moveTo>
                    <a:cubicBezTo>
                      <a:pt x="1785" y="7340"/>
                      <a:pt x="1774" y="7341"/>
                      <a:pt x="1762" y="7344"/>
                    </a:cubicBezTo>
                    <a:cubicBezTo>
                      <a:pt x="1677" y="7363"/>
                      <a:pt x="1624" y="7443"/>
                      <a:pt x="1643" y="7529"/>
                    </a:cubicBezTo>
                    <a:cubicBezTo>
                      <a:pt x="1659" y="7605"/>
                      <a:pt x="1725" y="7650"/>
                      <a:pt x="1793" y="7650"/>
                    </a:cubicBezTo>
                    <a:cubicBezTo>
                      <a:pt x="1805" y="7650"/>
                      <a:pt x="1818" y="7650"/>
                      <a:pt x="1827" y="7648"/>
                    </a:cubicBezTo>
                    <a:cubicBezTo>
                      <a:pt x="1912" y="7629"/>
                      <a:pt x="1964" y="7548"/>
                      <a:pt x="1949" y="7463"/>
                    </a:cubicBezTo>
                    <a:cubicBezTo>
                      <a:pt x="1930" y="7389"/>
                      <a:pt x="1868" y="7340"/>
                      <a:pt x="1797" y="7340"/>
                    </a:cubicBezTo>
                    <a:close/>
                    <a:moveTo>
                      <a:pt x="2066" y="8561"/>
                    </a:moveTo>
                    <a:cubicBezTo>
                      <a:pt x="2054" y="8561"/>
                      <a:pt x="2043" y="8562"/>
                      <a:pt x="2031" y="8565"/>
                    </a:cubicBezTo>
                    <a:cubicBezTo>
                      <a:pt x="1946" y="8583"/>
                      <a:pt x="1893" y="8667"/>
                      <a:pt x="1912" y="8752"/>
                    </a:cubicBezTo>
                    <a:cubicBezTo>
                      <a:pt x="1929" y="8826"/>
                      <a:pt x="1994" y="8875"/>
                      <a:pt x="2066" y="8875"/>
                    </a:cubicBezTo>
                    <a:cubicBezTo>
                      <a:pt x="2078" y="8875"/>
                      <a:pt x="2088" y="8875"/>
                      <a:pt x="2100" y="8871"/>
                    </a:cubicBezTo>
                    <a:cubicBezTo>
                      <a:pt x="2185" y="8853"/>
                      <a:pt x="2238" y="8769"/>
                      <a:pt x="2219" y="8684"/>
                    </a:cubicBezTo>
                    <a:cubicBezTo>
                      <a:pt x="2202" y="8610"/>
                      <a:pt x="2138" y="8561"/>
                      <a:pt x="2066" y="8561"/>
                    </a:cubicBezTo>
                    <a:close/>
                    <a:moveTo>
                      <a:pt x="2335" y="9785"/>
                    </a:moveTo>
                    <a:cubicBezTo>
                      <a:pt x="2323" y="9785"/>
                      <a:pt x="2312" y="9786"/>
                      <a:pt x="2300" y="9789"/>
                    </a:cubicBezTo>
                    <a:cubicBezTo>
                      <a:pt x="2219" y="9809"/>
                      <a:pt x="2162" y="9889"/>
                      <a:pt x="2181" y="9973"/>
                    </a:cubicBezTo>
                    <a:cubicBezTo>
                      <a:pt x="2197" y="10050"/>
                      <a:pt x="2262" y="10098"/>
                      <a:pt x="2335" y="10098"/>
                    </a:cubicBezTo>
                    <a:cubicBezTo>
                      <a:pt x="2347" y="10098"/>
                      <a:pt x="2358" y="10096"/>
                      <a:pt x="2369" y="10092"/>
                    </a:cubicBezTo>
                    <a:cubicBezTo>
                      <a:pt x="2454" y="10073"/>
                      <a:pt x="2508" y="9994"/>
                      <a:pt x="2489" y="9908"/>
                    </a:cubicBezTo>
                    <a:cubicBezTo>
                      <a:pt x="2473" y="9835"/>
                      <a:pt x="2407" y="9785"/>
                      <a:pt x="2335" y="9785"/>
                    </a:cubicBezTo>
                    <a:close/>
                    <a:moveTo>
                      <a:pt x="2611" y="11008"/>
                    </a:moveTo>
                    <a:cubicBezTo>
                      <a:pt x="2598" y="11008"/>
                      <a:pt x="2586" y="11010"/>
                      <a:pt x="2573" y="11013"/>
                    </a:cubicBezTo>
                    <a:cubicBezTo>
                      <a:pt x="2489" y="11028"/>
                      <a:pt x="2435" y="11112"/>
                      <a:pt x="2454" y="11198"/>
                    </a:cubicBezTo>
                    <a:cubicBezTo>
                      <a:pt x="2470" y="11271"/>
                      <a:pt x="2534" y="11320"/>
                      <a:pt x="2604" y="11320"/>
                    </a:cubicBezTo>
                    <a:cubicBezTo>
                      <a:pt x="2616" y="11320"/>
                      <a:pt x="2630" y="11320"/>
                      <a:pt x="2639" y="11317"/>
                    </a:cubicBezTo>
                    <a:cubicBezTo>
                      <a:pt x="2723" y="11298"/>
                      <a:pt x="2777" y="11215"/>
                      <a:pt x="2758" y="11132"/>
                    </a:cubicBezTo>
                    <a:cubicBezTo>
                      <a:pt x="2742" y="11060"/>
                      <a:pt x="2681" y="11008"/>
                      <a:pt x="2611" y="11008"/>
                    </a:cubicBezTo>
                    <a:close/>
                    <a:moveTo>
                      <a:pt x="2877" y="12231"/>
                    </a:moveTo>
                    <a:cubicBezTo>
                      <a:pt x="2866" y="12231"/>
                      <a:pt x="2854" y="12232"/>
                      <a:pt x="2842" y="12235"/>
                    </a:cubicBezTo>
                    <a:cubicBezTo>
                      <a:pt x="2758" y="12252"/>
                      <a:pt x="2704" y="12337"/>
                      <a:pt x="2723" y="12422"/>
                    </a:cubicBezTo>
                    <a:cubicBezTo>
                      <a:pt x="2739" y="12495"/>
                      <a:pt x="2803" y="12544"/>
                      <a:pt x="2874" y="12544"/>
                    </a:cubicBezTo>
                    <a:cubicBezTo>
                      <a:pt x="2875" y="12544"/>
                      <a:pt x="2876" y="12544"/>
                      <a:pt x="2877" y="12544"/>
                    </a:cubicBezTo>
                    <a:cubicBezTo>
                      <a:pt x="2887" y="12544"/>
                      <a:pt x="2900" y="12541"/>
                      <a:pt x="2912" y="12541"/>
                    </a:cubicBezTo>
                    <a:cubicBezTo>
                      <a:pt x="2996" y="12523"/>
                      <a:pt x="3050" y="12438"/>
                      <a:pt x="3031" y="12354"/>
                    </a:cubicBezTo>
                    <a:cubicBezTo>
                      <a:pt x="3015" y="12281"/>
                      <a:pt x="2950" y="12231"/>
                      <a:pt x="2877" y="12231"/>
                    </a:cubicBezTo>
                    <a:close/>
                    <a:moveTo>
                      <a:pt x="3145" y="13454"/>
                    </a:moveTo>
                    <a:cubicBezTo>
                      <a:pt x="3134" y="13454"/>
                      <a:pt x="3122" y="13455"/>
                      <a:pt x="3110" y="13458"/>
                    </a:cubicBezTo>
                    <a:cubicBezTo>
                      <a:pt x="3026" y="13478"/>
                      <a:pt x="2972" y="13558"/>
                      <a:pt x="2991" y="13643"/>
                    </a:cubicBezTo>
                    <a:cubicBezTo>
                      <a:pt x="3008" y="13717"/>
                      <a:pt x="3074" y="13765"/>
                      <a:pt x="3145" y="13765"/>
                    </a:cubicBezTo>
                    <a:cubicBezTo>
                      <a:pt x="3157" y="13765"/>
                      <a:pt x="3168" y="13765"/>
                      <a:pt x="3180" y="13762"/>
                    </a:cubicBezTo>
                    <a:cubicBezTo>
                      <a:pt x="3264" y="13743"/>
                      <a:pt x="3318" y="13663"/>
                      <a:pt x="3299" y="13577"/>
                    </a:cubicBezTo>
                    <a:cubicBezTo>
                      <a:pt x="3283" y="13504"/>
                      <a:pt x="3218" y="13454"/>
                      <a:pt x="3145" y="13454"/>
                    </a:cubicBezTo>
                    <a:close/>
                    <a:moveTo>
                      <a:pt x="3419" y="14677"/>
                    </a:moveTo>
                    <a:cubicBezTo>
                      <a:pt x="3407" y="14677"/>
                      <a:pt x="3395" y="14679"/>
                      <a:pt x="3383" y="14682"/>
                    </a:cubicBezTo>
                    <a:cubicBezTo>
                      <a:pt x="3299" y="14699"/>
                      <a:pt x="3245" y="14784"/>
                      <a:pt x="3264" y="14869"/>
                    </a:cubicBezTo>
                    <a:cubicBezTo>
                      <a:pt x="3281" y="14940"/>
                      <a:pt x="3343" y="14991"/>
                      <a:pt x="3414" y="14991"/>
                    </a:cubicBezTo>
                    <a:cubicBezTo>
                      <a:pt x="3426" y="14991"/>
                      <a:pt x="3437" y="14988"/>
                      <a:pt x="3449" y="14988"/>
                    </a:cubicBezTo>
                    <a:cubicBezTo>
                      <a:pt x="3533" y="14970"/>
                      <a:pt x="3587" y="14885"/>
                      <a:pt x="3568" y="14801"/>
                    </a:cubicBezTo>
                    <a:cubicBezTo>
                      <a:pt x="3552" y="14727"/>
                      <a:pt x="3490" y="14677"/>
                      <a:pt x="3419" y="14677"/>
                    </a:cubicBezTo>
                    <a:close/>
                    <a:moveTo>
                      <a:pt x="3687" y="15900"/>
                    </a:moveTo>
                    <a:cubicBezTo>
                      <a:pt x="3676" y="15900"/>
                      <a:pt x="3664" y="15901"/>
                      <a:pt x="3653" y="15904"/>
                    </a:cubicBezTo>
                    <a:cubicBezTo>
                      <a:pt x="3568" y="15923"/>
                      <a:pt x="3514" y="16004"/>
                      <a:pt x="3533" y="16089"/>
                    </a:cubicBezTo>
                    <a:cubicBezTo>
                      <a:pt x="3550" y="16164"/>
                      <a:pt x="3614" y="16214"/>
                      <a:pt x="3685" y="16214"/>
                    </a:cubicBezTo>
                    <a:cubicBezTo>
                      <a:pt x="3685" y="16214"/>
                      <a:pt x="3686" y="16214"/>
                      <a:pt x="3687" y="16214"/>
                    </a:cubicBezTo>
                    <a:cubicBezTo>
                      <a:pt x="3697" y="16214"/>
                      <a:pt x="3710" y="16210"/>
                      <a:pt x="3722" y="16208"/>
                    </a:cubicBezTo>
                    <a:cubicBezTo>
                      <a:pt x="3804" y="16189"/>
                      <a:pt x="3857" y="16108"/>
                      <a:pt x="3837" y="16023"/>
                    </a:cubicBezTo>
                    <a:cubicBezTo>
                      <a:pt x="3821" y="15950"/>
                      <a:pt x="3759" y="15900"/>
                      <a:pt x="3687" y="15900"/>
                    </a:cubicBezTo>
                    <a:close/>
                    <a:moveTo>
                      <a:pt x="3957" y="17123"/>
                    </a:moveTo>
                    <a:cubicBezTo>
                      <a:pt x="3946" y="17123"/>
                      <a:pt x="3935" y="17124"/>
                      <a:pt x="3923" y="17126"/>
                    </a:cubicBezTo>
                    <a:cubicBezTo>
                      <a:pt x="3837" y="17144"/>
                      <a:pt x="3784" y="17229"/>
                      <a:pt x="3804" y="17315"/>
                    </a:cubicBezTo>
                    <a:cubicBezTo>
                      <a:pt x="3818" y="17386"/>
                      <a:pt x="3885" y="17435"/>
                      <a:pt x="3956" y="17436"/>
                    </a:cubicBezTo>
                    <a:cubicBezTo>
                      <a:pt x="3966" y="17436"/>
                      <a:pt x="3979" y="17436"/>
                      <a:pt x="3991" y="17434"/>
                    </a:cubicBezTo>
                    <a:cubicBezTo>
                      <a:pt x="4076" y="17416"/>
                      <a:pt x="4129" y="17330"/>
                      <a:pt x="4110" y="17245"/>
                    </a:cubicBezTo>
                    <a:cubicBezTo>
                      <a:pt x="4095" y="17172"/>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7"/>
              <p:cNvSpPr/>
              <p:nvPr/>
            </p:nvSpPr>
            <p:spPr>
              <a:xfrm>
                <a:off x="1825525" y="3824850"/>
                <a:ext cx="76125" cy="313575"/>
              </a:xfrm>
              <a:custGeom>
                <a:avLst/>
                <a:gdLst/>
                <a:ahLst/>
                <a:cxnLst/>
                <a:rect l="l" t="t" r="r" b="b"/>
                <a:pathLst>
                  <a:path w="3045" h="12543" extrusionOk="0">
                    <a:moveTo>
                      <a:pt x="174" y="0"/>
                    </a:moveTo>
                    <a:cubicBezTo>
                      <a:pt x="163" y="0"/>
                      <a:pt x="151" y="2"/>
                      <a:pt x="140" y="4"/>
                    </a:cubicBezTo>
                    <a:cubicBezTo>
                      <a:pt x="54" y="22"/>
                      <a:pt x="0" y="104"/>
                      <a:pt x="21" y="192"/>
                    </a:cubicBezTo>
                    <a:cubicBezTo>
                      <a:pt x="36" y="265"/>
                      <a:pt x="102" y="314"/>
                      <a:pt x="173" y="314"/>
                    </a:cubicBezTo>
                    <a:cubicBezTo>
                      <a:pt x="183" y="314"/>
                      <a:pt x="196" y="312"/>
                      <a:pt x="208" y="308"/>
                    </a:cubicBezTo>
                    <a:cubicBezTo>
                      <a:pt x="292" y="289"/>
                      <a:pt x="346" y="208"/>
                      <a:pt x="327" y="123"/>
                    </a:cubicBezTo>
                    <a:cubicBezTo>
                      <a:pt x="311" y="50"/>
                      <a:pt x="246" y="0"/>
                      <a:pt x="174" y="0"/>
                    </a:cubicBezTo>
                    <a:close/>
                    <a:moveTo>
                      <a:pt x="438" y="1223"/>
                    </a:moveTo>
                    <a:cubicBezTo>
                      <a:pt x="429" y="1223"/>
                      <a:pt x="419" y="1224"/>
                      <a:pt x="409" y="1225"/>
                    </a:cubicBezTo>
                    <a:cubicBezTo>
                      <a:pt x="324" y="1243"/>
                      <a:pt x="271" y="1328"/>
                      <a:pt x="290" y="1414"/>
                    </a:cubicBezTo>
                    <a:cubicBezTo>
                      <a:pt x="304" y="1486"/>
                      <a:pt x="372" y="1535"/>
                      <a:pt x="444" y="1535"/>
                    </a:cubicBezTo>
                    <a:cubicBezTo>
                      <a:pt x="455" y="1535"/>
                      <a:pt x="465" y="1535"/>
                      <a:pt x="477" y="1533"/>
                    </a:cubicBezTo>
                    <a:cubicBezTo>
                      <a:pt x="563" y="1512"/>
                      <a:pt x="616" y="1429"/>
                      <a:pt x="596" y="1348"/>
                    </a:cubicBezTo>
                    <a:cubicBezTo>
                      <a:pt x="579" y="1270"/>
                      <a:pt x="512" y="1223"/>
                      <a:pt x="438" y="1223"/>
                    </a:cubicBezTo>
                    <a:close/>
                    <a:moveTo>
                      <a:pt x="717" y="2446"/>
                    </a:moveTo>
                    <a:cubicBezTo>
                      <a:pt x="705" y="2446"/>
                      <a:pt x="693" y="2447"/>
                      <a:pt x="682" y="2450"/>
                    </a:cubicBezTo>
                    <a:cubicBezTo>
                      <a:pt x="596" y="2468"/>
                      <a:pt x="542" y="2553"/>
                      <a:pt x="563" y="2637"/>
                    </a:cubicBezTo>
                    <a:cubicBezTo>
                      <a:pt x="577" y="2710"/>
                      <a:pt x="640" y="2760"/>
                      <a:pt x="713" y="2760"/>
                    </a:cubicBezTo>
                    <a:cubicBezTo>
                      <a:pt x="725" y="2760"/>
                      <a:pt x="735" y="2756"/>
                      <a:pt x="747" y="2756"/>
                    </a:cubicBezTo>
                    <a:cubicBezTo>
                      <a:pt x="832" y="2738"/>
                      <a:pt x="886" y="2654"/>
                      <a:pt x="867" y="2569"/>
                    </a:cubicBezTo>
                    <a:cubicBezTo>
                      <a:pt x="849" y="2496"/>
                      <a:pt x="785" y="2446"/>
                      <a:pt x="717" y="2446"/>
                    </a:cubicBezTo>
                    <a:close/>
                    <a:moveTo>
                      <a:pt x="985" y="3670"/>
                    </a:moveTo>
                    <a:cubicBezTo>
                      <a:pt x="974" y="3670"/>
                      <a:pt x="963" y="3671"/>
                      <a:pt x="951" y="3674"/>
                    </a:cubicBezTo>
                    <a:cubicBezTo>
                      <a:pt x="867" y="3693"/>
                      <a:pt x="813" y="3774"/>
                      <a:pt x="832" y="3858"/>
                    </a:cubicBezTo>
                    <a:cubicBezTo>
                      <a:pt x="846" y="3935"/>
                      <a:pt x="912" y="3981"/>
                      <a:pt x="986" y="3981"/>
                    </a:cubicBezTo>
                    <a:cubicBezTo>
                      <a:pt x="994" y="3981"/>
                      <a:pt x="1007" y="3981"/>
                      <a:pt x="1017" y="3977"/>
                    </a:cubicBezTo>
                    <a:cubicBezTo>
                      <a:pt x="1101" y="3958"/>
                      <a:pt x="1155" y="3877"/>
                      <a:pt x="1136" y="3793"/>
                    </a:cubicBezTo>
                    <a:cubicBezTo>
                      <a:pt x="1119" y="3720"/>
                      <a:pt x="1057" y="3670"/>
                      <a:pt x="985" y="3670"/>
                    </a:cubicBezTo>
                    <a:close/>
                    <a:moveTo>
                      <a:pt x="1254" y="4891"/>
                    </a:moveTo>
                    <a:cubicBezTo>
                      <a:pt x="1242" y="4891"/>
                      <a:pt x="1231" y="4892"/>
                      <a:pt x="1219" y="4895"/>
                    </a:cubicBezTo>
                    <a:cubicBezTo>
                      <a:pt x="1135" y="4913"/>
                      <a:pt x="1081" y="4997"/>
                      <a:pt x="1100" y="5083"/>
                    </a:cubicBezTo>
                    <a:cubicBezTo>
                      <a:pt x="1117" y="5156"/>
                      <a:pt x="1182" y="5205"/>
                      <a:pt x="1254" y="5205"/>
                    </a:cubicBezTo>
                    <a:cubicBezTo>
                      <a:pt x="1262" y="5205"/>
                      <a:pt x="1275" y="5205"/>
                      <a:pt x="1287" y="5202"/>
                    </a:cubicBezTo>
                    <a:cubicBezTo>
                      <a:pt x="1373" y="5183"/>
                      <a:pt x="1426" y="5099"/>
                      <a:pt x="1406" y="5014"/>
                    </a:cubicBezTo>
                    <a:cubicBezTo>
                      <a:pt x="1391" y="4941"/>
                      <a:pt x="1326" y="4891"/>
                      <a:pt x="1254" y="4891"/>
                    </a:cubicBezTo>
                    <a:close/>
                    <a:moveTo>
                      <a:pt x="1525" y="6115"/>
                    </a:moveTo>
                    <a:cubicBezTo>
                      <a:pt x="1513" y="6115"/>
                      <a:pt x="1500" y="6117"/>
                      <a:pt x="1488" y="6120"/>
                    </a:cubicBezTo>
                    <a:cubicBezTo>
                      <a:pt x="1404" y="6139"/>
                      <a:pt x="1353" y="6218"/>
                      <a:pt x="1373" y="6304"/>
                    </a:cubicBezTo>
                    <a:cubicBezTo>
                      <a:pt x="1388" y="6379"/>
                      <a:pt x="1451" y="6428"/>
                      <a:pt x="1523" y="6428"/>
                    </a:cubicBezTo>
                    <a:cubicBezTo>
                      <a:pt x="1535" y="6428"/>
                      <a:pt x="1544" y="6426"/>
                      <a:pt x="1558" y="6423"/>
                    </a:cubicBezTo>
                    <a:cubicBezTo>
                      <a:pt x="1642" y="6403"/>
                      <a:pt x="1696" y="6323"/>
                      <a:pt x="1677" y="6239"/>
                    </a:cubicBezTo>
                    <a:cubicBezTo>
                      <a:pt x="1661" y="6165"/>
                      <a:pt x="1596" y="6115"/>
                      <a:pt x="1525" y="6115"/>
                    </a:cubicBezTo>
                    <a:close/>
                    <a:moveTo>
                      <a:pt x="1797" y="7336"/>
                    </a:moveTo>
                    <a:cubicBezTo>
                      <a:pt x="1785" y="7336"/>
                      <a:pt x="1773" y="7338"/>
                      <a:pt x="1761" y="7341"/>
                    </a:cubicBezTo>
                    <a:cubicBezTo>
                      <a:pt x="1677" y="7359"/>
                      <a:pt x="1622" y="7443"/>
                      <a:pt x="1642" y="7528"/>
                    </a:cubicBezTo>
                    <a:cubicBezTo>
                      <a:pt x="1659" y="7600"/>
                      <a:pt x="1722" y="7650"/>
                      <a:pt x="1793" y="7650"/>
                    </a:cubicBezTo>
                    <a:cubicBezTo>
                      <a:pt x="1794" y="7650"/>
                      <a:pt x="1795" y="7650"/>
                      <a:pt x="1796" y="7650"/>
                    </a:cubicBezTo>
                    <a:cubicBezTo>
                      <a:pt x="1804" y="7650"/>
                      <a:pt x="1817" y="7650"/>
                      <a:pt x="1827" y="7647"/>
                    </a:cubicBezTo>
                    <a:cubicBezTo>
                      <a:pt x="1911" y="7629"/>
                      <a:pt x="1965" y="7544"/>
                      <a:pt x="1946" y="7460"/>
                    </a:cubicBezTo>
                    <a:cubicBezTo>
                      <a:pt x="1929" y="7386"/>
                      <a:pt x="1867" y="7336"/>
                      <a:pt x="1797" y="7336"/>
                    </a:cubicBezTo>
                    <a:close/>
                    <a:moveTo>
                      <a:pt x="2065" y="8562"/>
                    </a:moveTo>
                    <a:cubicBezTo>
                      <a:pt x="2054" y="8562"/>
                      <a:pt x="2042" y="8563"/>
                      <a:pt x="2030" y="8565"/>
                    </a:cubicBezTo>
                    <a:cubicBezTo>
                      <a:pt x="1946" y="8583"/>
                      <a:pt x="1892" y="8666"/>
                      <a:pt x="1911" y="8754"/>
                    </a:cubicBezTo>
                    <a:cubicBezTo>
                      <a:pt x="1927" y="8825"/>
                      <a:pt x="1994" y="8874"/>
                      <a:pt x="2065" y="8875"/>
                    </a:cubicBezTo>
                    <a:cubicBezTo>
                      <a:pt x="2073" y="8875"/>
                      <a:pt x="2088" y="8873"/>
                      <a:pt x="2100" y="8873"/>
                    </a:cubicBezTo>
                    <a:cubicBezTo>
                      <a:pt x="2184" y="8850"/>
                      <a:pt x="2238" y="8770"/>
                      <a:pt x="2219" y="8685"/>
                    </a:cubicBezTo>
                    <a:cubicBezTo>
                      <a:pt x="2203" y="8612"/>
                      <a:pt x="2137" y="8562"/>
                      <a:pt x="2065" y="8562"/>
                    </a:cubicBezTo>
                    <a:close/>
                    <a:moveTo>
                      <a:pt x="2335" y="9786"/>
                    </a:moveTo>
                    <a:cubicBezTo>
                      <a:pt x="2323" y="9786"/>
                      <a:pt x="2311" y="9788"/>
                      <a:pt x="2300" y="9790"/>
                    </a:cubicBezTo>
                    <a:cubicBezTo>
                      <a:pt x="2215" y="9805"/>
                      <a:pt x="2162" y="9890"/>
                      <a:pt x="2181" y="9975"/>
                    </a:cubicBezTo>
                    <a:cubicBezTo>
                      <a:pt x="2196" y="10049"/>
                      <a:pt x="2262" y="10096"/>
                      <a:pt x="2334" y="10096"/>
                    </a:cubicBezTo>
                    <a:cubicBezTo>
                      <a:pt x="2346" y="10096"/>
                      <a:pt x="2357" y="10096"/>
                      <a:pt x="2369" y="10094"/>
                    </a:cubicBezTo>
                    <a:cubicBezTo>
                      <a:pt x="2453" y="10075"/>
                      <a:pt x="2507" y="9992"/>
                      <a:pt x="2488" y="9909"/>
                    </a:cubicBezTo>
                    <a:cubicBezTo>
                      <a:pt x="2473" y="9836"/>
                      <a:pt x="2407" y="9786"/>
                      <a:pt x="2335" y="9786"/>
                    </a:cubicBezTo>
                    <a:close/>
                    <a:moveTo>
                      <a:pt x="2607" y="11008"/>
                    </a:moveTo>
                    <a:cubicBezTo>
                      <a:pt x="2596" y="11008"/>
                      <a:pt x="2584" y="11009"/>
                      <a:pt x="2573" y="11011"/>
                    </a:cubicBezTo>
                    <a:cubicBezTo>
                      <a:pt x="2488" y="11029"/>
                      <a:pt x="2434" y="11114"/>
                      <a:pt x="2453" y="11198"/>
                    </a:cubicBezTo>
                    <a:cubicBezTo>
                      <a:pt x="2468" y="11270"/>
                      <a:pt x="2531" y="11321"/>
                      <a:pt x="2604" y="11321"/>
                    </a:cubicBezTo>
                    <a:cubicBezTo>
                      <a:pt x="2615" y="11321"/>
                      <a:pt x="2630" y="11318"/>
                      <a:pt x="2638" y="11318"/>
                    </a:cubicBezTo>
                    <a:cubicBezTo>
                      <a:pt x="2723" y="11300"/>
                      <a:pt x="2776" y="11215"/>
                      <a:pt x="2757" y="11131"/>
                    </a:cubicBezTo>
                    <a:cubicBezTo>
                      <a:pt x="2741" y="11057"/>
                      <a:pt x="2678" y="11008"/>
                      <a:pt x="2607" y="11008"/>
                    </a:cubicBezTo>
                    <a:close/>
                    <a:moveTo>
                      <a:pt x="2875" y="12231"/>
                    </a:moveTo>
                    <a:cubicBezTo>
                      <a:pt x="2864" y="12231"/>
                      <a:pt x="2852" y="12232"/>
                      <a:pt x="2841" y="12235"/>
                    </a:cubicBezTo>
                    <a:cubicBezTo>
                      <a:pt x="2756" y="12255"/>
                      <a:pt x="2702" y="12335"/>
                      <a:pt x="2722" y="12420"/>
                    </a:cubicBezTo>
                    <a:cubicBezTo>
                      <a:pt x="2738" y="12495"/>
                      <a:pt x="2804" y="12542"/>
                      <a:pt x="2875" y="12542"/>
                    </a:cubicBezTo>
                    <a:cubicBezTo>
                      <a:pt x="2884" y="12542"/>
                      <a:pt x="2898" y="12542"/>
                      <a:pt x="2906" y="12539"/>
                    </a:cubicBezTo>
                    <a:cubicBezTo>
                      <a:pt x="2991" y="12520"/>
                      <a:pt x="3044" y="12440"/>
                      <a:pt x="3025" y="12354"/>
                    </a:cubicBezTo>
                    <a:cubicBezTo>
                      <a:pt x="3011" y="12281"/>
                      <a:pt x="2947" y="12231"/>
                      <a:pt x="2875" y="122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7"/>
              <p:cNvSpPr/>
              <p:nvPr/>
            </p:nvSpPr>
            <p:spPr>
              <a:xfrm>
                <a:off x="1788675" y="3897675"/>
                <a:ext cx="55925" cy="221850"/>
              </a:xfrm>
              <a:custGeom>
                <a:avLst/>
                <a:gdLst/>
                <a:ahLst/>
                <a:cxnLst/>
                <a:rect l="l" t="t" r="r" b="b"/>
                <a:pathLst>
                  <a:path w="2237" h="8874" extrusionOk="0">
                    <a:moveTo>
                      <a:pt x="173" y="0"/>
                    </a:moveTo>
                    <a:cubicBezTo>
                      <a:pt x="162" y="0"/>
                      <a:pt x="150" y="1"/>
                      <a:pt x="139" y="4"/>
                    </a:cubicBezTo>
                    <a:cubicBezTo>
                      <a:pt x="54" y="22"/>
                      <a:pt x="1" y="107"/>
                      <a:pt x="20" y="192"/>
                    </a:cubicBezTo>
                    <a:cubicBezTo>
                      <a:pt x="35" y="264"/>
                      <a:pt x="101" y="314"/>
                      <a:pt x="173" y="314"/>
                    </a:cubicBezTo>
                    <a:cubicBezTo>
                      <a:pt x="182" y="314"/>
                      <a:pt x="196" y="311"/>
                      <a:pt x="208" y="308"/>
                    </a:cubicBezTo>
                    <a:cubicBezTo>
                      <a:pt x="293" y="294"/>
                      <a:pt x="341" y="208"/>
                      <a:pt x="327" y="123"/>
                    </a:cubicBezTo>
                    <a:cubicBezTo>
                      <a:pt x="312" y="50"/>
                      <a:pt x="246" y="0"/>
                      <a:pt x="173" y="0"/>
                    </a:cubicBezTo>
                    <a:close/>
                    <a:moveTo>
                      <a:pt x="442" y="1222"/>
                    </a:moveTo>
                    <a:cubicBezTo>
                      <a:pt x="431" y="1222"/>
                      <a:pt x="419" y="1223"/>
                      <a:pt x="408" y="1225"/>
                    </a:cubicBezTo>
                    <a:cubicBezTo>
                      <a:pt x="323" y="1243"/>
                      <a:pt x="270" y="1328"/>
                      <a:pt x="289" y="1413"/>
                    </a:cubicBezTo>
                    <a:cubicBezTo>
                      <a:pt x="304" y="1485"/>
                      <a:pt x="370" y="1535"/>
                      <a:pt x="443" y="1535"/>
                    </a:cubicBezTo>
                    <a:cubicBezTo>
                      <a:pt x="452" y="1535"/>
                      <a:pt x="465" y="1535"/>
                      <a:pt x="477" y="1533"/>
                    </a:cubicBezTo>
                    <a:cubicBezTo>
                      <a:pt x="562" y="1515"/>
                      <a:pt x="615" y="1429"/>
                      <a:pt x="596" y="1344"/>
                    </a:cubicBezTo>
                    <a:cubicBezTo>
                      <a:pt x="581" y="1273"/>
                      <a:pt x="515" y="1222"/>
                      <a:pt x="442" y="1222"/>
                    </a:cubicBezTo>
                    <a:close/>
                    <a:moveTo>
                      <a:pt x="713" y="2445"/>
                    </a:moveTo>
                    <a:cubicBezTo>
                      <a:pt x="702" y="2445"/>
                      <a:pt x="691" y="2446"/>
                      <a:pt x="680" y="2449"/>
                    </a:cubicBezTo>
                    <a:cubicBezTo>
                      <a:pt x="592" y="2469"/>
                      <a:pt x="542" y="2552"/>
                      <a:pt x="561" y="2637"/>
                    </a:cubicBezTo>
                    <a:cubicBezTo>
                      <a:pt x="577" y="2709"/>
                      <a:pt x="639" y="2760"/>
                      <a:pt x="711" y="2760"/>
                    </a:cubicBezTo>
                    <a:cubicBezTo>
                      <a:pt x="723" y="2760"/>
                      <a:pt x="733" y="2756"/>
                      <a:pt x="745" y="2756"/>
                    </a:cubicBezTo>
                    <a:cubicBezTo>
                      <a:pt x="830" y="2738"/>
                      <a:pt x="883" y="2654"/>
                      <a:pt x="864" y="2568"/>
                    </a:cubicBezTo>
                    <a:cubicBezTo>
                      <a:pt x="847" y="2495"/>
                      <a:pt x="783" y="2445"/>
                      <a:pt x="713" y="2445"/>
                    </a:cubicBezTo>
                    <a:close/>
                    <a:moveTo>
                      <a:pt x="983" y="3670"/>
                    </a:moveTo>
                    <a:cubicBezTo>
                      <a:pt x="972" y="3670"/>
                      <a:pt x="961" y="3671"/>
                      <a:pt x="949" y="3674"/>
                    </a:cubicBezTo>
                    <a:cubicBezTo>
                      <a:pt x="864" y="3693"/>
                      <a:pt x="811" y="3774"/>
                      <a:pt x="830" y="3858"/>
                    </a:cubicBezTo>
                    <a:cubicBezTo>
                      <a:pt x="847" y="3930"/>
                      <a:pt x="912" y="3981"/>
                      <a:pt x="984" y="3981"/>
                    </a:cubicBezTo>
                    <a:cubicBezTo>
                      <a:pt x="992" y="3981"/>
                      <a:pt x="1006" y="3981"/>
                      <a:pt x="1018" y="3977"/>
                    </a:cubicBezTo>
                    <a:cubicBezTo>
                      <a:pt x="1099" y="3958"/>
                      <a:pt x="1156" y="3877"/>
                      <a:pt x="1134" y="3793"/>
                    </a:cubicBezTo>
                    <a:cubicBezTo>
                      <a:pt x="1119" y="3720"/>
                      <a:pt x="1055" y="3670"/>
                      <a:pt x="983" y="3670"/>
                    </a:cubicBezTo>
                    <a:close/>
                    <a:moveTo>
                      <a:pt x="1253" y="4891"/>
                    </a:moveTo>
                    <a:cubicBezTo>
                      <a:pt x="1242" y="4891"/>
                      <a:pt x="1230" y="4892"/>
                      <a:pt x="1218" y="4895"/>
                    </a:cubicBezTo>
                    <a:cubicBezTo>
                      <a:pt x="1134" y="4913"/>
                      <a:pt x="1080" y="4997"/>
                      <a:pt x="1099" y="5083"/>
                    </a:cubicBezTo>
                    <a:cubicBezTo>
                      <a:pt x="1116" y="5154"/>
                      <a:pt x="1181" y="5205"/>
                      <a:pt x="1253" y="5205"/>
                    </a:cubicBezTo>
                    <a:cubicBezTo>
                      <a:pt x="1265" y="5205"/>
                      <a:pt x="1275" y="5205"/>
                      <a:pt x="1287" y="5202"/>
                    </a:cubicBezTo>
                    <a:cubicBezTo>
                      <a:pt x="1372" y="5184"/>
                      <a:pt x="1426" y="5098"/>
                      <a:pt x="1406" y="5014"/>
                    </a:cubicBezTo>
                    <a:cubicBezTo>
                      <a:pt x="1391" y="4941"/>
                      <a:pt x="1326" y="4891"/>
                      <a:pt x="1253" y="4891"/>
                    </a:cubicBezTo>
                    <a:close/>
                    <a:moveTo>
                      <a:pt x="1527" y="6115"/>
                    </a:moveTo>
                    <a:cubicBezTo>
                      <a:pt x="1515" y="6115"/>
                      <a:pt x="1503" y="6117"/>
                      <a:pt x="1491" y="6119"/>
                    </a:cubicBezTo>
                    <a:cubicBezTo>
                      <a:pt x="1406" y="6139"/>
                      <a:pt x="1349" y="6218"/>
                      <a:pt x="1370" y="6304"/>
                    </a:cubicBezTo>
                    <a:cubicBezTo>
                      <a:pt x="1389" y="6378"/>
                      <a:pt x="1451" y="6429"/>
                      <a:pt x="1522" y="6429"/>
                    </a:cubicBezTo>
                    <a:cubicBezTo>
                      <a:pt x="1534" y="6429"/>
                      <a:pt x="1548" y="6426"/>
                      <a:pt x="1557" y="6423"/>
                    </a:cubicBezTo>
                    <a:cubicBezTo>
                      <a:pt x="1641" y="6403"/>
                      <a:pt x="1695" y="6323"/>
                      <a:pt x="1676" y="6239"/>
                    </a:cubicBezTo>
                    <a:cubicBezTo>
                      <a:pt x="1659" y="6165"/>
                      <a:pt x="1598" y="6115"/>
                      <a:pt x="1527" y="6115"/>
                    </a:cubicBezTo>
                    <a:close/>
                    <a:moveTo>
                      <a:pt x="1797" y="7336"/>
                    </a:moveTo>
                    <a:cubicBezTo>
                      <a:pt x="1785" y="7336"/>
                      <a:pt x="1773" y="7338"/>
                      <a:pt x="1760" y="7341"/>
                    </a:cubicBezTo>
                    <a:cubicBezTo>
                      <a:pt x="1676" y="7359"/>
                      <a:pt x="1622" y="7443"/>
                      <a:pt x="1641" y="7528"/>
                    </a:cubicBezTo>
                    <a:cubicBezTo>
                      <a:pt x="1657" y="7599"/>
                      <a:pt x="1723" y="7650"/>
                      <a:pt x="1792" y="7650"/>
                    </a:cubicBezTo>
                    <a:cubicBezTo>
                      <a:pt x="1804" y="7650"/>
                      <a:pt x="1817" y="7650"/>
                      <a:pt x="1826" y="7647"/>
                    </a:cubicBezTo>
                    <a:cubicBezTo>
                      <a:pt x="1912" y="7629"/>
                      <a:pt x="1965" y="7544"/>
                      <a:pt x="1945" y="7460"/>
                    </a:cubicBezTo>
                    <a:cubicBezTo>
                      <a:pt x="1929" y="7386"/>
                      <a:pt x="1868" y="7336"/>
                      <a:pt x="1797" y="7336"/>
                    </a:cubicBezTo>
                    <a:close/>
                    <a:moveTo>
                      <a:pt x="2065" y="8560"/>
                    </a:moveTo>
                    <a:cubicBezTo>
                      <a:pt x="2054" y="8560"/>
                      <a:pt x="2042" y="8562"/>
                      <a:pt x="2031" y="8564"/>
                    </a:cubicBezTo>
                    <a:cubicBezTo>
                      <a:pt x="1945" y="8582"/>
                      <a:pt x="1891" y="8664"/>
                      <a:pt x="1912" y="8752"/>
                    </a:cubicBezTo>
                    <a:cubicBezTo>
                      <a:pt x="1926" y="8824"/>
                      <a:pt x="1991" y="8874"/>
                      <a:pt x="2064" y="8874"/>
                    </a:cubicBezTo>
                    <a:cubicBezTo>
                      <a:pt x="2074" y="8874"/>
                      <a:pt x="2087" y="8872"/>
                      <a:pt x="2099" y="8872"/>
                    </a:cubicBezTo>
                    <a:cubicBezTo>
                      <a:pt x="2183" y="8849"/>
                      <a:pt x="2237" y="8768"/>
                      <a:pt x="2218" y="8683"/>
                    </a:cubicBezTo>
                    <a:cubicBezTo>
                      <a:pt x="2202" y="8610"/>
                      <a:pt x="2137"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9" name="Google Shape;1589;p57"/>
            <p:cNvGrpSpPr/>
            <p:nvPr/>
          </p:nvGrpSpPr>
          <p:grpSpPr>
            <a:xfrm>
              <a:off x="2074963" y="4007750"/>
              <a:ext cx="1485761" cy="1168575"/>
              <a:chOff x="2074963" y="4007750"/>
              <a:chExt cx="1485761" cy="1168575"/>
            </a:xfrm>
          </p:grpSpPr>
          <p:sp>
            <p:nvSpPr>
              <p:cNvPr id="1590" name="Google Shape;1590;p57"/>
              <p:cNvSpPr/>
              <p:nvPr/>
            </p:nvSpPr>
            <p:spPr>
              <a:xfrm>
                <a:off x="2074963" y="4539725"/>
                <a:ext cx="919982" cy="606057"/>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7"/>
              <p:cNvSpPr/>
              <p:nvPr/>
            </p:nvSpPr>
            <p:spPr>
              <a:xfrm>
                <a:off x="2540125" y="4572135"/>
                <a:ext cx="1020598" cy="589224"/>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7"/>
              <p:cNvSpPr/>
              <p:nvPr/>
            </p:nvSpPr>
            <p:spPr>
              <a:xfrm>
                <a:off x="2438025" y="4512600"/>
                <a:ext cx="1108925" cy="650475"/>
              </a:xfrm>
              <a:custGeom>
                <a:avLst/>
                <a:gdLst/>
                <a:ahLst/>
                <a:cxnLst/>
                <a:rect l="l" t="t" r="r" b="b"/>
                <a:pathLst>
                  <a:path w="44357" h="26019" extrusionOk="0">
                    <a:moveTo>
                      <a:pt x="44037" y="9315"/>
                    </a:moveTo>
                    <a:lnTo>
                      <a:pt x="15255" y="25933"/>
                    </a:lnTo>
                    <a:cubicBezTo>
                      <a:pt x="15108" y="26019"/>
                      <a:pt x="14924" y="26019"/>
                      <a:pt x="14775" y="25933"/>
                    </a:cubicBezTo>
                    <a:lnTo>
                      <a:pt x="318" y="17531"/>
                    </a:lnTo>
                    <a:cubicBezTo>
                      <a:pt x="1" y="17348"/>
                      <a:pt x="1" y="16888"/>
                      <a:pt x="319" y="16703"/>
                    </a:cubicBezTo>
                    <a:lnTo>
                      <a:pt x="29102" y="87"/>
                    </a:lnTo>
                    <a:cubicBezTo>
                      <a:pt x="29251" y="1"/>
                      <a:pt x="29433" y="2"/>
                      <a:pt x="29582" y="87"/>
                    </a:cubicBezTo>
                    <a:lnTo>
                      <a:pt x="44039" y="8487"/>
                    </a:lnTo>
                    <a:cubicBezTo>
                      <a:pt x="44356" y="8672"/>
                      <a:pt x="44356" y="9131"/>
                      <a:pt x="44037" y="9315"/>
                    </a:cubicBezTo>
                    <a:close/>
                  </a:path>
                </a:pathLst>
              </a:custGeom>
              <a:gradFill>
                <a:gsLst>
                  <a:gs pos="0">
                    <a:schemeClr val="lt2"/>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7"/>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gradFill>
                <a:gsLst>
                  <a:gs pos="0">
                    <a:srgbClr val="0037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7"/>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7"/>
              <p:cNvSpPr/>
              <p:nvPr/>
            </p:nvSpPr>
            <p:spPr>
              <a:xfrm>
                <a:off x="2544875" y="4565250"/>
                <a:ext cx="787200" cy="454125"/>
              </a:xfrm>
              <a:custGeom>
                <a:avLst/>
                <a:gdLst/>
                <a:ahLst/>
                <a:cxnLst/>
                <a:rect l="l" t="t" r="r" b="b"/>
                <a:pathLst>
                  <a:path w="31488" h="18165" extrusionOk="0">
                    <a:moveTo>
                      <a:pt x="11060" y="10604"/>
                    </a:moveTo>
                    <a:lnTo>
                      <a:pt x="11821" y="10164"/>
                    </a:lnTo>
                    <a:cubicBezTo>
                      <a:pt x="11920" y="10108"/>
                      <a:pt x="11920" y="10014"/>
                      <a:pt x="11821" y="9958"/>
                    </a:cubicBezTo>
                    <a:lnTo>
                      <a:pt x="11060" y="9518"/>
                    </a:lnTo>
                    <a:cubicBezTo>
                      <a:pt x="10960" y="9461"/>
                      <a:pt x="10799" y="9461"/>
                      <a:pt x="10700" y="9518"/>
                    </a:cubicBezTo>
                    <a:lnTo>
                      <a:pt x="9938" y="9958"/>
                    </a:lnTo>
                    <a:cubicBezTo>
                      <a:pt x="9839" y="10014"/>
                      <a:pt x="9839" y="10108"/>
                      <a:pt x="9938" y="10164"/>
                    </a:cubicBezTo>
                    <a:lnTo>
                      <a:pt x="10699" y="10604"/>
                    </a:lnTo>
                    <a:cubicBezTo>
                      <a:pt x="10799" y="10662"/>
                      <a:pt x="10960" y="10662"/>
                      <a:pt x="11060" y="10604"/>
                    </a:cubicBezTo>
                    <a:close/>
                    <a:moveTo>
                      <a:pt x="9381" y="9723"/>
                    </a:moveTo>
                    <a:lnTo>
                      <a:pt x="10300" y="9195"/>
                    </a:lnTo>
                    <a:cubicBezTo>
                      <a:pt x="10357" y="9162"/>
                      <a:pt x="10357" y="9110"/>
                      <a:pt x="10300" y="9077"/>
                    </a:cubicBezTo>
                    <a:lnTo>
                      <a:pt x="9383" y="8547"/>
                    </a:lnTo>
                    <a:cubicBezTo>
                      <a:pt x="9327" y="8514"/>
                      <a:pt x="9235" y="8514"/>
                      <a:pt x="9180" y="8547"/>
                    </a:cubicBezTo>
                    <a:lnTo>
                      <a:pt x="8263" y="9077"/>
                    </a:lnTo>
                    <a:cubicBezTo>
                      <a:pt x="8207" y="9110"/>
                      <a:pt x="8207" y="9162"/>
                      <a:pt x="8263" y="9195"/>
                    </a:cubicBezTo>
                    <a:lnTo>
                      <a:pt x="9180" y="9725"/>
                    </a:lnTo>
                    <a:cubicBezTo>
                      <a:pt x="9234" y="9756"/>
                      <a:pt x="9324" y="9756"/>
                      <a:pt x="9381" y="9723"/>
                    </a:cubicBezTo>
                    <a:close/>
                    <a:moveTo>
                      <a:pt x="12579" y="11574"/>
                    </a:moveTo>
                    <a:lnTo>
                      <a:pt x="13500" y="11043"/>
                    </a:lnTo>
                    <a:cubicBezTo>
                      <a:pt x="13556" y="11012"/>
                      <a:pt x="13556" y="10960"/>
                      <a:pt x="13500" y="10926"/>
                    </a:cubicBezTo>
                    <a:lnTo>
                      <a:pt x="12581" y="10395"/>
                    </a:lnTo>
                    <a:cubicBezTo>
                      <a:pt x="12527" y="10362"/>
                      <a:pt x="12436" y="10362"/>
                      <a:pt x="12380" y="10395"/>
                    </a:cubicBezTo>
                    <a:lnTo>
                      <a:pt x="11460" y="10925"/>
                    </a:lnTo>
                    <a:cubicBezTo>
                      <a:pt x="11406" y="10956"/>
                      <a:pt x="11406" y="11009"/>
                      <a:pt x="11460" y="11042"/>
                    </a:cubicBezTo>
                    <a:lnTo>
                      <a:pt x="12379" y="11573"/>
                    </a:lnTo>
                    <a:cubicBezTo>
                      <a:pt x="12435" y="11608"/>
                      <a:pt x="12524" y="11608"/>
                      <a:pt x="12579" y="11574"/>
                    </a:cubicBezTo>
                    <a:close/>
                    <a:moveTo>
                      <a:pt x="14264" y="12451"/>
                    </a:moveTo>
                    <a:lnTo>
                      <a:pt x="15017" y="12016"/>
                    </a:lnTo>
                    <a:cubicBezTo>
                      <a:pt x="15118" y="11959"/>
                      <a:pt x="15118" y="11864"/>
                      <a:pt x="15017" y="11804"/>
                    </a:cubicBezTo>
                    <a:lnTo>
                      <a:pt x="14265" y="11370"/>
                    </a:lnTo>
                    <a:cubicBezTo>
                      <a:pt x="14164" y="11311"/>
                      <a:pt x="13998" y="11311"/>
                      <a:pt x="13897" y="11370"/>
                    </a:cubicBezTo>
                    <a:lnTo>
                      <a:pt x="13144" y="11804"/>
                    </a:lnTo>
                    <a:cubicBezTo>
                      <a:pt x="13042" y="11862"/>
                      <a:pt x="13042" y="11957"/>
                      <a:pt x="13144" y="12016"/>
                    </a:cubicBezTo>
                    <a:lnTo>
                      <a:pt x="13896" y="12451"/>
                    </a:lnTo>
                    <a:cubicBezTo>
                      <a:pt x="13997" y="12511"/>
                      <a:pt x="14162" y="12511"/>
                      <a:pt x="14264" y="12451"/>
                    </a:cubicBezTo>
                    <a:close/>
                    <a:moveTo>
                      <a:pt x="12701" y="9658"/>
                    </a:moveTo>
                    <a:lnTo>
                      <a:pt x="13463" y="9219"/>
                    </a:lnTo>
                    <a:cubicBezTo>
                      <a:pt x="13563" y="9162"/>
                      <a:pt x="13563" y="9068"/>
                      <a:pt x="13463" y="9011"/>
                    </a:cubicBezTo>
                    <a:lnTo>
                      <a:pt x="12703" y="8571"/>
                    </a:lnTo>
                    <a:cubicBezTo>
                      <a:pt x="12603" y="8514"/>
                      <a:pt x="12442" y="8513"/>
                      <a:pt x="12342" y="8571"/>
                    </a:cubicBezTo>
                    <a:lnTo>
                      <a:pt x="11581" y="9011"/>
                    </a:lnTo>
                    <a:cubicBezTo>
                      <a:pt x="11482" y="9068"/>
                      <a:pt x="11482" y="9161"/>
                      <a:pt x="11581" y="9217"/>
                    </a:cubicBezTo>
                    <a:lnTo>
                      <a:pt x="12342" y="9656"/>
                    </a:lnTo>
                    <a:cubicBezTo>
                      <a:pt x="12441" y="9715"/>
                      <a:pt x="12600" y="9716"/>
                      <a:pt x="12701" y="9658"/>
                    </a:cubicBezTo>
                    <a:close/>
                    <a:moveTo>
                      <a:pt x="14220" y="10629"/>
                    </a:moveTo>
                    <a:lnTo>
                      <a:pt x="15142" y="10098"/>
                    </a:lnTo>
                    <a:cubicBezTo>
                      <a:pt x="15197" y="10067"/>
                      <a:pt x="15197" y="10015"/>
                      <a:pt x="15142" y="9983"/>
                    </a:cubicBezTo>
                    <a:lnTo>
                      <a:pt x="14223" y="9451"/>
                    </a:lnTo>
                    <a:cubicBezTo>
                      <a:pt x="14168" y="9419"/>
                      <a:pt x="14077" y="9418"/>
                      <a:pt x="14022" y="9451"/>
                    </a:cubicBezTo>
                    <a:lnTo>
                      <a:pt x="13102" y="9983"/>
                    </a:lnTo>
                    <a:cubicBezTo>
                      <a:pt x="13046" y="10014"/>
                      <a:pt x="13046" y="10066"/>
                      <a:pt x="13102" y="10098"/>
                    </a:cubicBezTo>
                    <a:lnTo>
                      <a:pt x="14021" y="10631"/>
                    </a:lnTo>
                    <a:cubicBezTo>
                      <a:pt x="14075" y="10662"/>
                      <a:pt x="14165" y="10662"/>
                      <a:pt x="14220" y="10629"/>
                    </a:cubicBezTo>
                    <a:close/>
                    <a:moveTo>
                      <a:pt x="15904" y="11507"/>
                    </a:moveTo>
                    <a:lnTo>
                      <a:pt x="16658" y="11072"/>
                    </a:lnTo>
                    <a:cubicBezTo>
                      <a:pt x="16760" y="11013"/>
                      <a:pt x="16760" y="10918"/>
                      <a:pt x="16658" y="10858"/>
                    </a:cubicBezTo>
                    <a:lnTo>
                      <a:pt x="15905" y="10424"/>
                    </a:lnTo>
                    <a:cubicBezTo>
                      <a:pt x="15804" y="10364"/>
                      <a:pt x="15640" y="10364"/>
                      <a:pt x="15538" y="10424"/>
                    </a:cubicBezTo>
                    <a:lnTo>
                      <a:pt x="14784" y="10858"/>
                    </a:lnTo>
                    <a:cubicBezTo>
                      <a:pt x="14683" y="10917"/>
                      <a:pt x="14683" y="11012"/>
                      <a:pt x="14784" y="11069"/>
                    </a:cubicBezTo>
                    <a:lnTo>
                      <a:pt x="15536" y="11504"/>
                    </a:lnTo>
                    <a:cubicBezTo>
                      <a:pt x="15637" y="11564"/>
                      <a:pt x="15803" y="11564"/>
                      <a:pt x="15904" y="11507"/>
                    </a:cubicBezTo>
                    <a:close/>
                    <a:moveTo>
                      <a:pt x="12622" y="13397"/>
                    </a:moveTo>
                    <a:lnTo>
                      <a:pt x="13376" y="12962"/>
                    </a:lnTo>
                    <a:cubicBezTo>
                      <a:pt x="13477" y="12904"/>
                      <a:pt x="13477" y="12809"/>
                      <a:pt x="13376" y="12750"/>
                    </a:cubicBezTo>
                    <a:lnTo>
                      <a:pt x="12623" y="12316"/>
                    </a:lnTo>
                    <a:cubicBezTo>
                      <a:pt x="12522" y="12258"/>
                      <a:pt x="12357" y="12258"/>
                      <a:pt x="12256" y="12316"/>
                    </a:cubicBezTo>
                    <a:lnTo>
                      <a:pt x="11502" y="12750"/>
                    </a:lnTo>
                    <a:cubicBezTo>
                      <a:pt x="11401" y="12809"/>
                      <a:pt x="11401" y="12904"/>
                      <a:pt x="11502" y="12964"/>
                    </a:cubicBezTo>
                    <a:lnTo>
                      <a:pt x="12254" y="13399"/>
                    </a:lnTo>
                    <a:cubicBezTo>
                      <a:pt x="12355" y="13457"/>
                      <a:pt x="12519" y="13457"/>
                      <a:pt x="12622" y="13397"/>
                    </a:cubicBezTo>
                    <a:close/>
                    <a:moveTo>
                      <a:pt x="2817" y="13509"/>
                    </a:moveTo>
                    <a:lnTo>
                      <a:pt x="3735" y="12980"/>
                    </a:lnTo>
                    <a:cubicBezTo>
                      <a:pt x="3793" y="12948"/>
                      <a:pt x="3793" y="12896"/>
                      <a:pt x="3735" y="12862"/>
                    </a:cubicBezTo>
                    <a:lnTo>
                      <a:pt x="2818" y="12332"/>
                    </a:lnTo>
                    <a:cubicBezTo>
                      <a:pt x="2762" y="12300"/>
                      <a:pt x="2670" y="12300"/>
                      <a:pt x="2614" y="12332"/>
                    </a:cubicBezTo>
                    <a:lnTo>
                      <a:pt x="1696" y="12862"/>
                    </a:lnTo>
                    <a:cubicBezTo>
                      <a:pt x="1639" y="12896"/>
                      <a:pt x="1639" y="12948"/>
                      <a:pt x="1696" y="12980"/>
                    </a:cubicBezTo>
                    <a:lnTo>
                      <a:pt x="2613" y="13510"/>
                    </a:lnTo>
                    <a:cubicBezTo>
                      <a:pt x="2669" y="13540"/>
                      <a:pt x="2761" y="13540"/>
                      <a:pt x="2817" y="13509"/>
                    </a:cubicBezTo>
                    <a:close/>
                    <a:moveTo>
                      <a:pt x="7741" y="10670"/>
                    </a:moveTo>
                    <a:lnTo>
                      <a:pt x="8659" y="10142"/>
                    </a:lnTo>
                    <a:cubicBezTo>
                      <a:pt x="8715" y="10109"/>
                      <a:pt x="8715" y="10057"/>
                      <a:pt x="8659" y="10024"/>
                    </a:cubicBezTo>
                    <a:lnTo>
                      <a:pt x="7742" y="9494"/>
                    </a:lnTo>
                    <a:cubicBezTo>
                      <a:pt x="7685" y="9461"/>
                      <a:pt x="7594" y="9461"/>
                      <a:pt x="7539" y="9494"/>
                    </a:cubicBezTo>
                    <a:lnTo>
                      <a:pt x="6622" y="10023"/>
                    </a:lnTo>
                    <a:cubicBezTo>
                      <a:pt x="6565" y="10055"/>
                      <a:pt x="6565" y="10108"/>
                      <a:pt x="6622" y="10140"/>
                    </a:cubicBezTo>
                    <a:lnTo>
                      <a:pt x="7539" y="10670"/>
                    </a:lnTo>
                    <a:cubicBezTo>
                      <a:pt x="7593" y="10702"/>
                      <a:pt x="7684" y="10704"/>
                      <a:pt x="7741" y="10670"/>
                    </a:cubicBezTo>
                    <a:close/>
                    <a:moveTo>
                      <a:pt x="7285" y="17029"/>
                    </a:moveTo>
                    <a:lnTo>
                      <a:pt x="6542" y="17455"/>
                    </a:lnTo>
                    <a:cubicBezTo>
                      <a:pt x="6439" y="17515"/>
                      <a:pt x="6439" y="17614"/>
                      <a:pt x="6542" y="17674"/>
                    </a:cubicBezTo>
                    <a:lnTo>
                      <a:pt x="7285" y="18103"/>
                    </a:lnTo>
                    <a:cubicBezTo>
                      <a:pt x="7388" y="18164"/>
                      <a:pt x="7559" y="18164"/>
                      <a:pt x="7662" y="18103"/>
                    </a:cubicBezTo>
                    <a:lnTo>
                      <a:pt x="8406" y="17676"/>
                    </a:lnTo>
                    <a:cubicBezTo>
                      <a:pt x="8510" y="17616"/>
                      <a:pt x="8510" y="17518"/>
                      <a:pt x="8406" y="17458"/>
                    </a:cubicBezTo>
                    <a:lnTo>
                      <a:pt x="7665" y="17029"/>
                    </a:lnTo>
                    <a:cubicBezTo>
                      <a:pt x="7560" y="16969"/>
                      <a:pt x="7391" y="16969"/>
                      <a:pt x="7285" y="17029"/>
                    </a:cubicBezTo>
                    <a:close/>
                    <a:moveTo>
                      <a:pt x="1176" y="14455"/>
                    </a:moveTo>
                    <a:lnTo>
                      <a:pt x="2095" y="13925"/>
                    </a:lnTo>
                    <a:cubicBezTo>
                      <a:pt x="2151" y="13892"/>
                      <a:pt x="2151" y="13839"/>
                      <a:pt x="2095" y="13807"/>
                    </a:cubicBezTo>
                    <a:lnTo>
                      <a:pt x="1177" y="13277"/>
                    </a:lnTo>
                    <a:cubicBezTo>
                      <a:pt x="1120" y="13244"/>
                      <a:pt x="1030" y="13244"/>
                      <a:pt x="975" y="13277"/>
                    </a:cubicBezTo>
                    <a:lnTo>
                      <a:pt x="58" y="13807"/>
                    </a:lnTo>
                    <a:cubicBezTo>
                      <a:pt x="0" y="13839"/>
                      <a:pt x="0" y="13892"/>
                      <a:pt x="58" y="13925"/>
                    </a:cubicBezTo>
                    <a:lnTo>
                      <a:pt x="975" y="14455"/>
                    </a:lnTo>
                    <a:cubicBezTo>
                      <a:pt x="1029" y="14487"/>
                      <a:pt x="1119" y="14487"/>
                      <a:pt x="1176" y="14455"/>
                    </a:cubicBezTo>
                    <a:close/>
                    <a:moveTo>
                      <a:pt x="9418" y="11551"/>
                    </a:moveTo>
                    <a:lnTo>
                      <a:pt x="10181" y="11111"/>
                    </a:lnTo>
                    <a:cubicBezTo>
                      <a:pt x="10281" y="11055"/>
                      <a:pt x="10281" y="10961"/>
                      <a:pt x="10181" y="10905"/>
                    </a:cubicBezTo>
                    <a:lnTo>
                      <a:pt x="9419" y="10465"/>
                    </a:lnTo>
                    <a:cubicBezTo>
                      <a:pt x="9321" y="10407"/>
                      <a:pt x="9160" y="10407"/>
                      <a:pt x="9061" y="10465"/>
                    </a:cubicBezTo>
                    <a:lnTo>
                      <a:pt x="8300" y="10905"/>
                    </a:lnTo>
                    <a:cubicBezTo>
                      <a:pt x="8201" y="10961"/>
                      <a:pt x="8201" y="11055"/>
                      <a:pt x="8300" y="11111"/>
                    </a:cubicBezTo>
                    <a:lnTo>
                      <a:pt x="9061" y="11551"/>
                    </a:lnTo>
                    <a:cubicBezTo>
                      <a:pt x="9159" y="11608"/>
                      <a:pt x="9319" y="11608"/>
                      <a:pt x="9418" y="11551"/>
                    </a:cubicBezTo>
                    <a:close/>
                    <a:moveTo>
                      <a:pt x="11022" y="8778"/>
                    </a:moveTo>
                    <a:lnTo>
                      <a:pt x="11942" y="8249"/>
                    </a:lnTo>
                    <a:cubicBezTo>
                      <a:pt x="11998" y="8216"/>
                      <a:pt x="11998" y="8165"/>
                      <a:pt x="11942" y="8131"/>
                    </a:cubicBezTo>
                    <a:lnTo>
                      <a:pt x="11025" y="7601"/>
                    </a:lnTo>
                    <a:cubicBezTo>
                      <a:pt x="10968" y="7569"/>
                      <a:pt x="10878" y="7569"/>
                      <a:pt x="10822" y="7601"/>
                    </a:cubicBezTo>
                    <a:lnTo>
                      <a:pt x="9904" y="8130"/>
                    </a:lnTo>
                    <a:cubicBezTo>
                      <a:pt x="9847" y="8162"/>
                      <a:pt x="9847" y="8215"/>
                      <a:pt x="9904" y="8248"/>
                    </a:cubicBezTo>
                    <a:lnTo>
                      <a:pt x="10822" y="8778"/>
                    </a:lnTo>
                    <a:cubicBezTo>
                      <a:pt x="10875" y="8810"/>
                      <a:pt x="10966" y="8810"/>
                      <a:pt x="11022" y="8778"/>
                    </a:cubicBezTo>
                    <a:close/>
                    <a:moveTo>
                      <a:pt x="10937" y="12522"/>
                    </a:moveTo>
                    <a:lnTo>
                      <a:pt x="11859" y="11990"/>
                    </a:lnTo>
                    <a:cubicBezTo>
                      <a:pt x="11914" y="11959"/>
                      <a:pt x="11914" y="11907"/>
                      <a:pt x="11859" y="11874"/>
                    </a:cubicBezTo>
                    <a:lnTo>
                      <a:pt x="10941" y="11342"/>
                    </a:lnTo>
                    <a:cubicBezTo>
                      <a:pt x="10886" y="11311"/>
                      <a:pt x="10797" y="11311"/>
                      <a:pt x="10740" y="11342"/>
                    </a:cubicBezTo>
                    <a:lnTo>
                      <a:pt x="9819" y="11874"/>
                    </a:lnTo>
                    <a:cubicBezTo>
                      <a:pt x="9764" y="11906"/>
                      <a:pt x="9764" y="11957"/>
                      <a:pt x="9819" y="11990"/>
                    </a:cubicBezTo>
                    <a:lnTo>
                      <a:pt x="10738" y="12522"/>
                    </a:lnTo>
                    <a:cubicBezTo>
                      <a:pt x="10793" y="12553"/>
                      <a:pt x="10882" y="12553"/>
                      <a:pt x="10937" y="12522"/>
                    </a:cubicBezTo>
                    <a:close/>
                    <a:moveTo>
                      <a:pt x="20828" y="8667"/>
                    </a:moveTo>
                    <a:lnTo>
                      <a:pt x="21581" y="8233"/>
                    </a:lnTo>
                    <a:cubicBezTo>
                      <a:pt x="21682" y="8174"/>
                      <a:pt x="21682" y="8079"/>
                      <a:pt x="21581" y="8021"/>
                    </a:cubicBezTo>
                    <a:lnTo>
                      <a:pt x="20829" y="7586"/>
                    </a:lnTo>
                    <a:cubicBezTo>
                      <a:pt x="20728" y="7529"/>
                      <a:pt x="20563" y="7529"/>
                      <a:pt x="20461" y="7586"/>
                    </a:cubicBezTo>
                    <a:lnTo>
                      <a:pt x="19708" y="8021"/>
                    </a:lnTo>
                    <a:cubicBezTo>
                      <a:pt x="19607" y="8079"/>
                      <a:pt x="19607" y="8174"/>
                      <a:pt x="19708" y="8234"/>
                    </a:cubicBezTo>
                    <a:lnTo>
                      <a:pt x="20460" y="8669"/>
                    </a:lnTo>
                    <a:cubicBezTo>
                      <a:pt x="20561" y="8726"/>
                      <a:pt x="20727" y="8726"/>
                      <a:pt x="20828" y="8667"/>
                    </a:cubicBezTo>
                    <a:close/>
                    <a:moveTo>
                      <a:pt x="17625" y="6820"/>
                    </a:moveTo>
                    <a:lnTo>
                      <a:pt x="18386" y="6380"/>
                    </a:lnTo>
                    <a:cubicBezTo>
                      <a:pt x="18485" y="6324"/>
                      <a:pt x="18485" y="6230"/>
                      <a:pt x="18386" y="6172"/>
                    </a:cubicBezTo>
                    <a:lnTo>
                      <a:pt x="17625" y="5732"/>
                    </a:lnTo>
                    <a:cubicBezTo>
                      <a:pt x="17524" y="5675"/>
                      <a:pt x="17364" y="5675"/>
                      <a:pt x="17264" y="5732"/>
                    </a:cubicBezTo>
                    <a:lnTo>
                      <a:pt x="16502" y="6172"/>
                    </a:lnTo>
                    <a:cubicBezTo>
                      <a:pt x="16403" y="6229"/>
                      <a:pt x="16403" y="6322"/>
                      <a:pt x="16502" y="6379"/>
                    </a:cubicBezTo>
                    <a:lnTo>
                      <a:pt x="17264" y="6818"/>
                    </a:lnTo>
                    <a:cubicBezTo>
                      <a:pt x="17364" y="6878"/>
                      <a:pt x="17524" y="6878"/>
                      <a:pt x="17625" y="6820"/>
                    </a:cubicBezTo>
                    <a:close/>
                    <a:moveTo>
                      <a:pt x="19145" y="7791"/>
                    </a:moveTo>
                    <a:lnTo>
                      <a:pt x="20066" y="7260"/>
                    </a:lnTo>
                    <a:cubicBezTo>
                      <a:pt x="20121" y="7229"/>
                      <a:pt x="20121" y="7177"/>
                      <a:pt x="20066" y="7144"/>
                    </a:cubicBezTo>
                    <a:lnTo>
                      <a:pt x="19146" y="6612"/>
                    </a:lnTo>
                    <a:cubicBezTo>
                      <a:pt x="19091" y="6581"/>
                      <a:pt x="19002" y="6581"/>
                      <a:pt x="18946" y="6612"/>
                    </a:cubicBezTo>
                    <a:lnTo>
                      <a:pt x="18025" y="7144"/>
                    </a:lnTo>
                    <a:cubicBezTo>
                      <a:pt x="17970" y="7176"/>
                      <a:pt x="17970" y="7227"/>
                      <a:pt x="18025" y="7259"/>
                    </a:cubicBezTo>
                    <a:lnTo>
                      <a:pt x="18943" y="7791"/>
                    </a:lnTo>
                    <a:cubicBezTo>
                      <a:pt x="18999" y="7822"/>
                      <a:pt x="19089" y="7823"/>
                      <a:pt x="19145" y="7791"/>
                    </a:cubicBezTo>
                    <a:close/>
                    <a:moveTo>
                      <a:pt x="15946" y="5939"/>
                    </a:moveTo>
                    <a:lnTo>
                      <a:pt x="16864" y="5409"/>
                    </a:lnTo>
                    <a:cubicBezTo>
                      <a:pt x="16922" y="5377"/>
                      <a:pt x="16922" y="5324"/>
                      <a:pt x="16864" y="5291"/>
                    </a:cubicBezTo>
                    <a:lnTo>
                      <a:pt x="15947" y="4761"/>
                    </a:lnTo>
                    <a:cubicBezTo>
                      <a:pt x="15892" y="4729"/>
                      <a:pt x="15801" y="4729"/>
                      <a:pt x="15745" y="4761"/>
                    </a:cubicBezTo>
                    <a:lnTo>
                      <a:pt x="14826" y="5290"/>
                    </a:lnTo>
                    <a:cubicBezTo>
                      <a:pt x="14769" y="5323"/>
                      <a:pt x="14769" y="5374"/>
                      <a:pt x="14826" y="5408"/>
                    </a:cubicBezTo>
                    <a:lnTo>
                      <a:pt x="15743" y="5938"/>
                    </a:lnTo>
                    <a:cubicBezTo>
                      <a:pt x="15798" y="5973"/>
                      <a:pt x="15890" y="5973"/>
                      <a:pt x="15946" y="5939"/>
                    </a:cubicBezTo>
                    <a:close/>
                    <a:moveTo>
                      <a:pt x="22547" y="3981"/>
                    </a:moveTo>
                    <a:lnTo>
                      <a:pt x="23309" y="3542"/>
                    </a:lnTo>
                    <a:cubicBezTo>
                      <a:pt x="23409" y="3484"/>
                      <a:pt x="23409" y="3391"/>
                      <a:pt x="23309" y="3334"/>
                    </a:cubicBezTo>
                    <a:lnTo>
                      <a:pt x="22547" y="2894"/>
                    </a:lnTo>
                    <a:cubicBezTo>
                      <a:pt x="22448" y="2836"/>
                      <a:pt x="22288" y="2836"/>
                      <a:pt x="22188" y="2894"/>
                    </a:cubicBezTo>
                    <a:lnTo>
                      <a:pt x="21426" y="3334"/>
                    </a:lnTo>
                    <a:cubicBezTo>
                      <a:pt x="21326" y="3391"/>
                      <a:pt x="21326" y="3484"/>
                      <a:pt x="21426" y="3540"/>
                    </a:cubicBezTo>
                    <a:lnTo>
                      <a:pt x="22188" y="3979"/>
                    </a:lnTo>
                    <a:cubicBezTo>
                      <a:pt x="22288" y="4039"/>
                      <a:pt x="22448" y="4039"/>
                      <a:pt x="22547" y="3981"/>
                    </a:cubicBezTo>
                    <a:close/>
                    <a:moveTo>
                      <a:pt x="24069" y="4952"/>
                    </a:moveTo>
                    <a:lnTo>
                      <a:pt x="24989" y="4421"/>
                    </a:lnTo>
                    <a:cubicBezTo>
                      <a:pt x="25043" y="4389"/>
                      <a:pt x="25043" y="4338"/>
                      <a:pt x="24989" y="4306"/>
                    </a:cubicBezTo>
                    <a:lnTo>
                      <a:pt x="24070" y="3774"/>
                    </a:lnTo>
                    <a:cubicBezTo>
                      <a:pt x="24015" y="3742"/>
                      <a:pt x="23926" y="3742"/>
                      <a:pt x="23870" y="3774"/>
                    </a:cubicBezTo>
                    <a:lnTo>
                      <a:pt x="22950" y="4305"/>
                    </a:lnTo>
                    <a:cubicBezTo>
                      <a:pt x="22895" y="4336"/>
                      <a:pt x="22895" y="4389"/>
                      <a:pt x="22950" y="4420"/>
                    </a:cubicBezTo>
                    <a:lnTo>
                      <a:pt x="23869" y="4952"/>
                    </a:lnTo>
                    <a:cubicBezTo>
                      <a:pt x="23922" y="4985"/>
                      <a:pt x="24013" y="4985"/>
                      <a:pt x="24069" y="4952"/>
                    </a:cubicBezTo>
                    <a:close/>
                    <a:moveTo>
                      <a:pt x="20870" y="3101"/>
                    </a:moveTo>
                    <a:lnTo>
                      <a:pt x="21788" y="2572"/>
                    </a:lnTo>
                    <a:cubicBezTo>
                      <a:pt x="21844" y="2539"/>
                      <a:pt x="21844" y="2488"/>
                      <a:pt x="21788" y="2454"/>
                    </a:cubicBezTo>
                    <a:lnTo>
                      <a:pt x="20871" y="1924"/>
                    </a:lnTo>
                    <a:cubicBezTo>
                      <a:pt x="20814" y="1892"/>
                      <a:pt x="20723" y="1892"/>
                      <a:pt x="20669" y="1924"/>
                    </a:cubicBezTo>
                    <a:lnTo>
                      <a:pt x="19751" y="2453"/>
                    </a:lnTo>
                    <a:cubicBezTo>
                      <a:pt x="19694" y="2485"/>
                      <a:pt x="19694" y="2538"/>
                      <a:pt x="19751" y="2571"/>
                    </a:cubicBezTo>
                    <a:lnTo>
                      <a:pt x="20669" y="3101"/>
                    </a:lnTo>
                    <a:cubicBezTo>
                      <a:pt x="20722" y="3133"/>
                      <a:pt x="20813" y="3133"/>
                      <a:pt x="20870" y="3101"/>
                    </a:cubicBezTo>
                    <a:close/>
                    <a:moveTo>
                      <a:pt x="5690" y="16101"/>
                    </a:moveTo>
                    <a:lnTo>
                      <a:pt x="4937" y="16534"/>
                    </a:lnTo>
                    <a:cubicBezTo>
                      <a:pt x="4836" y="16591"/>
                      <a:pt x="4836" y="16687"/>
                      <a:pt x="4937" y="16746"/>
                    </a:cubicBezTo>
                    <a:lnTo>
                      <a:pt x="5689" y="17181"/>
                    </a:lnTo>
                    <a:cubicBezTo>
                      <a:pt x="5791" y="17240"/>
                      <a:pt x="5956" y="17241"/>
                      <a:pt x="6057" y="17181"/>
                    </a:cubicBezTo>
                    <a:lnTo>
                      <a:pt x="6810" y="16746"/>
                    </a:lnTo>
                    <a:cubicBezTo>
                      <a:pt x="6912" y="16689"/>
                      <a:pt x="6912" y="16594"/>
                      <a:pt x="6810" y="16535"/>
                    </a:cubicBezTo>
                    <a:lnTo>
                      <a:pt x="6059" y="16101"/>
                    </a:lnTo>
                    <a:cubicBezTo>
                      <a:pt x="5956" y="16042"/>
                      <a:pt x="5793" y="16042"/>
                      <a:pt x="5690" y="16101"/>
                    </a:cubicBezTo>
                    <a:close/>
                    <a:moveTo>
                      <a:pt x="15863" y="9684"/>
                    </a:moveTo>
                    <a:lnTo>
                      <a:pt x="16783" y="9151"/>
                    </a:lnTo>
                    <a:cubicBezTo>
                      <a:pt x="16838" y="9120"/>
                      <a:pt x="16838" y="9068"/>
                      <a:pt x="16783" y="9036"/>
                    </a:cubicBezTo>
                    <a:lnTo>
                      <a:pt x="15863" y="8504"/>
                    </a:lnTo>
                    <a:cubicBezTo>
                      <a:pt x="15808" y="8472"/>
                      <a:pt x="15718" y="8471"/>
                      <a:pt x="15661" y="8504"/>
                    </a:cubicBezTo>
                    <a:lnTo>
                      <a:pt x="14741" y="9036"/>
                    </a:lnTo>
                    <a:cubicBezTo>
                      <a:pt x="14685" y="9067"/>
                      <a:pt x="14685" y="9119"/>
                      <a:pt x="14741" y="9151"/>
                    </a:cubicBezTo>
                    <a:lnTo>
                      <a:pt x="15661" y="9684"/>
                    </a:lnTo>
                    <a:cubicBezTo>
                      <a:pt x="15717" y="9715"/>
                      <a:pt x="15807" y="9715"/>
                      <a:pt x="15863" y="9684"/>
                    </a:cubicBezTo>
                    <a:close/>
                    <a:moveTo>
                      <a:pt x="14342" y="8713"/>
                    </a:moveTo>
                    <a:lnTo>
                      <a:pt x="15105" y="8273"/>
                    </a:lnTo>
                    <a:cubicBezTo>
                      <a:pt x="15205" y="8216"/>
                      <a:pt x="15205" y="8123"/>
                      <a:pt x="15105" y="8066"/>
                    </a:cubicBezTo>
                    <a:lnTo>
                      <a:pt x="14343" y="7626"/>
                    </a:lnTo>
                    <a:cubicBezTo>
                      <a:pt x="14243" y="7570"/>
                      <a:pt x="14083" y="7569"/>
                      <a:pt x="13984" y="7626"/>
                    </a:cubicBezTo>
                    <a:lnTo>
                      <a:pt x="13222" y="8066"/>
                    </a:lnTo>
                    <a:cubicBezTo>
                      <a:pt x="13122" y="8123"/>
                      <a:pt x="13122" y="8216"/>
                      <a:pt x="13222" y="8273"/>
                    </a:cubicBezTo>
                    <a:lnTo>
                      <a:pt x="13984" y="8713"/>
                    </a:lnTo>
                    <a:cubicBezTo>
                      <a:pt x="14081" y="8769"/>
                      <a:pt x="14242" y="8769"/>
                      <a:pt x="14342" y="8713"/>
                    </a:cubicBezTo>
                    <a:close/>
                    <a:moveTo>
                      <a:pt x="17546" y="10561"/>
                    </a:moveTo>
                    <a:lnTo>
                      <a:pt x="18299" y="10126"/>
                    </a:lnTo>
                    <a:cubicBezTo>
                      <a:pt x="18400" y="10067"/>
                      <a:pt x="18400" y="9972"/>
                      <a:pt x="18299" y="9912"/>
                    </a:cubicBezTo>
                    <a:lnTo>
                      <a:pt x="17547" y="9478"/>
                    </a:lnTo>
                    <a:cubicBezTo>
                      <a:pt x="17446" y="9419"/>
                      <a:pt x="17280" y="9419"/>
                      <a:pt x="17179" y="9478"/>
                    </a:cubicBezTo>
                    <a:lnTo>
                      <a:pt x="16426" y="9912"/>
                    </a:lnTo>
                    <a:cubicBezTo>
                      <a:pt x="16324" y="9971"/>
                      <a:pt x="16324" y="10066"/>
                      <a:pt x="16426" y="10125"/>
                    </a:cubicBezTo>
                    <a:lnTo>
                      <a:pt x="17178" y="10559"/>
                    </a:lnTo>
                    <a:cubicBezTo>
                      <a:pt x="17279" y="10619"/>
                      <a:pt x="17445" y="10619"/>
                      <a:pt x="17546" y="10561"/>
                    </a:cubicBezTo>
                    <a:close/>
                    <a:moveTo>
                      <a:pt x="12664" y="7832"/>
                    </a:moveTo>
                    <a:lnTo>
                      <a:pt x="13582" y="7303"/>
                    </a:lnTo>
                    <a:cubicBezTo>
                      <a:pt x="13639" y="7271"/>
                      <a:pt x="13639" y="7219"/>
                      <a:pt x="13582" y="7185"/>
                    </a:cubicBezTo>
                    <a:lnTo>
                      <a:pt x="12665" y="6655"/>
                    </a:lnTo>
                    <a:cubicBezTo>
                      <a:pt x="12609" y="6623"/>
                      <a:pt x="12518" y="6623"/>
                      <a:pt x="12462" y="6655"/>
                    </a:cubicBezTo>
                    <a:lnTo>
                      <a:pt x="11544" y="7184"/>
                    </a:lnTo>
                    <a:cubicBezTo>
                      <a:pt x="11487" y="7218"/>
                      <a:pt x="11487" y="7269"/>
                      <a:pt x="11544" y="7302"/>
                    </a:cubicBezTo>
                    <a:lnTo>
                      <a:pt x="12461" y="7832"/>
                    </a:lnTo>
                    <a:cubicBezTo>
                      <a:pt x="12516" y="7864"/>
                      <a:pt x="12608" y="7864"/>
                      <a:pt x="12664" y="7832"/>
                    </a:cubicBezTo>
                    <a:close/>
                    <a:moveTo>
                      <a:pt x="17504" y="8737"/>
                    </a:moveTo>
                    <a:lnTo>
                      <a:pt x="18424" y="8206"/>
                    </a:lnTo>
                    <a:cubicBezTo>
                      <a:pt x="18479" y="8174"/>
                      <a:pt x="18479" y="8123"/>
                      <a:pt x="18424" y="8090"/>
                    </a:cubicBezTo>
                    <a:lnTo>
                      <a:pt x="17504" y="7558"/>
                    </a:lnTo>
                    <a:cubicBezTo>
                      <a:pt x="17448" y="7527"/>
                      <a:pt x="17359" y="7527"/>
                      <a:pt x="17303" y="7558"/>
                    </a:cubicBezTo>
                    <a:lnTo>
                      <a:pt x="16382" y="8090"/>
                    </a:lnTo>
                    <a:cubicBezTo>
                      <a:pt x="16327" y="8121"/>
                      <a:pt x="16327" y="8173"/>
                      <a:pt x="16382" y="8206"/>
                    </a:cubicBezTo>
                    <a:lnTo>
                      <a:pt x="17303" y="8738"/>
                    </a:lnTo>
                    <a:cubicBezTo>
                      <a:pt x="17358" y="8769"/>
                      <a:pt x="17447" y="8769"/>
                      <a:pt x="17504" y="8737"/>
                    </a:cubicBezTo>
                    <a:close/>
                    <a:moveTo>
                      <a:pt x="19186" y="9613"/>
                    </a:moveTo>
                    <a:lnTo>
                      <a:pt x="19941" y="9179"/>
                    </a:lnTo>
                    <a:cubicBezTo>
                      <a:pt x="20042" y="9120"/>
                      <a:pt x="20042" y="9025"/>
                      <a:pt x="19941" y="8967"/>
                    </a:cubicBezTo>
                    <a:lnTo>
                      <a:pt x="19188" y="8532"/>
                    </a:lnTo>
                    <a:cubicBezTo>
                      <a:pt x="19086" y="8473"/>
                      <a:pt x="18923" y="8473"/>
                      <a:pt x="18821" y="8532"/>
                    </a:cubicBezTo>
                    <a:lnTo>
                      <a:pt x="18067" y="8967"/>
                    </a:lnTo>
                    <a:cubicBezTo>
                      <a:pt x="17965" y="9026"/>
                      <a:pt x="17965" y="9120"/>
                      <a:pt x="18067" y="9180"/>
                    </a:cubicBezTo>
                    <a:lnTo>
                      <a:pt x="18821" y="9615"/>
                    </a:lnTo>
                    <a:cubicBezTo>
                      <a:pt x="18920" y="9673"/>
                      <a:pt x="19085" y="9673"/>
                      <a:pt x="19186" y="9613"/>
                    </a:cubicBezTo>
                    <a:close/>
                    <a:moveTo>
                      <a:pt x="15983" y="7767"/>
                    </a:moveTo>
                    <a:lnTo>
                      <a:pt x="16744" y="7327"/>
                    </a:lnTo>
                    <a:cubicBezTo>
                      <a:pt x="16844" y="7269"/>
                      <a:pt x="16844" y="7177"/>
                      <a:pt x="16744" y="7119"/>
                    </a:cubicBezTo>
                    <a:lnTo>
                      <a:pt x="15983" y="6679"/>
                    </a:lnTo>
                    <a:cubicBezTo>
                      <a:pt x="15884" y="6623"/>
                      <a:pt x="15723" y="6623"/>
                      <a:pt x="15623" y="6679"/>
                    </a:cubicBezTo>
                    <a:lnTo>
                      <a:pt x="14862" y="7119"/>
                    </a:lnTo>
                    <a:cubicBezTo>
                      <a:pt x="14762" y="7175"/>
                      <a:pt x="14762" y="7269"/>
                      <a:pt x="14862" y="7326"/>
                    </a:cubicBezTo>
                    <a:lnTo>
                      <a:pt x="15623" y="7767"/>
                    </a:lnTo>
                    <a:cubicBezTo>
                      <a:pt x="15723" y="7823"/>
                      <a:pt x="15884" y="7823"/>
                      <a:pt x="15983" y="7767"/>
                    </a:cubicBezTo>
                    <a:close/>
                    <a:moveTo>
                      <a:pt x="14305" y="6886"/>
                    </a:moveTo>
                    <a:lnTo>
                      <a:pt x="15224" y="6356"/>
                    </a:lnTo>
                    <a:cubicBezTo>
                      <a:pt x="15280" y="6324"/>
                      <a:pt x="15280" y="6272"/>
                      <a:pt x="15224" y="6238"/>
                    </a:cubicBezTo>
                    <a:lnTo>
                      <a:pt x="14307" y="5708"/>
                    </a:lnTo>
                    <a:cubicBezTo>
                      <a:pt x="14249" y="5676"/>
                      <a:pt x="14159" y="5676"/>
                      <a:pt x="14103" y="5708"/>
                    </a:cubicBezTo>
                    <a:lnTo>
                      <a:pt x="13183" y="6238"/>
                    </a:lnTo>
                    <a:cubicBezTo>
                      <a:pt x="13127" y="6272"/>
                      <a:pt x="13127" y="6324"/>
                      <a:pt x="13183" y="6356"/>
                    </a:cubicBezTo>
                    <a:lnTo>
                      <a:pt x="14100" y="6886"/>
                    </a:lnTo>
                    <a:cubicBezTo>
                      <a:pt x="14158" y="6917"/>
                      <a:pt x="14248" y="6917"/>
                      <a:pt x="14305" y="6886"/>
                    </a:cubicBezTo>
                    <a:close/>
                    <a:moveTo>
                      <a:pt x="17386" y="3817"/>
                    </a:moveTo>
                    <a:lnTo>
                      <a:pt x="16468" y="4348"/>
                    </a:lnTo>
                    <a:cubicBezTo>
                      <a:pt x="16411" y="4380"/>
                      <a:pt x="16411" y="4432"/>
                      <a:pt x="16468" y="4465"/>
                    </a:cubicBezTo>
                    <a:lnTo>
                      <a:pt x="17385" y="4996"/>
                    </a:lnTo>
                    <a:cubicBezTo>
                      <a:pt x="17441" y="5028"/>
                      <a:pt x="17532" y="5028"/>
                      <a:pt x="17588" y="4996"/>
                    </a:cubicBezTo>
                    <a:lnTo>
                      <a:pt x="18506" y="4465"/>
                    </a:lnTo>
                    <a:cubicBezTo>
                      <a:pt x="18562" y="4432"/>
                      <a:pt x="18562" y="4380"/>
                      <a:pt x="18506" y="4348"/>
                    </a:cubicBezTo>
                    <a:lnTo>
                      <a:pt x="17589" y="3817"/>
                    </a:lnTo>
                    <a:cubicBezTo>
                      <a:pt x="17532" y="3784"/>
                      <a:pt x="17441" y="3784"/>
                      <a:pt x="17386" y="3817"/>
                    </a:cubicBezTo>
                    <a:close/>
                    <a:moveTo>
                      <a:pt x="22228" y="4719"/>
                    </a:moveTo>
                    <a:lnTo>
                      <a:pt x="21306" y="5249"/>
                    </a:lnTo>
                    <a:cubicBezTo>
                      <a:pt x="21251" y="5282"/>
                      <a:pt x="21251" y="5333"/>
                      <a:pt x="21306" y="5366"/>
                    </a:cubicBezTo>
                    <a:lnTo>
                      <a:pt x="22225" y="5898"/>
                    </a:lnTo>
                    <a:cubicBezTo>
                      <a:pt x="22279" y="5928"/>
                      <a:pt x="22369" y="5928"/>
                      <a:pt x="22425" y="5898"/>
                    </a:cubicBezTo>
                    <a:lnTo>
                      <a:pt x="23344" y="5367"/>
                    </a:lnTo>
                    <a:cubicBezTo>
                      <a:pt x="23399" y="5335"/>
                      <a:pt x="23399" y="5284"/>
                      <a:pt x="23344" y="5252"/>
                    </a:cubicBezTo>
                    <a:lnTo>
                      <a:pt x="22426" y="4719"/>
                    </a:lnTo>
                    <a:cubicBezTo>
                      <a:pt x="22373" y="4688"/>
                      <a:pt x="22283" y="4688"/>
                      <a:pt x="22228" y="4719"/>
                    </a:cubicBezTo>
                    <a:close/>
                    <a:moveTo>
                      <a:pt x="23744" y="5694"/>
                    </a:moveTo>
                    <a:lnTo>
                      <a:pt x="22991" y="6129"/>
                    </a:lnTo>
                    <a:cubicBezTo>
                      <a:pt x="22889" y="6187"/>
                      <a:pt x="22889" y="6282"/>
                      <a:pt x="22991" y="6340"/>
                    </a:cubicBezTo>
                    <a:lnTo>
                      <a:pt x="23742" y="6774"/>
                    </a:lnTo>
                    <a:cubicBezTo>
                      <a:pt x="23844" y="6833"/>
                      <a:pt x="24007" y="6833"/>
                      <a:pt x="24110" y="6774"/>
                    </a:cubicBezTo>
                    <a:lnTo>
                      <a:pt x="24863" y="6342"/>
                    </a:lnTo>
                    <a:cubicBezTo>
                      <a:pt x="24965" y="6282"/>
                      <a:pt x="24965" y="6188"/>
                      <a:pt x="24863" y="6129"/>
                    </a:cubicBezTo>
                    <a:lnTo>
                      <a:pt x="24112" y="5694"/>
                    </a:lnTo>
                    <a:cubicBezTo>
                      <a:pt x="24010" y="5635"/>
                      <a:pt x="23845" y="5634"/>
                      <a:pt x="23744" y="5694"/>
                    </a:cubicBezTo>
                    <a:close/>
                    <a:moveTo>
                      <a:pt x="20548" y="3841"/>
                    </a:moveTo>
                    <a:lnTo>
                      <a:pt x="19787" y="4281"/>
                    </a:lnTo>
                    <a:cubicBezTo>
                      <a:pt x="19687" y="4337"/>
                      <a:pt x="19687" y="4431"/>
                      <a:pt x="19787" y="4487"/>
                    </a:cubicBezTo>
                    <a:lnTo>
                      <a:pt x="20548" y="4927"/>
                    </a:lnTo>
                    <a:cubicBezTo>
                      <a:pt x="20647" y="4985"/>
                      <a:pt x="20808" y="4985"/>
                      <a:pt x="20907" y="4927"/>
                    </a:cubicBezTo>
                    <a:lnTo>
                      <a:pt x="21668" y="4487"/>
                    </a:lnTo>
                    <a:cubicBezTo>
                      <a:pt x="21767" y="4431"/>
                      <a:pt x="21767" y="4337"/>
                      <a:pt x="21668" y="4281"/>
                    </a:cubicBezTo>
                    <a:lnTo>
                      <a:pt x="20907" y="3841"/>
                    </a:lnTo>
                    <a:cubicBezTo>
                      <a:pt x="20808" y="3783"/>
                      <a:pt x="20647" y="3783"/>
                      <a:pt x="20548" y="3841"/>
                    </a:cubicBezTo>
                    <a:close/>
                    <a:moveTo>
                      <a:pt x="18906" y="4787"/>
                    </a:moveTo>
                    <a:lnTo>
                      <a:pt x="18145" y="5226"/>
                    </a:lnTo>
                    <a:cubicBezTo>
                      <a:pt x="18046" y="5283"/>
                      <a:pt x="18046" y="5377"/>
                      <a:pt x="18145" y="5433"/>
                    </a:cubicBezTo>
                    <a:lnTo>
                      <a:pt x="18906" y="5872"/>
                    </a:lnTo>
                    <a:cubicBezTo>
                      <a:pt x="19007" y="5928"/>
                      <a:pt x="19167" y="5928"/>
                      <a:pt x="19265" y="5872"/>
                    </a:cubicBezTo>
                    <a:lnTo>
                      <a:pt x="20026" y="5433"/>
                    </a:lnTo>
                    <a:cubicBezTo>
                      <a:pt x="20126" y="5374"/>
                      <a:pt x="20126" y="5283"/>
                      <a:pt x="20026" y="5226"/>
                    </a:cubicBezTo>
                    <a:lnTo>
                      <a:pt x="19265" y="4787"/>
                    </a:lnTo>
                    <a:cubicBezTo>
                      <a:pt x="19167" y="4730"/>
                      <a:pt x="19007" y="4730"/>
                      <a:pt x="18906" y="4787"/>
                    </a:cubicBezTo>
                    <a:close/>
                    <a:moveTo>
                      <a:pt x="25339" y="6622"/>
                    </a:moveTo>
                    <a:lnTo>
                      <a:pt x="24597" y="7051"/>
                    </a:lnTo>
                    <a:cubicBezTo>
                      <a:pt x="24493" y="7110"/>
                      <a:pt x="24493" y="7208"/>
                      <a:pt x="24597" y="7269"/>
                    </a:cubicBezTo>
                    <a:lnTo>
                      <a:pt x="25339" y="7698"/>
                    </a:lnTo>
                    <a:cubicBezTo>
                      <a:pt x="25442" y="7760"/>
                      <a:pt x="25613" y="7760"/>
                      <a:pt x="25716" y="7698"/>
                    </a:cubicBezTo>
                    <a:lnTo>
                      <a:pt x="26460" y="7270"/>
                    </a:lnTo>
                    <a:cubicBezTo>
                      <a:pt x="26564" y="7209"/>
                      <a:pt x="26564" y="7112"/>
                      <a:pt x="26460" y="7052"/>
                    </a:cubicBezTo>
                    <a:lnTo>
                      <a:pt x="25718" y="6623"/>
                    </a:lnTo>
                    <a:cubicBezTo>
                      <a:pt x="25613" y="6562"/>
                      <a:pt x="25442" y="6562"/>
                      <a:pt x="25339" y="6622"/>
                    </a:cubicBezTo>
                    <a:close/>
                    <a:moveTo>
                      <a:pt x="20586" y="5666"/>
                    </a:moveTo>
                    <a:lnTo>
                      <a:pt x="19667" y="6197"/>
                    </a:lnTo>
                    <a:cubicBezTo>
                      <a:pt x="19611" y="6229"/>
                      <a:pt x="19611" y="6280"/>
                      <a:pt x="19667" y="6313"/>
                    </a:cubicBezTo>
                    <a:lnTo>
                      <a:pt x="20585" y="6845"/>
                    </a:lnTo>
                    <a:cubicBezTo>
                      <a:pt x="20640" y="6876"/>
                      <a:pt x="20729" y="6876"/>
                      <a:pt x="20787" y="6845"/>
                    </a:cubicBezTo>
                    <a:lnTo>
                      <a:pt x="21706" y="6314"/>
                    </a:lnTo>
                    <a:cubicBezTo>
                      <a:pt x="21761" y="6284"/>
                      <a:pt x="21761" y="6231"/>
                      <a:pt x="21706" y="6199"/>
                    </a:cubicBezTo>
                    <a:lnTo>
                      <a:pt x="20788" y="5666"/>
                    </a:lnTo>
                    <a:cubicBezTo>
                      <a:pt x="20733" y="5634"/>
                      <a:pt x="20641" y="5634"/>
                      <a:pt x="20586" y="5666"/>
                    </a:cubicBezTo>
                    <a:close/>
                    <a:moveTo>
                      <a:pt x="19027" y="2870"/>
                    </a:moveTo>
                    <a:lnTo>
                      <a:pt x="18108" y="3399"/>
                    </a:lnTo>
                    <a:cubicBezTo>
                      <a:pt x="18052" y="3431"/>
                      <a:pt x="18052" y="3484"/>
                      <a:pt x="18108" y="3516"/>
                    </a:cubicBezTo>
                    <a:lnTo>
                      <a:pt x="19026" y="4046"/>
                    </a:lnTo>
                    <a:cubicBezTo>
                      <a:pt x="19083" y="4079"/>
                      <a:pt x="19173" y="4079"/>
                      <a:pt x="19228" y="4046"/>
                    </a:cubicBezTo>
                    <a:lnTo>
                      <a:pt x="20147" y="3516"/>
                    </a:lnTo>
                    <a:cubicBezTo>
                      <a:pt x="20204" y="3485"/>
                      <a:pt x="20204" y="3431"/>
                      <a:pt x="20147" y="3399"/>
                    </a:cubicBezTo>
                    <a:lnTo>
                      <a:pt x="19229" y="2869"/>
                    </a:lnTo>
                    <a:cubicBezTo>
                      <a:pt x="19173" y="2839"/>
                      <a:pt x="19083" y="2839"/>
                      <a:pt x="19027" y="2870"/>
                    </a:cubicBezTo>
                    <a:close/>
                    <a:moveTo>
                      <a:pt x="26979" y="5676"/>
                    </a:moveTo>
                    <a:lnTo>
                      <a:pt x="26238" y="6104"/>
                    </a:lnTo>
                    <a:cubicBezTo>
                      <a:pt x="26133" y="6163"/>
                      <a:pt x="26133" y="6261"/>
                      <a:pt x="26238" y="6322"/>
                    </a:cubicBezTo>
                    <a:lnTo>
                      <a:pt x="26979" y="6751"/>
                    </a:lnTo>
                    <a:cubicBezTo>
                      <a:pt x="27084" y="6813"/>
                      <a:pt x="27253" y="6813"/>
                      <a:pt x="27359" y="6751"/>
                    </a:cubicBezTo>
                    <a:lnTo>
                      <a:pt x="28103" y="6324"/>
                    </a:lnTo>
                    <a:cubicBezTo>
                      <a:pt x="28206" y="6262"/>
                      <a:pt x="28206" y="6166"/>
                      <a:pt x="28103" y="6105"/>
                    </a:cubicBezTo>
                    <a:lnTo>
                      <a:pt x="27361" y="5676"/>
                    </a:lnTo>
                    <a:cubicBezTo>
                      <a:pt x="27253" y="5615"/>
                      <a:pt x="27084" y="5615"/>
                      <a:pt x="26979" y="5676"/>
                    </a:cubicBezTo>
                    <a:close/>
                    <a:moveTo>
                      <a:pt x="4175" y="15128"/>
                    </a:moveTo>
                    <a:lnTo>
                      <a:pt x="3255" y="15659"/>
                    </a:lnTo>
                    <a:cubicBezTo>
                      <a:pt x="3199" y="15691"/>
                      <a:pt x="3199" y="15742"/>
                      <a:pt x="3255" y="15774"/>
                    </a:cubicBezTo>
                    <a:lnTo>
                      <a:pt x="4174" y="16305"/>
                    </a:lnTo>
                    <a:cubicBezTo>
                      <a:pt x="4229" y="16338"/>
                      <a:pt x="4318" y="16338"/>
                      <a:pt x="4373" y="16305"/>
                    </a:cubicBezTo>
                    <a:lnTo>
                      <a:pt x="5295" y="15774"/>
                    </a:lnTo>
                    <a:cubicBezTo>
                      <a:pt x="5350" y="15742"/>
                      <a:pt x="5350" y="15691"/>
                      <a:pt x="5295" y="15660"/>
                    </a:cubicBezTo>
                    <a:lnTo>
                      <a:pt x="4376" y="15127"/>
                    </a:lnTo>
                    <a:cubicBezTo>
                      <a:pt x="4319" y="15095"/>
                      <a:pt x="4230" y="15095"/>
                      <a:pt x="4175" y="15128"/>
                    </a:cubicBezTo>
                    <a:close/>
                    <a:moveTo>
                      <a:pt x="23951" y="31"/>
                    </a:moveTo>
                    <a:lnTo>
                      <a:pt x="21356" y="1526"/>
                    </a:lnTo>
                    <a:cubicBezTo>
                      <a:pt x="21300" y="1560"/>
                      <a:pt x="21300" y="1612"/>
                      <a:pt x="21356" y="1644"/>
                    </a:cubicBezTo>
                    <a:lnTo>
                      <a:pt x="22273" y="2174"/>
                    </a:lnTo>
                    <a:cubicBezTo>
                      <a:pt x="22331" y="2208"/>
                      <a:pt x="22421" y="2208"/>
                      <a:pt x="22476" y="2174"/>
                    </a:cubicBezTo>
                    <a:lnTo>
                      <a:pt x="25071" y="679"/>
                    </a:lnTo>
                    <a:cubicBezTo>
                      <a:pt x="25127" y="647"/>
                      <a:pt x="25127" y="595"/>
                      <a:pt x="25071" y="561"/>
                    </a:cubicBezTo>
                    <a:lnTo>
                      <a:pt x="24153" y="31"/>
                    </a:lnTo>
                    <a:cubicBezTo>
                      <a:pt x="24099" y="0"/>
                      <a:pt x="24006" y="0"/>
                      <a:pt x="23951" y="31"/>
                    </a:cubicBezTo>
                    <a:close/>
                    <a:moveTo>
                      <a:pt x="26630" y="3477"/>
                    </a:moveTo>
                    <a:cubicBezTo>
                      <a:pt x="26685" y="3443"/>
                      <a:pt x="26685" y="3393"/>
                      <a:pt x="26630" y="3360"/>
                    </a:cubicBezTo>
                    <a:lnTo>
                      <a:pt x="25711" y="2828"/>
                    </a:lnTo>
                    <a:cubicBezTo>
                      <a:pt x="25656" y="2795"/>
                      <a:pt x="25565" y="2795"/>
                      <a:pt x="25510" y="2828"/>
                    </a:cubicBezTo>
                    <a:lnTo>
                      <a:pt x="24589" y="3359"/>
                    </a:lnTo>
                    <a:cubicBezTo>
                      <a:pt x="24535" y="3390"/>
                      <a:pt x="24535" y="3443"/>
                      <a:pt x="24589" y="3474"/>
                    </a:cubicBezTo>
                    <a:lnTo>
                      <a:pt x="25508" y="4007"/>
                    </a:lnTo>
                    <a:cubicBezTo>
                      <a:pt x="25563" y="4039"/>
                      <a:pt x="25655" y="4039"/>
                      <a:pt x="25709" y="4007"/>
                    </a:cubicBezTo>
                    <a:close/>
                    <a:moveTo>
                      <a:pt x="28621" y="4729"/>
                    </a:moveTo>
                    <a:lnTo>
                      <a:pt x="27879" y="5156"/>
                    </a:lnTo>
                    <a:cubicBezTo>
                      <a:pt x="27775" y="5217"/>
                      <a:pt x="27775" y="5314"/>
                      <a:pt x="27879" y="5374"/>
                    </a:cubicBezTo>
                    <a:lnTo>
                      <a:pt x="28621" y="5803"/>
                    </a:lnTo>
                    <a:cubicBezTo>
                      <a:pt x="28725" y="5865"/>
                      <a:pt x="28895" y="5865"/>
                      <a:pt x="28999" y="5803"/>
                    </a:cubicBezTo>
                    <a:lnTo>
                      <a:pt x="29742" y="5377"/>
                    </a:lnTo>
                    <a:cubicBezTo>
                      <a:pt x="29847" y="5315"/>
                      <a:pt x="29847" y="5218"/>
                      <a:pt x="29742" y="5158"/>
                    </a:cubicBezTo>
                    <a:lnTo>
                      <a:pt x="29001" y="4729"/>
                    </a:lnTo>
                    <a:cubicBezTo>
                      <a:pt x="28895" y="4669"/>
                      <a:pt x="28725" y="4669"/>
                      <a:pt x="28621" y="4729"/>
                    </a:cubicBezTo>
                    <a:close/>
                    <a:moveTo>
                      <a:pt x="22103" y="6640"/>
                    </a:moveTo>
                    <a:lnTo>
                      <a:pt x="21349" y="7075"/>
                    </a:lnTo>
                    <a:cubicBezTo>
                      <a:pt x="21248" y="7132"/>
                      <a:pt x="21248" y="7227"/>
                      <a:pt x="21349" y="7287"/>
                    </a:cubicBezTo>
                    <a:lnTo>
                      <a:pt x="22101" y="7722"/>
                    </a:lnTo>
                    <a:cubicBezTo>
                      <a:pt x="22202" y="7781"/>
                      <a:pt x="22367" y="7781"/>
                      <a:pt x="22469" y="7722"/>
                    </a:cubicBezTo>
                    <a:lnTo>
                      <a:pt x="23223" y="7287"/>
                    </a:lnTo>
                    <a:cubicBezTo>
                      <a:pt x="23324" y="7229"/>
                      <a:pt x="23324" y="7134"/>
                      <a:pt x="23223" y="7075"/>
                    </a:cubicBezTo>
                    <a:lnTo>
                      <a:pt x="22470" y="6640"/>
                    </a:lnTo>
                    <a:cubicBezTo>
                      <a:pt x="22369" y="6581"/>
                      <a:pt x="22204" y="6581"/>
                      <a:pt x="22103" y="6640"/>
                    </a:cubicBezTo>
                    <a:close/>
                    <a:moveTo>
                      <a:pt x="28668" y="2855"/>
                    </a:moveTo>
                    <a:lnTo>
                      <a:pt x="24662" y="5164"/>
                    </a:lnTo>
                    <a:cubicBezTo>
                      <a:pt x="24561" y="5222"/>
                      <a:pt x="24561" y="5317"/>
                      <a:pt x="24662" y="5377"/>
                    </a:cubicBezTo>
                    <a:lnTo>
                      <a:pt x="25415" y="5812"/>
                    </a:lnTo>
                    <a:cubicBezTo>
                      <a:pt x="25516" y="5871"/>
                      <a:pt x="25681" y="5871"/>
                      <a:pt x="25782" y="5812"/>
                    </a:cubicBezTo>
                    <a:lnTo>
                      <a:pt x="29789" y="3503"/>
                    </a:lnTo>
                    <a:cubicBezTo>
                      <a:pt x="29890" y="3444"/>
                      <a:pt x="29890" y="3349"/>
                      <a:pt x="29789" y="3292"/>
                    </a:cubicBezTo>
                    <a:lnTo>
                      <a:pt x="29037" y="2856"/>
                    </a:lnTo>
                    <a:cubicBezTo>
                      <a:pt x="28933" y="2798"/>
                      <a:pt x="28770" y="2798"/>
                      <a:pt x="28668" y="2855"/>
                    </a:cubicBezTo>
                    <a:close/>
                    <a:moveTo>
                      <a:pt x="30262" y="3783"/>
                    </a:moveTo>
                    <a:lnTo>
                      <a:pt x="29519" y="4211"/>
                    </a:lnTo>
                    <a:cubicBezTo>
                      <a:pt x="29415" y="4271"/>
                      <a:pt x="29415" y="4368"/>
                      <a:pt x="29519" y="4430"/>
                    </a:cubicBezTo>
                    <a:lnTo>
                      <a:pt x="30260" y="4859"/>
                    </a:lnTo>
                    <a:cubicBezTo>
                      <a:pt x="30365" y="4919"/>
                      <a:pt x="30534" y="4919"/>
                      <a:pt x="30640" y="4859"/>
                    </a:cubicBezTo>
                    <a:lnTo>
                      <a:pt x="31384" y="4430"/>
                    </a:lnTo>
                    <a:cubicBezTo>
                      <a:pt x="31488" y="4370"/>
                      <a:pt x="31488" y="4271"/>
                      <a:pt x="31384" y="4211"/>
                    </a:cubicBezTo>
                    <a:lnTo>
                      <a:pt x="30642" y="3782"/>
                    </a:lnTo>
                    <a:cubicBezTo>
                      <a:pt x="30536" y="3723"/>
                      <a:pt x="30366" y="3723"/>
                      <a:pt x="30262" y="3783"/>
                    </a:cubicBezTo>
                    <a:close/>
                    <a:moveTo>
                      <a:pt x="25264" y="1121"/>
                    </a:moveTo>
                    <a:lnTo>
                      <a:pt x="23277" y="2269"/>
                    </a:lnTo>
                    <a:cubicBezTo>
                      <a:pt x="23062" y="2392"/>
                      <a:pt x="23062" y="2591"/>
                      <a:pt x="23277" y="2715"/>
                    </a:cubicBezTo>
                    <a:lnTo>
                      <a:pt x="23623" y="2917"/>
                    </a:lnTo>
                    <a:cubicBezTo>
                      <a:pt x="23836" y="3039"/>
                      <a:pt x="24183" y="3039"/>
                      <a:pt x="24396" y="2917"/>
                    </a:cubicBezTo>
                    <a:lnTo>
                      <a:pt x="25264" y="2416"/>
                    </a:lnTo>
                    <a:cubicBezTo>
                      <a:pt x="25477" y="2292"/>
                      <a:pt x="25824" y="2292"/>
                      <a:pt x="26037" y="2416"/>
                    </a:cubicBezTo>
                    <a:lnTo>
                      <a:pt x="26866" y="2895"/>
                    </a:lnTo>
                    <a:cubicBezTo>
                      <a:pt x="27079" y="3019"/>
                      <a:pt x="27426" y="3019"/>
                      <a:pt x="27639" y="2895"/>
                    </a:cubicBezTo>
                    <a:lnTo>
                      <a:pt x="27987" y="2694"/>
                    </a:lnTo>
                    <a:cubicBezTo>
                      <a:pt x="28201" y="2571"/>
                      <a:pt x="28202" y="2371"/>
                      <a:pt x="27987" y="2247"/>
                    </a:cubicBezTo>
                    <a:lnTo>
                      <a:pt x="26038" y="1120"/>
                    </a:lnTo>
                    <a:cubicBezTo>
                      <a:pt x="25824" y="1000"/>
                      <a:pt x="25478" y="999"/>
                      <a:pt x="25264" y="1121"/>
                    </a:cubicBezTo>
                    <a:close/>
                    <a:moveTo>
                      <a:pt x="10567" y="15137"/>
                    </a:moveTo>
                    <a:lnTo>
                      <a:pt x="9826" y="15564"/>
                    </a:lnTo>
                    <a:cubicBezTo>
                      <a:pt x="9721" y="15624"/>
                      <a:pt x="9721" y="15722"/>
                      <a:pt x="9826" y="15784"/>
                    </a:cubicBezTo>
                    <a:lnTo>
                      <a:pt x="10567" y="16213"/>
                    </a:lnTo>
                    <a:cubicBezTo>
                      <a:pt x="10672" y="16272"/>
                      <a:pt x="10841" y="16272"/>
                      <a:pt x="10947" y="16213"/>
                    </a:cubicBezTo>
                    <a:lnTo>
                      <a:pt x="11688" y="15785"/>
                    </a:lnTo>
                    <a:cubicBezTo>
                      <a:pt x="11793" y="15724"/>
                      <a:pt x="11793" y="15626"/>
                      <a:pt x="11688" y="15566"/>
                    </a:cubicBezTo>
                    <a:lnTo>
                      <a:pt x="10947" y="15138"/>
                    </a:lnTo>
                    <a:cubicBezTo>
                      <a:pt x="10842" y="15076"/>
                      <a:pt x="10673" y="15076"/>
                      <a:pt x="10567" y="15137"/>
                    </a:cubicBezTo>
                    <a:close/>
                    <a:moveTo>
                      <a:pt x="23677" y="7579"/>
                    </a:moveTo>
                    <a:lnTo>
                      <a:pt x="13108" y="13671"/>
                    </a:lnTo>
                    <a:cubicBezTo>
                      <a:pt x="13003" y="13732"/>
                      <a:pt x="13003" y="13830"/>
                      <a:pt x="13108" y="13891"/>
                    </a:cubicBezTo>
                    <a:lnTo>
                      <a:pt x="13849" y="14319"/>
                    </a:lnTo>
                    <a:cubicBezTo>
                      <a:pt x="13954" y="14380"/>
                      <a:pt x="14123" y="14380"/>
                      <a:pt x="14229" y="14319"/>
                    </a:cubicBezTo>
                    <a:lnTo>
                      <a:pt x="24798" y="8227"/>
                    </a:lnTo>
                    <a:cubicBezTo>
                      <a:pt x="24903" y="8166"/>
                      <a:pt x="24903" y="8069"/>
                      <a:pt x="24798" y="8007"/>
                    </a:cubicBezTo>
                    <a:lnTo>
                      <a:pt x="24057" y="7579"/>
                    </a:lnTo>
                    <a:cubicBezTo>
                      <a:pt x="23951" y="7519"/>
                      <a:pt x="23780" y="7519"/>
                      <a:pt x="23677" y="7579"/>
                    </a:cubicBezTo>
                    <a:close/>
                    <a:moveTo>
                      <a:pt x="8974" y="14209"/>
                    </a:moveTo>
                    <a:lnTo>
                      <a:pt x="8220" y="14642"/>
                    </a:lnTo>
                    <a:cubicBezTo>
                      <a:pt x="8118" y="14702"/>
                      <a:pt x="8118" y="14796"/>
                      <a:pt x="8220" y="14856"/>
                    </a:cubicBezTo>
                    <a:lnTo>
                      <a:pt x="8972" y="15290"/>
                    </a:lnTo>
                    <a:cubicBezTo>
                      <a:pt x="9073" y="15349"/>
                      <a:pt x="9238" y="15349"/>
                      <a:pt x="9340" y="15290"/>
                    </a:cubicBezTo>
                    <a:lnTo>
                      <a:pt x="10094" y="14856"/>
                    </a:lnTo>
                    <a:cubicBezTo>
                      <a:pt x="10195" y="14796"/>
                      <a:pt x="10195" y="14702"/>
                      <a:pt x="10094" y="14642"/>
                    </a:cubicBezTo>
                    <a:lnTo>
                      <a:pt x="9341" y="14207"/>
                    </a:lnTo>
                    <a:cubicBezTo>
                      <a:pt x="9240" y="14149"/>
                      <a:pt x="9075" y="14149"/>
                      <a:pt x="8974" y="14209"/>
                    </a:cubicBezTo>
                    <a:close/>
                    <a:moveTo>
                      <a:pt x="7457" y="13235"/>
                    </a:moveTo>
                    <a:lnTo>
                      <a:pt x="6538" y="13767"/>
                    </a:lnTo>
                    <a:cubicBezTo>
                      <a:pt x="6482" y="13798"/>
                      <a:pt x="6482" y="13850"/>
                      <a:pt x="6538" y="13883"/>
                    </a:cubicBezTo>
                    <a:lnTo>
                      <a:pt x="7457" y="14415"/>
                    </a:lnTo>
                    <a:cubicBezTo>
                      <a:pt x="7512" y="14447"/>
                      <a:pt x="7604" y="14447"/>
                      <a:pt x="7659" y="14415"/>
                    </a:cubicBezTo>
                    <a:lnTo>
                      <a:pt x="8578" y="13883"/>
                    </a:lnTo>
                    <a:cubicBezTo>
                      <a:pt x="8634" y="13850"/>
                      <a:pt x="8634" y="13800"/>
                      <a:pt x="8578" y="13767"/>
                    </a:cubicBezTo>
                    <a:lnTo>
                      <a:pt x="7660" y="13235"/>
                    </a:lnTo>
                    <a:cubicBezTo>
                      <a:pt x="7601" y="13204"/>
                      <a:pt x="7512" y="13204"/>
                      <a:pt x="7457" y="13235"/>
                    </a:cubicBezTo>
                    <a:close/>
                    <a:moveTo>
                      <a:pt x="5817" y="14181"/>
                    </a:moveTo>
                    <a:lnTo>
                      <a:pt x="4896" y="14713"/>
                    </a:lnTo>
                    <a:cubicBezTo>
                      <a:pt x="4841" y="14744"/>
                      <a:pt x="4841" y="14796"/>
                      <a:pt x="4896" y="14828"/>
                    </a:cubicBezTo>
                    <a:lnTo>
                      <a:pt x="5814" y="15361"/>
                    </a:lnTo>
                    <a:cubicBezTo>
                      <a:pt x="5869" y="15392"/>
                      <a:pt x="5961" y="15392"/>
                      <a:pt x="6016" y="15361"/>
                    </a:cubicBezTo>
                    <a:lnTo>
                      <a:pt x="6937" y="14831"/>
                    </a:lnTo>
                    <a:cubicBezTo>
                      <a:pt x="6991" y="14798"/>
                      <a:pt x="6991" y="14747"/>
                      <a:pt x="6937" y="14714"/>
                    </a:cubicBezTo>
                    <a:lnTo>
                      <a:pt x="6017" y="14182"/>
                    </a:lnTo>
                    <a:cubicBezTo>
                      <a:pt x="5961" y="14149"/>
                      <a:pt x="5872" y="14149"/>
                      <a:pt x="5817" y="14181"/>
                    </a:cubicBezTo>
                    <a:close/>
                    <a:moveTo>
                      <a:pt x="8926" y="16083"/>
                    </a:moveTo>
                    <a:lnTo>
                      <a:pt x="8184" y="16512"/>
                    </a:lnTo>
                    <a:cubicBezTo>
                      <a:pt x="8080" y="16572"/>
                      <a:pt x="8078" y="16669"/>
                      <a:pt x="8184" y="16731"/>
                    </a:cubicBezTo>
                    <a:lnTo>
                      <a:pt x="8926" y="17160"/>
                    </a:lnTo>
                    <a:cubicBezTo>
                      <a:pt x="9030" y="17220"/>
                      <a:pt x="9200" y="17220"/>
                      <a:pt x="9305" y="17160"/>
                    </a:cubicBezTo>
                    <a:lnTo>
                      <a:pt x="10047" y="16732"/>
                    </a:lnTo>
                    <a:cubicBezTo>
                      <a:pt x="10151" y="16671"/>
                      <a:pt x="10151" y="16574"/>
                      <a:pt x="10047" y="16513"/>
                    </a:cubicBezTo>
                    <a:lnTo>
                      <a:pt x="9305" y="16084"/>
                    </a:lnTo>
                    <a:cubicBezTo>
                      <a:pt x="9201" y="16023"/>
                      <a:pt x="9031" y="16023"/>
                      <a:pt x="8926" y="16083"/>
                    </a:cubicBezTo>
                    <a:close/>
                    <a:moveTo>
                      <a:pt x="7332" y="15155"/>
                    </a:moveTo>
                    <a:lnTo>
                      <a:pt x="6579" y="15589"/>
                    </a:lnTo>
                    <a:cubicBezTo>
                      <a:pt x="6478" y="15648"/>
                      <a:pt x="6478" y="15743"/>
                      <a:pt x="6579" y="15803"/>
                    </a:cubicBezTo>
                    <a:lnTo>
                      <a:pt x="7332" y="16238"/>
                    </a:lnTo>
                    <a:cubicBezTo>
                      <a:pt x="7433" y="16296"/>
                      <a:pt x="7598" y="16296"/>
                      <a:pt x="7700" y="16238"/>
                    </a:cubicBezTo>
                    <a:lnTo>
                      <a:pt x="8453" y="15803"/>
                    </a:lnTo>
                    <a:cubicBezTo>
                      <a:pt x="8555" y="15744"/>
                      <a:pt x="8555" y="15649"/>
                      <a:pt x="8453" y="15591"/>
                    </a:cubicBezTo>
                    <a:lnTo>
                      <a:pt x="7701" y="15156"/>
                    </a:lnTo>
                    <a:cubicBezTo>
                      <a:pt x="7597" y="15096"/>
                      <a:pt x="7433" y="15096"/>
                      <a:pt x="7332" y="15155"/>
                    </a:cubicBezTo>
                    <a:close/>
                    <a:moveTo>
                      <a:pt x="4150" y="13295"/>
                    </a:moveTo>
                    <a:lnTo>
                      <a:pt x="1734" y="14688"/>
                    </a:lnTo>
                    <a:cubicBezTo>
                      <a:pt x="1635" y="14744"/>
                      <a:pt x="1635" y="14838"/>
                      <a:pt x="1734" y="14894"/>
                    </a:cubicBezTo>
                    <a:lnTo>
                      <a:pt x="2494" y="15333"/>
                    </a:lnTo>
                    <a:cubicBezTo>
                      <a:pt x="2593" y="15392"/>
                      <a:pt x="2755" y="15392"/>
                      <a:pt x="2854" y="15333"/>
                    </a:cubicBezTo>
                    <a:lnTo>
                      <a:pt x="5270" y="13941"/>
                    </a:lnTo>
                    <a:cubicBezTo>
                      <a:pt x="5369" y="13885"/>
                      <a:pt x="5369" y="13790"/>
                      <a:pt x="5270" y="13734"/>
                    </a:cubicBezTo>
                    <a:lnTo>
                      <a:pt x="4509" y="13295"/>
                    </a:lnTo>
                    <a:cubicBezTo>
                      <a:pt x="4410" y="13238"/>
                      <a:pt x="4248" y="13238"/>
                      <a:pt x="4150" y="13295"/>
                    </a:cubicBezTo>
                    <a:close/>
                    <a:moveTo>
                      <a:pt x="7418" y="11409"/>
                    </a:moveTo>
                    <a:lnTo>
                      <a:pt x="6658" y="11849"/>
                    </a:lnTo>
                    <a:cubicBezTo>
                      <a:pt x="6558" y="11906"/>
                      <a:pt x="6558" y="11999"/>
                      <a:pt x="6658" y="12056"/>
                    </a:cubicBezTo>
                    <a:lnTo>
                      <a:pt x="7417" y="12495"/>
                    </a:lnTo>
                    <a:cubicBezTo>
                      <a:pt x="7517" y="12551"/>
                      <a:pt x="7678" y="12553"/>
                      <a:pt x="7778" y="12495"/>
                    </a:cubicBezTo>
                    <a:lnTo>
                      <a:pt x="8538" y="12056"/>
                    </a:lnTo>
                    <a:cubicBezTo>
                      <a:pt x="8638" y="11999"/>
                      <a:pt x="8638" y="11906"/>
                      <a:pt x="8538" y="11849"/>
                    </a:cubicBezTo>
                    <a:lnTo>
                      <a:pt x="7778" y="11409"/>
                    </a:lnTo>
                    <a:cubicBezTo>
                      <a:pt x="7679" y="11353"/>
                      <a:pt x="7518" y="11353"/>
                      <a:pt x="7418" y="11409"/>
                    </a:cubicBezTo>
                    <a:close/>
                    <a:moveTo>
                      <a:pt x="9099" y="12289"/>
                    </a:moveTo>
                    <a:lnTo>
                      <a:pt x="8178" y="12821"/>
                    </a:lnTo>
                    <a:cubicBezTo>
                      <a:pt x="8123" y="12854"/>
                      <a:pt x="8123" y="12904"/>
                      <a:pt x="8178" y="12937"/>
                    </a:cubicBezTo>
                    <a:lnTo>
                      <a:pt x="9097" y="13469"/>
                    </a:lnTo>
                    <a:cubicBezTo>
                      <a:pt x="9151" y="13500"/>
                      <a:pt x="9243" y="13500"/>
                      <a:pt x="9298" y="13469"/>
                    </a:cubicBezTo>
                    <a:lnTo>
                      <a:pt x="10218" y="12937"/>
                    </a:lnTo>
                    <a:cubicBezTo>
                      <a:pt x="10274" y="12906"/>
                      <a:pt x="10274" y="12854"/>
                      <a:pt x="10218" y="12821"/>
                    </a:cubicBezTo>
                    <a:lnTo>
                      <a:pt x="9299" y="12289"/>
                    </a:lnTo>
                    <a:cubicBezTo>
                      <a:pt x="9243" y="12257"/>
                      <a:pt x="9154" y="12257"/>
                      <a:pt x="9099" y="12289"/>
                    </a:cubicBezTo>
                    <a:close/>
                    <a:moveTo>
                      <a:pt x="5897" y="10440"/>
                    </a:moveTo>
                    <a:lnTo>
                      <a:pt x="4978" y="10970"/>
                    </a:lnTo>
                    <a:cubicBezTo>
                      <a:pt x="4921" y="11003"/>
                      <a:pt x="4921" y="11055"/>
                      <a:pt x="4978" y="11087"/>
                    </a:cubicBezTo>
                    <a:lnTo>
                      <a:pt x="5895" y="11617"/>
                    </a:lnTo>
                    <a:cubicBezTo>
                      <a:pt x="5951" y="11651"/>
                      <a:pt x="6043" y="11651"/>
                      <a:pt x="6098" y="11617"/>
                    </a:cubicBezTo>
                    <a:lnTo>
                      <a:pt x="7016" y="11087"/>
                    </a:lnTo>
                    <a:cubicBezTo>
                      <a:pt x="7074" y="11055"/>
                      <a:pt x="7074" y="11003"/>
                      <a:pt x="7016" y="10970"/>
                    </a:cubicBezTo>
                    <a:lnTo>
                      <a:pt x="6099" y="10440"/>
                    </a:lnTo>
                    <a:cubicBezTo>
                      <a:pt x="6044" y="10407"/>
                      <a:pt x="5954" y="10407"/>
                      <a:pt x="5897" y="10440"/>
                    </a:cubicBezTo>
                    <a:close/>
                    <a:moveTo>
                      <a:pt x="4256" y="11385"/>
                    </a:moveTo>
                    <a:lnTo>
                      <a:pt x="3336" y="11914"/>
                    </a:lnTo>
                    <a:cubicBezTo>
                      <a:pt x="3280" y="11947"/>
                      <a:pt x="3280" y="11999"/>
                      <a:pt x="3336" y="12032"/>
                    </a:cubicBezTo>
                    <a:lnTo>
                      <a:pt x="4254" y="12562"/>
                    </a:lnTo>
                    <a:cubicBezTo>
                      <a:pt x="4311" y="12594"/>
                      <a:pt x="4401" y="12594"/>
                      <a:pt x="4456" y="12562"/>
                    </a:cubicBezTo>
                    <a:lnTo>
                      <a:pt x="5376" y="12033"/>
                    </a:lnTo>
                    <a:cubicBezTo>
                      <a:pt x="5432" y="12000"/>
                      <a:pt x="5432" y="11949"/>
                      <a:pt x="5376" y="11915"/>
                    </a:cubicBezTo>
                    <a:lnTo>
                      <a:pt x="4459" y="11385"/>
                    </a:lnTo>
                    <a:cubicBezTo>
                      <a:pt x="4403" y="11353"/>
                      <a:pt x="4312" y="11353"/>
                      <a:pt x="4256" y="11385"/>
                    </a:cubicBezTo>
                    <a:close/>
                    <a:moveTo>
                      <a:pt x="10614" y="13261"/>
                    </a:moveTo>
                    <a:lnTo>
                      <a:pt x="9860" y="13696"/>
                    </a:lnTo>
                    <a:cubicBezTo>
                      <a:pt x="9759" y="13755"/>
                      <a:pt x="9759" y="13850"/>
                      <a:pt x="9860" y="13910"/>
                    </a:cubicBezTo>
                    <a:lnTo>
                      <a:pt x="10613" y="14344"/>
                    </a:lnTo>
                    <a:cubicBezTo>
                      <a:pt x="10715" y="14403"/>
                      <a:pt x="10879" y="14403"/>
                      <a:pt x="10980" y="14344"/>
                    </a:cubicBezTo>
                    <a:lnTo>
                      <a:pt x="11734" y="13910"/>
                    </a:lnTo>
                    <a:cubicBezTo>
                      <a:pt x="11836" y="13851"/>
                      <a:pt x="11836" y="13756"/>
                      <a:pt x="11734" y="13696"/>
                    </a:cubicBezTo>
                    <a:lnTo>
                      <a:pt x="10983" y="13261"/>
                    </a:lnTo>
                    <a:cubicBezTo>
                      <a:pt x="10881" y="13204"/>
                      <a:pt x="10716" y="13204"/>
                      <a:pt x="10614" y="13261"/>
                    </a:cubicBezTo>
                    <a:close/>
                    <a:moveTo>
                      <a:pt x="5777" y="12356"/>
                    </a:moveTo>
                    <a:lnTo>
                      <a:pt x="5015" y="12796"/>
                    </a:lnTo>
                    <a:cubicBezTo>
                      <a:pt x="4915" y="12853"/>
                      <a:pt x="4915" y="12946"/>
                      <a:pt x="5015" y="13004"/>
                    </a:cubicBezTo>
                    <a:lnTo>
                      <a:pt x="5775" y="13444"/>
                    </a:lnTo>
                    <a:cubicBezTo>
                      <a:pt x="5874" y="13502"/>
                      <a:pt x="6035" y="13502"/>
                      <a:pt x="6135" y="13444"/>
                    </a:cubicBezTo>
                    <a:lnTo>
                      <a:pt x="6896" y="13004"/>
                    </a:lnTo>
                    <a:cubicBezTo>
                      <a:pt x="6996" y="12948"/>
                      <a:pt x="6996" y="12854"/>
                      <a:pt x="6896" y="12797"/>
                    </a:cubicBezTo>
                    <a:lnTo>
                      <a:pt x="6135" y="12358"/>
                    </a:lnTo>
                    <a:cubicBezTo>
                      <a:pt x="6038" y="12299"/>
                      <a:pt x="5877" y="12299"/>
                      <a:pt x="5777" y="12356"/>
                    </a:cubicBezTo>
                    <a:close/>
                    <a:moveTo>
                      <a:pt x="12209" y="14191"/>
                    </a:moveTo>
                    <a:lnTo>
                      <a:pt x="11465" y="14618"/>
                    </a:lnTo>
                    <a:cubicBezTo>
                      <a:pt x="11360" y="14679"/>
                      <a:pt x="11360" y="14777"/>
                      <a:pt x="11465" y="14838"/>
                    </a:cubicBezTo>
                    <a:lnTo>
                      <a:pt x="12206" y="15267"/>
                    </a:lnTo>
                    <a:cubicBezTo>
                      <a:pt x="12311" y="15326"/>
                      <a:pt x="12480" y="15326"/>
                      <a:pt x="12586" y="15267"/>
                    </a:cubicBezTo>
                    <a:lnTo>
                      <a:pt x="13328" y="14839"/>
                    </a:lnTo>
                    <a:cubicBezTo>
                      <a:pt x="13432" y="14778"/>
                      <a:pt x="13432" y="14679"/>
                      <a:pt x="13328" y="14620"/>
                    </a:cubicBezTo>
                    <a:lnTo>
                      <a:pt x="12586" y="14191"/>
                    </a:lnTo>
                    <a:cubicBezTo>
                      <a:pt x="12484" y="14130"/>
                      <a:pt x="12313" y="14130"/>
                      <a:pt x="12209" y="14191"/>
                    </a:cubicBez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7"/>
              <p:cNvSpPr/>
              <p:nvPr/>
            </p:nvSpPr>
            <p:spPr>
              <a:xfrm>
                <a:off x="2917475" y="4772775"/>
                <a:ext cx="400125" cy="231000"/>
              </a:xfrm>
              <a:custGeom>
                <a:avLst/>
                <a:gdLst/>
                <a:ahLst/>
                <a:cxnLst/>
                <a:rect l="l" t="t" r="r" b="b"/>
                <a:pathLst>
                  <a:path w="16005" h="9240" extrusionOk="0">
                    <a:moveTo>
                      <a:pt x="16005" y="2630"/>
                    </a:moveTo>
                    <a:lnTo>
                      <a:pt x="4556" y="9240"/>
                    </a:lnTo>
                    <a:lnTo>
                      <a:pt x="1" y="6609"/>
                    </a:lnTo>
                    <a:lnTo>
                      <a:pt x="11449" y="1"/>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7"/>
              <p:cNvSpPr/>
              <p:nvPr/>
            </p:nvSpPr>
            <p:spPr>
              <a:xfrm>
                <a:off x="2324750" y="4010150"/>
                <a:ext cx="846150" cy="926125"/>
              </a:xfrm>
              <a:custGeom>
                <a:avLst/>
                <a:gdLst/>
                <a:ahLst/>
                <a:cxnLst/>
                <a:rect l="l" t="t" r="r" b="b"/>
                <a:pathLst>
                  <a:path w="33846" h="37045" extrusionOk="0">
                    <a:moveTo>
                      <a:pt x="33574" y="20218"/>
                    </a:moveTo>
                    <a:lnTo>
                      <a:pt x="4711" y="36882"/>
                    </a:lnTo>
                    <a:cubicBezTo>
                      <a:pt x="4427" y="37044"/>
                      <a:pt x="4068" y="36883"/>
                      <a:pt x="4003" y="36565"/>
                    </a:cubicBezTo>
                    <a:lnTo>
                      <a:pt x="43" y="17338"/>
                    </a:lnTo>
                    <a:cubicBezTo>
                      <a:pt x="1" y="17136"/>
                      <a:pt x="94" y="16931"/>
                      <a:pt x="273" y="16829"/>
                    </a:cubicBezTo>
                    <a:lnTo>
                      <a:pt x="29136" y="163"/>
                    </a:lnTo>
                    <a:cubicBezTo>
                      <a:pt x="29419" y="0"/>
                      <a:pt x="29779" y="162"/>
                      <a:pt x="29844" y="480"/>
                    </a:cubicBezTo>
                    <a:lnTo>
                      <a:pt x="33804" y="19708"/>
                    </a:lnTo>
                    <a:cubicBezTo>
                      <a:pt x="33846" y="19910"/>
                      <a:pt x="33753" y="20114"/>
                      <a:pt x="33574" y="20218"/>
                    </a:cubicBezTo>
                    <a:close/>
                  </a:path>
                </a:pathLst>
              </a:custGeom>
              <a:solidFill>
                <a:srgbClr val="032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7"/>
              <p:cNvSpPr/>
              <p:nvPr/>
            </p:nvSpPr>
            <p:spPr>
              <a:xfrm>
                <a:off x="2340675" y="4033100"/>
                <a:ext cx="814300" cy="880300"/>
              </a:xfrm>
              <a:custGeom>
                <a:avLst/>
                <a:gdLst/>
                <a:ahLst/>
                <a:cxnLst/>
                <a:rect l="l" t="t" r="r" b="b"/>
                <a:pathLst>
                  <a:path w="32572" h="35212" extrusionOk="0">
                    <a:moveTo>
                      <a:pt x="347" y="16144"/>
                    </a:moveTo>
                    <a:lnTo>
                      <a:pt x="27948" y="209"/>
                    </a:lnTo>
                    <a:cubicBezTo>
                      <a:pt x="28309" y="1"/>
                      <a:pt x="28770" y="208"/>
                      <a:pt x="28853" y="616"/>
                    </a:cubicBezTo>
                    <a:lnTo>
                      <a:pt x="32518" y="18414"/>
                    </a:lnTo>
                    <a:cubicBezTo>
                      <a:pt x="32572" y="18671"/>
                      <a:pt x="32452" y="18934"/>
                      <a:pt x="32225" y="19068"/>
                    </a:cubicBezTo>
                    <a:lnTo>
                      <a:pt x="4624" y="35003"/>
                    </a:lnTo>
                    <a:cubicBezTo>
                      <a:pt x="4263" y="35211"/>
                      <a:pt x="3802" y="35004"/>
                      <a:pt x="3719" y="34595"/>
                    </a:cubicBezTo>
                    <a:lnTo>
                      <a:pt x="54" y="16799"/>
                    </a:lnTo>
                    <a:cubicBezTo>
                      <a:pt x="0" y="16538"/>
                      <a:pt x="118" y="16276"/>
                      <a:pt x="347" y="16144"/>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99" name="Google Shape;1599;p57"/>
              <p:cNvSpPr/>
              <p:nvPr/>
            </p:nvSpPr>
            <p:spPr>
              <a:xfrm>
                <a:off x="2449125" y="4109050"/>
                <a:ext cx="552050" cy="348375"/>
              </a:xfrm>
              <a:custGeom>
                <a:avLst/>
                <a:gdLst/>
                <a:ahLst/>
                <a:cxnLst/>
                <a:rect l="l" t="t" r="r" b="b"/>
                <a:pathLst>
                  <a:path w="22082" h="13935" extrusionOk="0">
                    <a:moveTo>
                      <a:pt x="22081" y="1270"/>
                    </a:moveTo>
                    <a:lnTo>
                      <a:pt x="247" y="13934"/>
                    </a:lnTo>
                    <a:lnTo>
                      <a:pt x="0" y="12665"/>
                    </a:lnTo>
                    <a:lnTo>
                      <a:pt x="218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7"/>
              <p:cNvSpPr/>
              <p:nvPr/>
            </p:nvSpPr>
            <p:spPr>
              <a:xfrm>
                <a:off x="2459800" y="4271750"/>
                <a:ext cx="398500" cy="405250"/>
              </a:xfrm>
              <a:custGeom>
                <a:avLst/>
                <a:gdLst/>
                <a:ahLst/>
                <a:cxnLst/>
                <a:rect l="l" t="t" r="r" b="b"/>
                <a:pathLst>
                  <a:path w="15940" h="16210" extrusionOk="0">
                    <a:moveTo>
                      <a:pt x="14421" y="0"/>
                    </a:moveTo>
                    <a:lnTo>
                      <a:pt x="1" y="8364"/>
                    </a:lnTo>
                    <a:lnTo>
                      <a:pt x="1520" y="16209"/>
                    </a:lnTo>
                    <a:lnTo>
                      <a:pt x="15939" y="7845"/>
                    </a:lnTo>
                    <a:lnTo>
                      <a:pt x="14421"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7"/>
              <p:cNvSpPr/>
              <p:nvPr/>
            </p:nvSpPr>
            <p:spPr>
              <a:xfrm>
                <a:off x="2852000" y="4164225"/>
                <a:ext cx="191700" cy="285300"/>
              </a:xfrm>
              <a:custGeom>
                <a:avLst/>
                <a:gdLst/>
                <a:ahLst/>
                <a:cxnLst/>
                <a:rect l="l" t="t" r="r" b="b"/>
                <a:pathLst>
                  <a:path w="7668" h="11412" extrusionOk="0">
                    <a:moveTo>
                      <a:pt x="6149" y="0"/>
                    </a:moveTo>
                    <a:lnTo>
                      <a:pt x="1" y="3566"/>
                    </a:lnTo>
                    <a:lnTo>
                      <a:pt x="1520" y="11411"/>
                    </a:lnTo>
                    <a:lnTo>
                      <a:pt x="7668" y="7844"/>
                    </a:lnTo>
                    <a:lnTo>
                      <a:pt x="61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7"/>
              <p:cNvSpPr/>
              <p:nvPr/>
            </p:nvSpPr>
            <p:spPr>
              <a:xfrm>
                <a:off x="2505100" y="4576450"/>
                <a:ext cx="262250" cy="260925"/>
              </a:xfrm>
              <a:custGeom>
                <a:avLst/>
                <a:gdLst/>
                <a:ahLst/>
                <a:cxnLst/>
                <a:rect l="l" t="t" r="r" b="b"/>
                <a:pathLst>
                  <a:path w="10490" h="10437" extrusionOk="0">
                    <a:moveTo>
                      <a:pt x="9540" y="0"/>
                    </a:moveTo>
                    <a:lnTo>
                      <a:pt x="1" y="5534"/>
                    </a:lnTo>
                    <a:lnTo>
                      <a:pt x="950" y="10437"/>
                    </a:lnTo>
                    <a:lnTo>
                      <a:pt x="10490" y="4905"/>
                    </a:lnTo>
                    <a:lnTo>
                      <a:pt x="9540"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7"/>
              <p:cNvSpPr/>
              <p:nvPr/>
            </p:nvSpPr>
            <p:spPr>
              <a:xfrm>
                <a:off x="2769650" y="4399300"/>
                <a:ext cx="304225" cy="285350"/>
              </a:xfrm>
              <a:custGeom>
                <a:avLst/>
                <a:gdLst/>
                <a:ahLst/>
                <a:cxnLst/>
                <a:rect l="l" t="t" r="r" b="b"/>
                <a:pathLst>
                  <a:path w="12169" h="11414" extrusionOk="0">
                    <a:moveTo>
                      <a:pt x="11220" y="1"/>
                    </a:moveTo>
                    <a:lnTo>
                      <a:pt x="1" y="6508"/>
                    </a:lnTo>
                    <a:lnTo>
                      <a:pt x="949" y="11413"/>
                    </a:lnTo>
                    <a:lnTo>
                      <a:pt x="12168" y="4905"/>
                    </a:lnTo>
                    <a:lnTo>
                      <a:pt x="11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7"/>
              <p:cNvSpPr/>
              <p:nvPr/>
            </p:nvSpPr>
            <p:spPr>
              <a:xfrm>
                <a:off x="2524600" y="4680150"/>
                <a:ext cx="88575" cy="56625"/>
              </a:xfrm>
              <a:custGeom>
                <a:avLst/>
                <a:gdLst/>
                <a:ahLst/>
                <a:cxnLst/>
                <a:rect l="l" t="t" r="r" b="b"/>
                <a:pathLst>
                  <a:path w="3543" h="2265" extrusionOk="0">
                    <a:moveTo>
                      <a:pt x="3496" y="1"/>
                    </a:moveTo>
                    <a:lnTo>
                      <a:pt x="0" y="2028"/>
                    </a:lnTo>
                    <a:lnTo>
                      <a:pt x="46" y="2264"/>
                    </a:lnTo>
                    <a:lnTo>
                      <a:pt x="3542" y="235"/>
                    </a:lnTo>
                    <a:lnTo>
                      <a:pt x="3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7"/>
              <p:cNvSpPr/>
              <p:nvPr/>
            </p:nvSpPr>
            <p:spPr>
              <a:xfrm>
                <a:off x="2528025" y="4705775"/>
                <a:ext cx="74750" cy="48575"/>
              </a:xfrm>
              <a:custGeom>
                <a:avLst/>
                <a:gdLst/>
                <a:ahLst/>
                <a:cxnLst/>
                <a:rect l="l" t="t" r="r" b="b"/>
                <a:pathLst>
                  <a:path w="2990" h="1943" extrusionOk="0">
                    <a:moveTo>
                      <a:pt x="2943" y="0"/>
                    </a:moveTo>
                    <a:lnTo>
                      <a:pt x="0" y="1706"/>
                    </a:lnTo>
                    <a:lnTo>
                      <a:pt x="45" y="1942"/>
                    </a:lnTo>
                    <a:lnTo>
                      <a:pt x="2989" y="235"/>
                    </a:lnTo>
                    <a:lnTo>
                      <a:pt x="2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7"/>
              <p:cNvSpPr/>
              <p:nvPr/>
            </p:nvSpPr>
            <p:spPr>
              <a:xfrm>
                <a:off x="2531400" y="4713350"/>
                <a:ext cx="91950" cy="58550"/>
              </a:xfrm>
              <a:custGeom>
                <a:avLst/>
                <a:gdLst/>
                <a:ahLst/>
                <a:cxnLst/>
                <a:rect l="l" t="t" r="r" b="b"/>
                <a:pathLst>
                  <a:path w="3678" h="2342" extrusionOk="0">
                    <a:moveTo>
                      <a:pt x="3631" y="1"/>
                    </a:moveTo>
                    <a:lnTo>
                      <a:pt x="1" y="2106"/>
                    </a:lnTo>
                    <a:lnTo>
                      <a:pt x="47" y="2342"/>
                    </a:lnTo>
                    <a:lnTo>
                      <a:pt x="3677" y="236"/>
                    </a:lnTo>
                    <a:lnTo>
                      <a:pt x="36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7"/>
              <p:cNvSpPr/>
              <p:nvPr/>
            </p:nvSpPr>
            <p:spPr>
              <a:xfrm>
                <a:off x="2534800" y="4737775"/>
                <a:ext cx="80125" cy="51700"/>
              </a:xfrm>
              <a:custGeom>
                <a:avLst/>
                <a:gdLst/>
                <a:ahLst/>
                <a:cxnLst/>
                <a:rect l="l" t="t" r="r" b="b"/>
                <a:pathLst>
                  <a:path w="3205" h="2068" extrusionOk="0">
                    <a:moveTo>
                      <a:pt x="3159" y="1"/>
                    </a:moveTo>
                    <a:lnTo>
                      <a:pt x="1" y="1832"/>
                    </a:lnTo>
                    <a:lnTo>
                      <a:pt x="46" y="2068"/>
                    </a:lnTo>
                    <a:lnTo>
                      <a:pt x="3204" y="236"/>
                    </a:lnTo>
                    <a:lnTo>
                      <a:pt x="3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7"/>
              <p:cNvSpPr/>
              <p:nvPr/>
            </p:nvSpPr>
            <p:spPr>
              <a:xfrm>
                <a:off x="2538200" y="4770275"/>
                <a:ext cx="54375" cy="36775"/>
              </a:xfrm>
              <a:custGeom>
                <a:avLst/>
                <a:gdLst/>
                <a:ahLst/>
                <a:cxnLst/>
                <a:rect l="l" t="t" r="r" b="b"/>
                <a:pathLst>
                  <a:path w="2175" h="1471" extrusionOk="0">
                    <a:moveTo>
                      <a:pt x="2131" y="1"/>
                    </a:moveTo>
                    <a:lnTo>
                      <a:pt x="0" y="1235"/>
                    </a:lnTo>
                    <a:lnTo>
                      <a:pt x="46" y="1471"/>
                    </a:lnTo>
                    <a:lnTo>
                      <a:pt x="2175" y="235"/>
                    </a:lnTo>
                    <a:lnTo>
                      <a:pt x="2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7"/>
              <p:cNvSpPr/>
              <p:nvPr/>
            </p:nvSpPr>
            <p:spPr>
              <a:xfrm>
                <a:off x="2633625" y="4608375"/>
                <a:ext cx="103300" cy="65125"/>
              </a:xfrm>
              <a:custGeom>
                <a:avLst/>
                <a:gdLst/>
                <a:ahLst/>
                <a:cxnLst/>
                <a:rect l="l" t="t" r="r" b="b"/>
                <a:pathLst>
                  <a:path w="4132" h="2605" extrusionOk="0">
                    <a:moveTo>
                      <a:pt x="4086" y="0"/>
                    </a:moveTo>
                    <a:lnTo>
                      <a:pt x="1" y="2369"/>
                    </a:lnTo>
                    <a:lnTo>
                      <a:pt x="47" y="2605"/>
                    </a:lnTo>
                    <a:lnTo>
                      <a:pt x="4131" y="235"/>
                    </a:lnTo>
                    <a:lnTo>
                      <a:pt x="4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7"/>
              <p:cNvSpPr/>
              <p:nvPr/>
            </p:nvSpPr>
            <p:spPr>
              <a:xfrm>
                <a:off x="2637025" y="4636575"/>
                <a:ext cx="84950" cy="54500"/>
              </a:xfrm>
              <a:custGeom>
                <a:avLst/>
                <a:gdLst/>
                <a:ahLst/>
                <a:cxnLst/>
                <a:rect l="l" t="t" r="r" b="b"/>
                <a:pathLst>
                  <a:path w="3398" h="2180" extrusionOk="0">
                    <a:moveTo>
                      <a:pt x="3353" y="1"/>
                    </a:moveTo>
                    <a:lnTo>
                      <a:pt x="1" y="1944"/>
                    </a:lnTo>
                    <a:lnTo>
                      <a:pt x="47" y="2180"/>
                    </a:lnTo>
                    <a:lnTo>
                      <a:pt x="3397" y="236"/>
                    </a:lnTo>
                    <a:lnTo>
                      <a:pt x="33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7"/>
              <p:cNvSpPr/>
              <p:nvPr/>
            </p:nvSpPr>
            <p:spPr>
              <a:xfrm>
                <a:off x="2640450" y="4672000"/>
                <a:ext cx="54150" cy="36650"/>
              </a:xfrm>
              <a:custGeom>
                <a:avLst/>
                <a:gdLst/>
                <a:ahLst/>
                <a:cxnLst/>
                <a:rect l="l" t="t" r="r" b="b"/>
                <a:pathLst>
                  <a:path w="2166" h="1466" extrusionOk="0">
                    <a:moveTo>
                      <a:pt x="2120" y="0"/>
                    </a:moveTo>
                    <a:lnTo>
                      <a:pt x="1" y="1230"/>
                    </a:lnTo>
                    <a:lnTo>
                      <a:pt x="46" y="1465"/>
                    </a:lnTo>
                    <a:lnTo>
                      <a:pt x="2165" y="237"/>
                    </a:lnTo>
                    <a:lnTo>
                      <a:pt x="2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7"/>
              <p:cNvSpPr/>
              <p:nvPr/>
            </p:nvSpPr>
            <p:spPr>
              <a:xfrm>
                <a:off x="2643850" y="4661100"/>
                <a:ext cx="103275" cy="65150"/>
              </a:xfrm>
              <a:custGeom>
                <a:avLst/>
                <a:gdLst/>
                <a:ahLst/>
                <a:cxnLst/>
                <a:rect l="l" t="t" r="r" b="b"/>
                <a:pathLst>
                  <a:path w="4131" h="2606" extrusionOk="0">
                    <a:moveTo>
                      <a:pt x="4084" y="0"/>
                    </a:moveTo>
                    <a:lnTo>
                      <a:pt x="0" y="2369"/>
                    </a:lnTo>
                    <a:lnTo>
                      <a:pt x="47" y="2606"/>
                    </a:lnTo>
                    <a:lnTo>
                      <a:pt x="4131" y="236"/>
                    </a:lnTo>
                    <a:lnTo>
                      <a:pt x="4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7"/>
              <p:cNvSpPr/>
              <p:nvPr/>
            </p:nvSpPr>
            <p:spPr>
              <a:xfrm>
                <a:off x="2647275" y="4690375"/>
                <a:ext cx="83050" cy="53450"/>
              </a:xfrm>
              <a:custGeom>
                <a:avLst/>
                <a:gdLst/>
                <a:ahLst/>
                <a:cxnLst/>
                <a:rect l="l" t="t" r="r" b="b"/>
                <a:pathLst>
                  <a:path w="3322" h="2138" extrusionOk="0">
                    <a:moveTo>
                      <a:pt x="3278" y="0"/>
                    </a:moveTo>
                    <a:lnTo>
                      <a:pt x="0" y="1903"/>
                    </a:lnTo>
                    <a:lnTo>
                      <a:pt x="44" y="2138"/>
                    </a:lnTo>
                    <a:lnTo>
                      <a:pt x="3322" y="236"/>
                    </a:lnTo>
                    <a:lnTo>
                      <a:pt x="3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7"/>
              <p:cNvSpPr/>
              <p:nvPr/>
            </p:nvSpPr>
            <p:spPr>
              <a:xfrm>
                <a:off x="2779550" y="4412325"/>
                <a:ext cx="284425" cy="259250"/>
              </a:xfrm>
              <a:custGeom>
                <a:avLst/>
                <a:gdLst/>
                <a:ahLst/>
                <a:cxnLst/>
                <a:rect l="l" t="t" r="r" b="b"/>
                <a:pathLst>
                  <a:path w="11377" h="10370" extrusionOk="0">
                    <a:moveTo>
                      <a:pt x="10482" y="160"/>
                    </a:moveTo>
                    <a:lnTo>
                      <a:pt x="10732" y="1456"/>
                    </a:lnTo>
                    <a:lnTo>
                      <a:pt x="364" y="7469"/>
                    </a:lnTo>
                    <a:lnTo>
                      <a:pt x="113" y="6173"/>
                    </a:lnTo>
                    <a:lnTo>
                      <a:pt x="10482" y="160"/>
                    </a:lnTo>
                    <a:close/>
                    <a:moveTo>
                      <a:pt x="10753" y="1561"/>
                    </a:moveTo>
                    <a:lnTo>
                      <a:pt x="11004" y="2862"/>
                    </a:lnTo>
                    <a:lnTo>
                      <a:pt x="637" y="8875"/>
                    </a:lnTo>
                    <a:lnTo>
                      <a:pt x="385" y="7575"/>
                    </a:lnTo>
                    <a:lnTo>
                      <a:pt x="10753" y="1561"/>
                    </a:lnTo>
                    <a:close/>
                    <a:moveTo>
                      <a:pt x="11025" y="2967"/>
                    </a:moveTo>
                    <a:lnTo>
                      <a:pt x="11264" y="4198"/>
                    </a:lnTo>
                    <a:lnTo>
                      <a:pt x="895" y="10211"/>
                    </a:lnTo>
                    <a:lnTo>
                      <a:pt x="657" y="8981"/>
                    </a:lnTo>
                    <a:lnTo>
                      <a:pt x="11025" y="2967"/>
                    </a:lnTo>
                    <a:close/>
                    <a:moveTo>
                      <a:pt x="10555" y="1"/>
                    </a:moveTo>
                    <a:lnTo>
                      <a:pt x="31" y="6104"/>
                    </a:lnTo>
                    <a:lnTo>
                      <a:pt x="0" y="6122"/>
                    </a:lnTo>
                    <a:lnTo>
                      <a:pt x="809" y="10299"/>
                    </a:lnTo>
                    <a:lnTo>
                      <a:pt x="822" y="10369"/>
                    </a:lnTo>
                    <a:lnTo>
                      <a:pt x="11346" y="4266"/>
                    </a:lnTo>
                    <a:lnTo>
                      <a:pt x="11377" y="4248"/>
                    </a:lnTo>
                    <a:lnTo>
                      <a:pt x="10568" y="71"/>
                    </a:lnTo>
                    <a:lnTo>
                      <a:pt x="105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7"/>
              <p:cNvSpPr/>
              <p:nvPr/>
            </p:nvSpPr>
            <p:spPr>
              <a:xfrm>
                <a:off x="2801375" y="4451100"/>
                <a:ext cx="239225" cy="200700"/>
              </a:xfrm>
              <a:custGeom>
                <a:avLst/>
                <a:gdLst/>
                <a:ahLst/>
                <a:cxnLst/>
                <a:rect l="l" t="t" r="r" b="b"/>
                <a:pathLst>
                  <a:path w="9569" h="8028" fill="none" extrusionOk="0">
                    <a:moveTo>
                      <a:pt x="1" y="8027"/>
                    </a:moveTo>
                    <a:lnTo>
                      <a:pt x="702" y="6186"/>
                    </a:lnTo>
                    <a:lnTo>
                      <a:pt x="1962" y="6759"/>
                    </a:lnTo>
                    <a:lnTo>
                      <a:pt x="3183" y="2574"/>
                    </a:lnTo>
                    <a:lnTo>
                      <a:pt x="4808" y="3981"/>
                    </a:lnTo>
                    <a:lnTo>
                      <a:pt x="5520" y="2349"/>
                    </a:lnTo>
                    <a:lnTo>
                      <a:pt x="7168" y="4166"/>
                    </a:lnTo>
                    <a:lnTo>
                      <a:pt x="7653" y="593"/>
                    </a:lnTo>
                    <a:lnTo>
                      <a:pt x="8592" y="2553"/>
                    </a:lnTo>
                    <a:lnTo>
                      <a:pt x="8986" y="338"/>
                    </a:lnTo>
                    <a:lnTo>
                      <a:pt x="9569"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7"/>
              <p:cNvSpPr/>
              <p:nvPr/>
            </p:nvSpPr>
            <p:spPr>
              <a:xfrm>
                <a:off x="2462075" y="4396400"/>
                <a:ext cx="54225" cy="47800"/>
              </a:xfrm>
              <a:custGeom>
                <a:avLst/>
                <a:gdLst/>
                <a:ahLst/>
                <a:cxnLst/>
                <a:rect l="l" t="t" r="r" b="b"/>
                <a:pathLst>
                  <a:path w="2169" h="1912" extrusionOk="0">
                    <a:moveTo>
                      <a:pt x="2028" y="0"/>
                    </a:moveTo>
                    <a:lnTo>
                      <a:pt x="0" y="1176"/>
                    </a:lnTo>
                    <a:lnTo>
                      <a:pt x="142" y="1911"/>
                    </a:lnTo>
                    <a:lnTo>
                      <a:pt x="2169" y="736"/>
                    </a:lnTo>
                    <a:lnTo>
                      <a:pt x="2028"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7"/>
              <p:cNvSpPr/>
              <p:nvPr/>
            </p:nvSpPr>
            <p:spPr>
              <a:xfrm>
                <a:off x="2482450" y="4427750"/>
                <a:ext cx="136100" cy="222550"/>
              </a:xfrm>
              <a:custGeom>
                <a:avLst/>
                <a:gdLst/>
                <a:ahLst/>
                <a:cxnLst/>
                <a:rect l="l" t="t" r="r" b="b"/>
                <a:pathLst>
                  <a:path w="5444" h="8902" extrusionOk="0">
                    <a:moveTo>
                      <a:pt x="4192" y="1"/>
                    </a:moveTo>
                    <a:lnTo>
                      <a:pt x="0" y="2431"/>
                    </a:lnTo>
                    <a:lnTo>
                      <a:pt x="1252" y="8902"/>
                    </a:lnTo>
                    <a:lnTo>
                      <a:pt x="5444" y="6471"/>
                    </a:lnTo>
                    <a:lnTo>
                      <a:pt x="4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7"/>
              <p:cNvSpPr/>
              <p:nvPr/>
            </p:nvSpPr>
            <p:spPr>
              <a:xfrm>
                <a:off x="2622300" y="4303600"/>
                <a:ext cx="183775" cy="128675"/>
              </a:xfrm>
              <a:custGeom>
                <a:avLst/>
                <a:gdLst/>
                <a:ahLst/>
                <a:cxnLst/>
                <a:rect l="l" t="t" r="r" b="b"/>
                <a:pathLst>
                  <a:path w="7351" h="5147" extrusionOk="0">
                    <a:moveTo>
                      <a:pt x="7158" y="1"/>
                    </a:moveTo>
                    <a:lnTo>
                      <a:pt x="1" y="4151"/>
                    </a:lnTo>
                    <a:lnTo>
                      <a:pt x="195" y="5147"/>
                    </a:lnTo>
                    <a:lnTo>
                      <a:pt x="7351" y="996"/>
                    </a:lnTo>
                    <a:lnTo>
                      <a:pt x="71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7"/>
              <p:cNvSpPr/>
              <p:nvPr/>
            </p:nvSpPr>
            <p:spPr>
              <a:xfrm>
                <a:off x="2630000" y="4361400"/>
                <a:ext cx="152375" cy="110500"/>
              </a:xfrm>
              <a:custGeom>
                <a:avLst/>
                <a:gdLst/>
                <a:ahLst/>
                <a:cxnLst/>
                <a:rect l="l" t="t" r="r" b="b"/>
                <a:pathLst>
                  <a:path w="6095" h="4420" extrusionOk="0">
                    <a:moveTo>
                      <a:pt x="5900" y="0"/>
                    </a:moveTo>
                    <a:lnTo>
                      <a:pt x="0" y="3423"/>
                    </a:lnTo>
                    <a:lnTo>
                      <a:pt x="193" y="4419"/>
                    </a:lnTo>
                    <a:lnTo>
                      <a:pt x="6094" y="997"/>
                    </a:lnTo>
                    <a:lnTo>
                      <a:pt x="5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7"/>
              <p:cNvSpPr/>
              <p:nvPr/>
            </p:nvSpPr>
            <p:spPr>
              <a:xfrm>
                <a:off x="2637650" y="4382850"/>
                <a:ext cx="183775" cy="128650"/>
              </a:xfrm>
              <a:custGeom>
                <a:avLst/>
                <a:gdLst/>
                <a:ahLst/>
                <a:cxnLst/>
                <a:rect l="l" t="t" r="r" b="b"/>
                <a:pathLst>
                  <a:path w="7351" h="5146" extrusionOk="0">
                    <a:moveTo>
                      <a:pt x="7157" y="0"/>
                    </a:moveTo>
                    <a:lnTo>
                      <a:pt x="1" y="4151"/>
                    </a:lnTo>
                    <a:lnTo>
                      <a:pt x="195" y="5146"/>
                    </a:lnTo>
                    <a:lnTo>
                      <a:pt x="7350" y="997"/>
                    </a:lnTo>
                    <a:lnTo>
                      <a:pt x="71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7"/>
              <p:cNvSpPr/>
              <p:nvPr/>
            </p:nvSpPr>
            <p:spPr>
              <a:xfrm>
                <a:off x="2645325" y="4453275"/>
                <a:ext cx="130600" cy="97850"/>
              </a:xfrm>
              <a:custGeom>
                <a:avLst/>
                <a:gdLst/>
                <a:ahLst/>
                <a:cxnLst/>
                <a:rect l="l" t="t" r="r" b="b"/>
                <a:pathLst>
                  <a:path w="5224" h="3914" extrusionOk="0">
                    <a:moveTo>
                      <a:pt x="5031" y="1"/>
                    </a:moveTo>
                    <a:lnTo>
                      <a:pt x="1" y="2918"/>
                    </a:lnTo>
                    <a:lnTo>
                      <a:pt x="194" y="3913"/>
                    </a:lnTo>
                    <a:lnTo>
                      <a:pt x="5224" y="996"/>
                    </a:lnTo>
                    <a:lnTo>
                      <a:pt x="5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a:off x="2868125" y="4249175"/>
                <a:ext cx="33650" cy="50075"/>
              </a:xfrm>
              <a:custGeom>
                <a:avLst/>
                <a:gdLst/>
                <a:ahLst/>
                <a:cxnLst/>
                <a:rect l="l" t="t" r="r" b="b"/>
                <a:pathLst>
                  <a:path w="1346" h="2003" extrusionOk="0">
                    <a:moveTo>
                      <a:pt x="1079" y="0"/>
                    </a:moveTo>
                    <a:lnTo>
                      <a:pt x="0" y="627"/>
                    </a:lnTo>
                    <a:lnTo>
                      <a:pt x="265" y="2003"/>
                    </a:lnTo>
                    <a:lnTo>
                      <a:pt x="1346" y="1377"/>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7"/>
              <p:cNvSpPr/>
              <p:nvPr/>
            </p:nvSpPr>
            <p:spPr>
              <a:xfrm>
                <a:off x="2878750" y="4304300"/>
                <a:ext cx="33650" cy="50100"/>
              </a:xfrm>
              <a:custGeom>
                <a:avLst/>
                <a:gdLst/>
                <a:ahLst/>
                <a:cxnLst/>
                <a:rect l="l" t="t" r="r" b="b"/>
                <a:pathLst>
                  <a:path w="1346" h="2004" extrusionOk="0">
                    <a:moveTo>
                      <a:pt x="1081" y="0"/>
                    </a:moveTo>
                    <a:lnTo>
                      <a:pt x="1" y="626"/>
                    </a:lnTo>
                    <a:lnTo>
                      <a:pt x="268" y="2003"/>
                    </a:lnTo>
                    <a:lnTo>
                      <a:pt x="1346" y="1376"/>
                    </a:lnTo>
                    <a:lnTo>
                      <a:pt x="1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7"/>
              <p:cNvSpPr/>
              <p:nvPr/>
            </p:nvSpPr>
            <p:spPr>
              <a:xfrm>
                <a:off x="2889450" y="4359400"/>
                <a:ext cx="33650" cy="50100"/>
              </a:xfrm>
              <a:custGeom>
                <a:avLst/>
                <a:gdLst/>
                <a:ahLst/>
                <a:cxnLst/>
                <a:rect l="l" t="t" r="r" b="b"/>
                <a:pathLst>
                  <a:path w="1346" h="2004" extrusionOk="0">
                    <a:moveTo>
                      <a:pt x="1079" y="0"/>
                    </a:moveTo>
                    <a:lnTo>
                      <a:pt x="1" y="627"/>
                    </a:lnTo>
                    <a:lnTo>
                      <a:pt x="267" y="2003"/>
                    </a:lnTo>
                    <a:lnTo>
                      <a:pt x="1346" y="1378"/>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7"/>
              <p:cNvSpPr/>
              <p:nvPr/>
            </p:nvSpPr>
            <p:spPr>
              <a:xfrm>
                <a:off x="2909400" y="4189000"/>
                <a:ext cx="91925" cy="64300"/>
              </a:xfrm>
              <a:custGeom>
                <a:avLst/>
                <a:gdLst/>
                <a:ahLst/>
                <a:cxnLst/>
                <a:rect l="l" t="t" r="r" b="b"/>
                <a:pathLst>
                  <a:path w="3677" h="2572" extrusionOk="0">
                    <a:moveTo>
                      <a:pt x="3580" y="0"/>
                    </a:moveTo>
                    <a:lnTo>
                      <a:pt x="1" y="2075"/>
                    </a:lnTo>
                    <a:lnTo>
                      <a:pt x="97" y="2572"/>
                    </a:lnTo>
                    <a:lnTo>
                      <a:pt x="3676" y="497"/>
                    </a:lnTo>
                    <a:lnTo>
                      <a:pt x="3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7"/>
              <p:cNvSpPr/>
              <p:nvPr/>
            </p:nvSpPr>
            <p:spPr>
              <a:xfrm>
                <a:off x="2914875" y="4217175"/>
                <a:ext cx="91900" cy="64350"/>
              </a:xfrm>
              <a:custGeom>
                <a:avLst/>
                <a:gdLst/>
                <a:ahLst/>
                <a:cxnLst/>
                <a:rect l="l" t="t" r="r" b="b"/>
                <a:pathLst>
                  <a:path w="3676" h="2574" extrusionOk="0">
                    <a:moveTo>
                      <a:pt x="3578" y="1"/>
                    </a:moveTo>
                    <a:lnTo>
                      <a:pt x="1" y="2075"/>
                    </a:lnTo>
                    <a:lnTo>
                      <a:pt x="97" y="2574"/>
                    </a:lnTo>
                    <a:lnTo>
                      <a:pt x="3675" y="497"/>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2920375" y="4245350"/>
                <a:ext cx="91850" cy="64350"/>
              </a:xfrm>
              <a:custGeom>
                <a:avLst/>
                <a:gdLst/>
                <a:ahLst/>
                <a:cxnLst/>
                <a:rect l="l" t="t" r="r" b="b"/>
                <a:pathLst>
                  <a:path w="3674" h="2574" extrusionOk="0">
                    <a:moveTo>
                      <a:pt x="3577" y="1"/>
                    </a:moveTo>
                    <a:lnTo>
                      <a:pt x="0" y="2075"/>
                    </a:lnTo>
                    <a:lnTo>
                      <a:pt x="96" y="2574"/>
                    </a:lnTo>
                    <a:lnTo>
                      <a:pt x="3673"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2925800" y="4273525"/>
                <a:ext cx="91875" cy="64375"/>
              </a:xfrm>
              <a:custGeom>
                <a:avLst/>
                <a:gdLst/>
                <a:ahLst/>
                <a:cxnLst/>
                <a:rect l="l" t="t" r="r" b="b"/>
                <a:pathLst>
                  <a:path w="3675" h="2575" extrusionOk="0">
                    <a:moveTo>
                      <a:pt x="3578" y="1"/>
                    </a:moveTo>
                    <a:lnTo>
                      <a:pt x="0" y="2076"/>
                    </a:lnTo>
                    <a:lnTo>
                      <a:pt x="97" y="2574"/>
                    </a:lnTo>
                    <a:lnTo>
                      <a:pt x="3674" y="500"/>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931275" y="4301725"/>
                <a:ext cx="91875" cy="64375"/>
              </a:xfrm>
              <a:custGeom>
                <a:avLst/>
                <a:gdLst/>
                <a:ahLst/>
                <a:cxnLst/>
                <a:rect l="l" t="t" r="r" b="b"/>
                <a:pathLst>
                  <a:path w="3675" h="2575" extrusionOk="0">
                    <a:moveTo>
                      <a:pt x="3577" y="1"/>
                    </a:moveTo>
                    <a:lnTo>
                      <a:pt x="0" y="2076"/>
                    </a:lnTo>
                    <a:lnTo>
                      <a:pt x="96" y="2574"/>
                    </a:lnTo>
                    <a:lnTo>
                      <a:pt x="3674"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2936700" y="4329900"/>
                <a:ext cx="91875" cy="64375"/>
              </a:xfrm>
              <a:custGeom>
                <a:avLst/>
                <a:gdLst/>
                <a:ahLst/>
                <a:cxnLst/>
                <a:rect l="l" t="t" r="r" b="b"/>
                <a:pathLst>
                  <a:path w="3675" h="2575" extrusionOk="0">
                    <a:moveTo>
                      <a:pt x="3579" y="1"/>
                    </a:moveTo>
                    <a:lnTo>
                      <a:pt x="0" y="2076"/>
                    </a:lnTo>
                    <a:lnTo>
                      <a:pt x="98" y="2574"/>
                    </a:lnTo>
                    <a:lnTo>
                      <a:pt x="3674" y="500"/>
                    </a:lnTo>
                    <a:lnTo>
                      <a:pt x="35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7"/>
              <p:cNvSpPr/>
              <p:nvPr/>
            </p:nvSpPr>
            <p:spPr>
              <a:xfrm>
                <a:off x="2822125" y="4128925"/>
                <a:ext cx="166025" cy="100250"/>
              </a:xfrm>
              <a:custGeom>
                <a:avLst/>
                <a:gdLst/>
                <a:ahLst/>
                <a:cxnLst/>
                <a:rect l="l" t="t" r="r" b="b"/>
                <a:pathLst>
                  <a:path w="6641" h="4010" extrusionOk="0">
                    <a:moveTo>
                      <a:pt x="6606" y="0"/>
                    </a:moveTo>
                    <a:lnTo>
                      <a:pt x="1" y="3831"/>
                    </a:lnTo>
                    <a:lnTo>
                      <a:pt x="36" y="4009"/>
                    </a:lnTo>
                    <a:lnTo>
                      <a:pt x="6641" y="179"/>
                    </a:lnTo>
                    <a:lnTo>
                      <a:pt x="6606"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7"/>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4" name="Google Shape;1634;p57"/>
            <p:cNvGrpSpPr/>
            <p:nvPr/>
          </p:nvGrpSpPr>
          <p:grpSpPr>
            <a:xfrm>
              <a:off x="2567637" y="4061975"/>
              <a:ext cx="814325" cy="880250"/>
              <a:chOff x="2189850" y="3376175"/>
              <a:chExt cx="814325" cy="880250"/>
            </a:xfrm>
          </p:grpSpPr>
          <p:sp>
            <p:nvSpPr>
              <p:cNvPr id="1635" name="Google Shape;1635;p57"/>
              <p:cNvSpPr/>
              <p:nvPr/>
            </p:nvSpPr>
            <p:spPr>
              <a:xfrm>
                <a:off x="2189850" y="3376175"/>
                <a:ext cx="814325" cy="880250"/>
              </a:xfrm>
              <a:custGeom>
                <a:avLst/>
                <a:gdLst/>
                <a:ahLst/>
                <a:cxnLst/>
                <a:rect l="l" t="t" r="r" b="b"/>
                <a:pathLst>
                  <a:path w="32573" h="35210" extrusionOk="0">
                    <a:moveTo>
                      <a:pt x="347" y="16144"/>
                    </a:moveTo>
                    <a:lnTo>
                      <a:pt x="27947" y="209"/>
                    </a:lnTo>
                    <a:cubicBezTo>
                      <a:pt x="28309" y="0"/>
                      <a:pt x="28769" y="207"/>
                      <a:pt x="28852" y="615"/>
                    </a:cubicBezTo>
                    <a:lnTo>
                      <a:pt x="32519" y="18413"/>
                    </a:lnTo>
                    <a:cubicBezTo>
                      <a:pt x="32573" y="18671"/>
                      <a:pt x="32454" y="18934"/>
                      <a:pt x="32225" y="19066"/>
                    </a:cubicBezTo>
                    <a:lnTo>
                      <a:pt x="4624" y="35001"/>
                    </a:lnTo>
                    <a:cubicBezTo>
                      <a:pt x="4262" y="35210"/>
                      <a:pt x="3802" y="35004"/>
                      <a:pt x="3719" y="34595"/>
                    </a:cubicBezTo>
                    <a:lnTo>
                      <a:pt x="54" y="16799"/>
                    </a:lnTo>
                    <a:cubicBezTo>
                      <a:pt x="0" y="16538"/>
                      <a:pt x="120" y="16276"/>
                      <a:pt x="347" y="16144"/>
                    </a:cubicBezTo>
                    <a:close/>
                  </a:path>
                </a:pathLst>
              </a:custGeom>
              <a:gradFill>
                <a:gsLst>
                  <a:gs pos="0">
                    <a:srgbClr val="748BFF">
                      <a:alpha val="51764"/>
                    </a:srgbClr>
                  </a:gs>
                  <a:gs pos="100000">
                    <a:srgbClr val="7659FF">
                      <a:alpha val="5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2259425" y="3651850"/>
                <a:ext cx="238600" cy="334100"/>
              </a:xfrm>
              <a:custGeom>
                <a:avLst/>
                <a:gdLst/>
                <a:ahLst/>
                <a:cxnLst/>
                <a:rect l="l" t="t" r="r" b="b"/>
                <a:pathLst>
                  <a:path w="9544" h="13364" extrusionOk="0">
                    <a:moveTo>
                      <a:pt x="9461" y="1"/>
                    </a:moveTo>
                    <a:lnTo>
                      <a:pt x="6927" y="1483"/>
                    </a:lnTo>
                    <a:lnTo>
                      <a:pt x="6984" y="1840"/>
                    </a:lnTo>
                    <a:lnTo>
                      <a:pt x="9520" y="358"/>
                    </a:lnTo>
                    <a:lnTo>
                      <a:pt x="9461" y="1"/>
                    </a:lnTo>
                    <a:close/>
                    <a:moveTo>
                      <a:pt x="8482" y="1868"/>
                    </a:moveTo>
                    <a:lnTo>
                      <a:pt x="7949" y="2179"/>
                    </a:lnTo>
                    <a:lnTo>
                      <a:pt x="8003" y="2510"/>
                    </a:lnTo>
                    <a:lnTo>
                      <a:pt x="8536" y="2199"/>
                    </a:lnTo>
                    <a:lnTo>
                      <a:pt x="8482" y="1868"/>
                    </a:lnTo>
                    <a:close/>
                    <a:moveTo>
                      <a:pt x="7494" y="2940"/>
                    </a:moveTo>
                    <a:lnTo>
                      <a:pt x="7098" y="3171"/>
                    </a:lnTo>
                    <a:lnTo>
                      <a:pt x="7151" y="3502"/>
                    </a:lnTo>
                    <a:lnTo>
                      <a:pt x="7548" y="3271"/>
                    </a:lnTo>
                    <a:lnTo>
                      <a:pt x="7494" y="2940"/>
                    </a:lnTo>
                    <a:close/>
                    <a:moveTo>
                      <a:pt x="7779" y="2281"/>
                    </a:moveTo>
                    <a:lnTo>
                      <a:pt x="6058" y="3288"/>
                    </a:lnTo>
                    <a:lnTo>
                      <a:pt x="6111" y="3618"/>
                    </a:lnTo>
                    <a:lnTo>
                      <a:pt x="7833" y="2611"/>
                    </a:lnTo>
                    <a:lnTo>
                      <a:pt x="7779" y="2281"/>
                    </a:lnTo>
                    <a:close/>
                    <a:moveTo>
                      <a:pt x="6982" y="3240"/>
                    </a:moveTo>
                    <a:lnTo>
                      <a:pt x="6600" y="3463"/>
                    </a:lnTo>
                    <a:lnTo>
                      <a:pt x="6653" y="3794"/>
                    </a:lnTo>
                    <a:lnTo>
                      <a:pt x="7036" y="3570"/>
                    </a:lnTo>
                    <a:lnTo>
                      <a:pt x="6982" y="3240"/>
                    </a:lnTo>
                    <a:close/>
                    <a:moveTo>
                      <a:pt x="5999" y="2026"/>
                    </a:moveTo>
                    <a:lnTo>
                      <a:pt x="3464" y="3508"/>
                    </a:lnTo>
                    <a:lnTo>
                      <a:pt x="3522" y="3866"/>
                    </a:lnTo>
                    <a:lnTo>
                      <a:pt x="6055" y="2384"/>
                    </a:lnTo>
                    <a:lnTo>
                      <a:pt x="5999" y="2026"/>
                    </a:lnTo>
                    <a:close/>
                    <a:moveTo>
                      <a:pt x="5814" y="3427"/>
                    </a:moveTo>
                    <a:lnTo>
                      <a:pt x="5545" y="3586"/>
                    </a:lnTo>
                    <a:lnTo>
                      <a:pt x="5599" y="3916"/>
                    </a:lnTo>
                    <a:lnTo>
                      <a:pt x="5868" y="3759"/>
                    </a:lnTo>
                    <a:lnTo>
                      <a:pt x="5814" y="3427"/>
                    </a:lnTo>
                    <a:close/>
                    <a:moveTo>
                      <a:pt x="9490" y="2760"/>
                    </a:moveTo>
                    <a:lnTo>
                      <a:pt x="7865" y="3711"/>
                    </a:lnTo>
                    <a:lnTo>
                      <a:pt x="7918" y="4041"/>
                    </a:lnTo>
                    <a:lnTo>
                      <a:pt x="9544" y="3091"/>
                    </a:lnTo>
                    <a:lnTo>
                      <a:pt x="9490" y="2760"/>
                    </a:lnTo>
                    <a:close/>
                    <a:moveTo>
                      <a:pt x="6513" y="3514"/>
                    </a:moveTo>
                    <a:lnTo>
                      <a:pt x="6130" y="3737"/>
                    </a:lnTo>
                    <a:lnTo>
                      <a:pt x="6184" y="4068"/>
                    </a:lnTo>
                    <a:lnTo>
                      <a:pt x="6566" y="3844"/>
                    </a:lnTo>
                    <a:lnTo>
                      <a:pt x="6513" y="3514"/>
                    </a:lnTo>
                    <a:close/>
                    <a:moveTo>
                      <a:pt x="8154" y="3046"/>
                    </a:moveTo>
                    <a:lnTo>
                      <a:pt x="6899" y="3780"/>
                    </a:lnTo>
                    <a:lnTo>
                      <a:pt x="6952" y="4111"/>
                    </a:lnTo>
                    <a:lnTo>
                      <a:pt x="8208" y="3377"/>
                    </a:lnTo>
                    <a:lnTo>
                      <a:pt x="8154" y="3046"/>
                    </a:lnTo>
                    <a:close/>
                    <a:moveTo>
                      <a:pt x="9322" y="3351"/>
                    </a:moveTo>
                    <a:lnTo>
                      <a:pt x="8300" y="3949"/>
                    </a:lnTo>
                    <a:lnTo>
                      <a:pt x="8353" y="4279"/>
                    </a:lnTo>
                    <a:lnTo>
                      <a:pt x="9374" y="3682"/>
                    </a:lnTo>
                    <a:lnTo>
                      <a:pt x="9322" y="3351"/>
                    </a:lnTo>
                    <a:close/>
                    <a:moveTo>
                      <a:pt x="5887" y="3879"/>
                    </a:moveTo>
                    <a:lnTo>
                      <a:pt x="5618" y="4036"/>
                    </a:lnTo>
                    <a:lnTo>
                      <a:pt x="5672" y="4367"/>
                    </a:lnTo>
                    <a:lnTo>
                      <a:pt x="5941" y="4211"/>
                    </a:lnTo>
                    <a:lnTo>
                      <a:pt x="5887" y="3879"/>
                    </a:lnTo>
                    <a:close/>
                    <a:moveTo>
                      <a:pt x="6768" y="3857"/>
                    </a:moveTo>
                    <a:lnTo>
                      <a:pt x="6203" y="4189"/>
                    </a:lnTo>
                    <a:lnTo>
                      <a:pt x="6256" y="4519"/>
                    </a:lnTo>
                    <a:lnTo>
                      <a:pt x="6821" y="4189"/>
                    </a:lnTo>
                    <a:lnTo>
                      <a:pt x="6768" y="3857"/>
                    </a:lnTo>
                    <a:close/>
                    <a:moveTo>
                      <a:pt x="8882" y="4102"/>
                    </a:moveTo>
                    <a:lnTo>
                      <a:pt x="8509" y="4320"/>
                    </a:lnTo>
                    <a:lnTo>
                      <a:pt x="8563" y="4650"/>
                    </a:lnTo>
                    <a:lnTo>
                      <a:pt x="8936" y="4433"/>
                    </a:lnTo>
                    <a:lnTo>
                      <a:pt x="8882" y="4102"/>
                    </a:lnTo>
                    <a:close/>
                    <a:moveTo>
                      <a:pt x="8067" y="4084"/>
                    </a:moveTo>
                    <a:lnTo>
                      <a:pt x="7608" y="4352"/>
                    </a:lnTo>
                    <a:lnTo>
                      <a:pt x="7661" y="4683"/>
                    </a:lnTo>
                    <a:lnTo>
                      <a:pt x="8121" y="4415"/>
                    </a:lnTo>
                    <a:lnTo>
                      <a:pt x="8067" y="4084"/>
                    </a:lnTo>
                    <a:close/>
                    <a:moveTo>
                      <a:pt x="5959" y="4330"/>
                    </a:moveTo>
                    <a:lnTo>
                      <a:pt x="5689" y="4488"/>
                    </a:lnTo>
                    <a:lnTo>
                      <a:pt x="5743" y="4819"/>
                    </a:lnTo>
                    <a:lnTo>
                      <a:pt x="6012" y="4660"/>
                    </a:lnTo>
                    <a:lnTo>
                      <a:pt x="5959" y="4330"/>
                    </a:lnTo>
                    <a:close/>
                    <a:moveTo>
                      <a:pt x="7639" y="3842"/>
                    </a:moveTo>
                    <a:lnTo>
                      <a:pt x="6274" y="4640"/>
                    </a:lnTo>
                    <a:lnTo>
                      <a:pt x="6328" y="4970"/>
                    </a:lnTo>
                    <a:lnTo>
                      <a:pt x="7692" y="4173"/>
                    </a:lnTo>
                    <a:lnTo>
                      <a:pt x="7639" y="3842"/>
                    </a:lnTo>
                    <a:close/>
                    <a:moveTo>
                      <a:pt x="6031" y="4781"/>
                    </a:moveTo>
                    <a:lnTo>
                      <a:pt x="5762" y="4939"/>
                    </a:lnTo>
                    <a:lnTo>
                      <a:pt x="5816" y="5269"/>
                    </a:lnTo>
                    <a:lnTo>
                      <a:pt x="6085" y="5112"/>
                    </a:lnTo>
                    <a:lnTo>
                      <a:pt x="6031" y="4781"/>
                    </a:lnTo>
                    <a:close/>
                    <a:moveTo>
                      <a:pt x="7478" y="4429"/>
                    </a:moveTo>
                    <a:lnTo>
                      <a:pt x="6347" y="5091"/>
                    </a:lnTo>
                    <a:lnTo>
                      <a:pt x="6401" y="5422"/>
                    </a:lnTo>
                    <a:lnTo>
                      <a:pt x="7531" y="4761"/>
                    </a:lnTo>
                    <a:lnTo>
                      <a:pt x="7478" y="4429"/>
                    </a:lnTo>
                    <a:close/>
                    <a:moveTo>
                      <a:pt x="8238" y="4479"/>
                    </a:moveTo>
                    <a:lnTo>
                      <a:pt x="7118" y="5135"/>
                    </a:lnTo>
                    <a:lnTo>
                      <a:pt x="7171" y="5465"/>
                    </a:lnTo>
                    <a:lnTo>
                      <a:pt x="8291" y="4809"/>
                    </a:lnTo>
                    <a:lnTo>
                      <a:pt x="8238" y="4479"/>
                    </a:lnTo>
                    <a:close/>
                    <a:moveTo>
                      <a:pt x="6105" y="5232"/>
                    </a:moveTo>
                    <a:lnTo>
                      <a:pt x="5835" y="5391"/>
                    </a:lnTo>
                    <a:lnTo>
                      <a:pt x="5888" y="5721"/>
                    </a:lnTo>
                    <a:lnTo>
                      <a:pt x="6159" y="5564"/>
                    </a:lnTo>
                    <a:lnTo>
                      <a:pt x="6105" y="5232"/>
                    </a:lnTo>
                    <a:close/>
                    <a:moveTo>
                      <a:pt x="7857" y="5197"/>
                    </a:moveTo>
                    <a:lnTo>
                      <a:pt x="7460" y="5428"/>
                    </a:lnTo>
                    <a:lnTo>
                      <a:pt x="7513" y="5758"/>
                    </a:lnTo>
                    <a:lnTo>
                      <a:pt x="7910" y="5528"/>
                    </a:lnTo>
                    <a:lnTo>
                      <a:pt x="7857" y="5197"/>
                    </a:lnTo>
                    <a:close/>
                    <a:moveTo>
                      <a:pt x="7005" y="5201"/>
                    </a:moveTo>
                    <a:lnTo>
                      <a:pt x="6421" y="5542"/>
                    </a:lnTo>
                    <a:lnTo>
                      <a:pt x="6475" y="5873"/>
                    </a:lnTo>
                    <a:lnTo>
                      <a:pt x="7058" y="5531"/>
                    </a:lnTo>
                    <a:lnTo>
                      <a:pt x="7005" y="5201"/>
                    </a:lnTo>
                    <a:close/>
                    <a:moveTo>
                      <a:pt x="2535" y="4051"/>
                    </a:moveTo>
                    <a:lnTo>
                      <a:pt x="1" y="5531"/>
                    </a:lnTo>
                    <a:lnTo>
                      <a:pt x="57" y="5889"/>
                    </a:lnTo>
                    <a:lnTo>
                      <a:pt x="2593" y="4408"/>
                    </a:lnTo>
                    <a:lnTo>
                      <a:pt x="2535" y="4051"/>
                    </a:lnTo>
                    <a:close/>
                    <a:moveTo>
                      <a:pt x="6177" y="5684"/>
                    </a:moveTo>
                    <a:lnTo>
                      <a:pt x="5906" y="5841"/>
                    </a:lnTo>
                    <a:lnTo>
                      <a:pt x="5960" y="6172"/>
                    </a:lnTo>
                    <a:lnTo>
                      <a:pt x="6230" y="6014"/>
                    </a:lnTo>
                    <a:lnTo>
                      <a:pt x="6177" y="5684"/>
                    </a:lnTo>
                    <a:close/>
                    <a:moveTo>
                      <a:pt x="3291" y="4904"/>
                    </a:moveTo>
                    <a:lnTo>
                      <a:pt x="1554" y="5919"/>
                    </a:lnTo>
                    <a:lnTo>
                      <a:pt x="1608" y="6250"/>
                    </a:lnTo>
                    <a:lnTo>
                      <a:pt x="3345" y="5234"/>
                    </a:lnTo>
                    <a:lnTo>
                      <a:pt x="3291" y="4904"/>
                    </a:lnTo>
                    <a:close/>
                    <a:moveTo>
                      <a:pt x="7191" y="5585"/>
                    </a:moveTo>
                    <a:lnTo>
                      <a:pt x="6492" y="5994"/>
                    </a:lnTo>
                    <a:lnTo>
                      <a:pt x="6546" y="6324"/>
                    </a:lnTo>
                    <a:lnTo>
                      <a:pt x="7244" y="5916"/>
                    </a:lnTo>
                    <a:lnTo>
                      <a:pt x="7191" y="5585"/>
                    </a:lnTo>
                    <a:close/>
                    <a:moveTo>
                      <a:pt x="6249" y="6135"/>
                    </a:moveTo>
                    <a:lnTo>
                      <a:pt x="5980" y="6293"/>
                    </a:lnTo>
                    <a:lnTo>
                      <a:pt x="6034" y="6624"/>
                    </a:lnTo>
                    <a:lnTo>
                      <a:pt x="6303" y="6465"/>
                    </a:lnTo>
                    <a:lnTo>
                      <a:pt x="6249" y="6135"/>
                    </a:lnTo>
                    <a:close/>
                    <a:moveTo>
                      <a:pt x="2956" y="5591"/>
                    </a:moveTo>
                    <a:lnTo>
                      <a:pt x="1741" y="6302"/>
                    </a:lnTo>
                    <a:lnTo>
                      <a:pt x="1795" y="6632"/>
                    </a:lnTo>
                    <a:lnTo>
                      <a:pt x="3010" y="5922"/>
                    </a:lnTo>
                    <a:lnTo>
                      <a:pt x="2956" y="5591"/>
                    </a:lnTo>
                    <a:close/>
                    <a:moveTo>
                      <a:pt x="1286" y="6076"/>
                    </a:moveTo>
                    <a:lnTo>
                      <a:pt x="702" y="6417"/>
                    </a:lnTo>
                    <a:lnTo>
                      <a:pt x="756" y="6747"/>
                    </a:lnTo>
                    <a:lnTo>
                      <a:pt x="1340" y="6406"/>
                    </a:lnTo>
                    <a:lnTo>
                      <a:pt x="1286" y="6076"/>
                    </a:lnTo>
                    <a:close/>
                    <a:moveTo>
                      <a:pt x="1626" y="6370"/>
                    </a:moveTo>
                    <a:lnTo>
                      <a:pt x="1242" y="6593"/>
                    </a:lnTo>
                    <a:lnTo>
                      <a:pt x="1296" y="6924"/>
                    </a:lnTo>
                    <a:lnTo>
                      <a:pt x="1679" y="6701"/>
                    </a:lnTo>
                    <a:lnTo>
                      <a:pt x="1626" y="6370"/>
                    </a:lnTo>
                    <a:close/>
                    <a:moveTo>
                      <a:pt x="459" y="6560"/>
                    </a:moveTo>
                    <a:lnTo>
                      <a:pt x="190" y="6717"/>
                    </a:lnTo>
                    <a:lnTo>
                      <a:pt x="244" y="7048"/>
                    </a:lnTo>
                    <a:lnTo>
                      <a:pt x="513" y="6890"/>
                    </a:lnTo>
                    <a:lnTo>
                      <a:pt x="459" y="6560"/>
                    </a:lnTo>
                    <a:close/>
                    <a:moveTo>
                      <a:pt x="4707" y="6543"/>
                    </a:moveTo>
                    <a:lnTo>
                      <a:pt x="4334" y="6761"/>
                    </a:lnTo>
                    <a:lnTo>
                      <a:pt x="4387" y="7091"/>
                    </a:lnTo>
                    <a:lnTo>
                      <a:pt x="4760" y="6874"/>
                    </a:lnTo>
                    <a:lnTo>
                      <a:pt x="4707" y="6543"/>
                    </a:lnTo>
                    <a:close/>
                    <a:moveTo>
                      <a:pt x="1156" y="6644"/>
                    </a:moveTo>
                    <a:lnTo>
                      <a:pt x="774" y="6867"/>
                    </a:lnTo>
                    <a:lnTo>
                      <a:pt x="827" y="7198"/>
                    </a:lnTo>
                    <a:lnTo>
                      <a:pt x="1210" y="6974"/>
                    </a:lnTo>
                    <a:lnTo>
                      <a:pt x="1156" y="6644"/>
                    </a:lnTo>
                    <a:close/>
                    <a:moveTo>
                      <a:pt x="3967" y="6483"/>
                    </a:moveTo>
                    <a:lnTo>
                      <a:pt x="2944" y="7080"/>
                    </a:lnTo>
                    <a:lnTo>
                      <a:pt x="2998" y="7411"/>
                    </a:lnTo>
                    <a:lnTo>
                      <a:pt x="4020" y="6815"/>
                    </a:lnTo>
                    <a:lnTo>
                      <a:pt x="3967" y="6483"/>
                    </a:lnTo>
                    <a:close/>
                    <a:moveTo>
                      <a:pt x="532" y="7011"/>
                    </a:moveTo>
                    <a:lnTo>
                      <a:pt x="263" y="7168"/>
                    </a:lnTo>
                    <a:lnTo>
                      <a:pt x="316" y="7500"/>
                    </a:lnTo>
                    <a:lnTo>
                      <a:pt x="585" y="7341"/>
                    </a:lnTo>
                    <a:lnTo>
                      <a:pt x="532" y="7011"/>
                    </a:lnTo>
                    <a:close/>
                    <a:moveTo>
                      <a:pt x="1977" y="6660"/>
                    </a:moveTo>
                    <a:lnTo>
                      <a:pt x="846" y="7321"/>
                    </a:lnTo>
                    <a:lnTo>
                      <a:pt x="900" y="7651"/>
                    </a:lnTo>
                    <a:lnTo>
                      <a:pt x="2031" y="6990"/>
                    </a:lnTo>
                    <a:lnTo>
                      <a:pt x="1977" y="6660"/>
                    </a:lnTo>
                    <a:close/>
                    <a:moveTo>
                      <a:pt x="2712" y="7215"/>
                    </a:moveTo>
                    <a:lnTo>
                      <a:pt x="2253" y="7483"/>
                    </a:lnTo>
                    <a:lnTo>
                      <a:pt x="2307" y="7813"/>
                    </a:lnTo>
                    <a:lnTo>
                      <a:pt x="2766" y="7545"/>
                    </a:lnTo>
                    <a:lnTo>
                      <a:pt x="2712" y="7215"/>
                    </a:lnTo>
                    <a:close/>
                    <a:moveTo>
                      <a:pt x="603" y="7461"/>
                    </a:moveTo>
                    <a:lnTo>
                      <a:pt x="334" y="7619"/>
                    </a:lnTo>
                    <a:lnTo>
                      <a:pt x="388" y="7949"/>
                    </a:lnTo>
                    <a:lnTo>
                      <a:pt x="657" y="7791"/>
                    </a:lnTo>
                    <a:lnTo>
                      <a:pt x="603" y="7461"/>
                    </a:lnTo>
                    <a:close/>
                    <a:moveTo>
                      <a:pt x="4205" y="6836"/>
                    </a:moveTo>
                    <a:lnTo>
                      <a:pt x="2712" y="7708"/>
                    </a:lnTo>
                    <a:lnTo>
                      <a:pt x="2766" y="8038"/>
                    </a:lnTo>
                    <a:lnTo>
                      <a:pt x="4259" y="7167"/>
                    </a:lnTo>
                    <a:lnTo>
                      <a:pt x="4205" y="6836"/>
                    </a:lnTo>
                    <a:close/>
                    <a:moveTo>
                      <a:pt x="1268" y="7566"/>
                    </a:moveTo>
                    <a:lnTo>
                      <a:pt x="919" y="7770"/>
                    </a:lnTo>
                    <a:lnTo>
                      <a:pt x="973" y="8101"/>
                    </a:lnTo>
                    <a:lnTo>
                      <a:pt x="1322" y="7896"/>
                    </a:lnTo>
                    <a:lnTo>
                      <a:pt x="1268" y="7566"/>
                    </a:lnTo>
                    <a:close/>
                    <a:moveTo>
                      <a:pt x="676" y="7912"/>
                    </a:moveTo>
                    <a:lnTo>
                      <a:pt x="407" y="8069"/>
                    </a:lnTo>
                    <a:lnTo>
                      <a:pt x="460" y="8400"/>
                    </a:lnTo>
                    <a:lnTo>
                      <a:pt x="730" y="8242"/>
                    </a:lnTo>
                    <a:lnTo>
                      <a:pt x="676" y="7912"/>
                    </a:lnTo>
                    <a:close/>
                    <a:moveTo>
                      <a:pt x="2121" y="7560"/>
                    </a:moveTo>
                    <a:lnTo>
                      <a:pt x="991" y="8222"/>
                    </a:lnTo>
                    <a:lnTo>
                      <a:pt x="1044" y="8552"/>
                    </a:lnTo>
                    <a:lnTo>
                      <a:pt x="2175" y="7890"/>
                    </a:lnTo>
                    <a:lnTo>
                      <a:pt x="2121" y="7560"/>
                    </a:lnTo>
                    <a:close/>
                    <a:moveTo>
                      <a:pt x="750" y="8363"/>
                    </a:moveTo>
                    <a:lnTo>
                      <a:pt x="479" y="8519"/>
                    </a:lnTo>
                    <a:lnTo>
                      <a:pt x="533" y="8849"/>
                    </a:lnTo>
                    <a:lnTo>
                      <a:pt x="804" y="8692"/>
                    </a:lnTo>
                    <a:lnTo>
                      <a:pt x="750" y="8363"/>
                    </a:lnTo>
                    <a:close/>
                    <a:moveTo>
                      <a:pt x="5356" y="6657"/>
                    </a:moveTo>
                    <a:lnTo>
                      <a:pt x="2105" y="8558"/>
                    </a:lnTo>
                    <a:lnTo>
                      <a:pt x="2158" y="8889"/>
                    </a:lnTo>
                    <a:lnTo>
                      <a:pt x="5409" y="6988"/>
                    </a:lnTo>
                    <a:lnTo>
                      <a:pt x="5356" y="6657"/>
                    </a:lnTo>
                    <a:close/>
                    <a:moveTo>
                      <a:pt x="4069" y="8399"/>
                    </a:moveTo>
                    <a:lnTo>
                      <a:pt x="3663" y="8637"/>
                    </a:lnTo>
                    <a:lnTo>
                      <a:pt x="3715" y="8967"/>
                    </a:lnTo>
                    <a:lnTo>
                      <a:pt x="4123" y="8729"/>
                    </a:lnTo>
                    <a:lnTo>
                      <a:pt x="4069" y="8399"/>
                    </a:lnTo>
                    <a:close/>
                    <a:moveTo>
                      <a:pt x="2556" y="7801"/>
                    </a:moveTo>
                    <a:lnTo>
                      <a:pt x="1066" y="8672"/>
                    </a:lnTo>
                    <a:lnTo>
                      <a:pt x="1119" y="9003"/>
                    </a:lnTo>
                    <a:lnTo>
                      <a:pt x="2610" y="8132"/>
                    </a:lnTo>
                    <a:lnTo>
                      <a:pt x="2556" y="7801"/>
                    </a:lnTo>
                    <a:close/>
                    <a:moveTo>
                      <a:pt x="3509" y="8727"/>
                    </a:moveTo>
                    <a:lnTo>
                      <a:pt x="3103" y="8965"/>
                    </a:lnTo>
                    <a:lnTo>
                      <a:pt x="3157" y="9295"/>
                    </a:lnTo>
                    <a:lnTo>
                      <a:pt x="3563" y="9057"/>
                    </a:lnTo>
                    <a:lnTo>
                      <a:pt x="3509" y="8727"/>
                    </a:lnTo>
                    <a:close/>
                    <a:moveTo>
                      <a:pt x="821" y="8814"/>
                    </a:moveTo>
                    <a:lnTo>
                      <a:pt x="551" y="8972"/>
                    </a:lnTo>
                    <a:lnTo>
                      <a:pt x="605" y="9302"/>
                    </a:lnTo>
                    <a:lnTo>
                      <a:pt x="875" y="9145"/>
                    </a:lnTo>
                    <a:lnTo>
                      <a:pt x="821" y="8814"/>
                    </a:lnTo>
                    <a:close/>
                    <a:moveTo>
                      <a:pt x="1835" y="8716"/>
                    </a:moveTo>
                    <a:lnTo>
                      <a:pt x="1137" y="9123"/>
                    </a:lnTo>
                    <a:lnTo>
                      <a:pt x="1191" y="9455"/>
                    </a:lnTo>
                    <a:lnTo>
                      <a:pt x="1889" y="9046"/>
                    </a:lnTo>
                    <a:lnTo>
                      <a:pt x="1835" y="8716"/>
                    </a:lnTo>
                    <a:close/>
                    <a:moveTo>
                      <a:pt x="894" y="9265"/>
                    </a:moveTo>
                    <a:lnTo>
                      <a:pt x="625" y="9424"/>
                    </a:lnTo>
                    <a:lnTo>
                      <a:pt x="678" y="9754"/>
                    </a:lnTo>
                    <a:lnTo>
                      <a:pt x="948" y="9596"/>
                    </a:lnTo>
                    <a:lnTo>
                      <a:pt x="894" y="9265"/>
                    </a:lnTo>
                    <a:close/>
                    <a:moveTo>
                      <a:pt x="5269" y="8685"/>
                    </a:moveTo>
                    <a:lnTo>
                      <a:pt x="3450" y="9748"/>
                    </a:lnTo>
                    <a:lnTo>
                      <a:pt x="3503" y="10079"/>
                    </a:lnTo>
                    <a:lnTo>
                      <a:pt x="5322" y="9015"/>
                    </a:lnTo>
                    <a:lnTo>
                      <a:pt x="5269" y="8685"/>
                    </a:lnTo>
                    <a:close/>
                    <a:moveTo>
                      <a:pt x="4743" y="8498"/>
                    </a:moveTo>
                    <a:lnTo>
                      <a:pt x="2323" y="9913"/>
                    </a:lnTo>
                    <a:lnTo>
                      <a:pt x="2376" y="10243"/>
                    </a:lnTo>
                    <a:lnTo>
                      <a:pt x="4797" y="8829"/>
                    </a:lnTo>
                    <a:lnTo>
                      <a:pt x="4743" y="8498"/>
                    </a:lnTo>
                    <a:close/>
                    <a:moveTo>
                      <a:pt x="2931" y="9064"/>
                    </a:moveTo>
                    <a:lnTo>
                      <a:pt x="1281" y="10029"/>
                    </a:lnTo>
                    <a:lnTo>
                      <a:pt x="1335" y="10360"/>
                    </a:lnTo>
                    <a:lnTo>
                      <a:pt x="2985" y="9395"/>
                    </a:lnTo>
                    <a:lnTo>
                      <a:pt x="2931" y="9064"/>
                    </a:lnTo>
                    <a:close/>
                    <a:moveTo>
                      <a:pt x="2206" y="9981"/>
                    </a:moveTo>
                    <a:lnTo>
                      <a:pt x="1823" y="10205"/>
                    </a:lnTo>
                    <a:lnTo>
                      <a:pt x="1877" y="10535"/>
                    </a:lnTo>
                    <a:lnTo>
                      <a:pt x="2259" y="10312"/>
                    </a:lnTo>
                    <a:lnTo>
                      <a:pt x="2206" y="9981"/>
                    </a:lnTo>
                    <a:close/>
                    <a:moveTo>
                      <a:pt x="1039" y="10169"/>
                    </a:moveTo>
                    <a:lnTo>
                      <a:pt x="770" y="10327"/>
                    </a:lnTo>
                    <a:lnTo>
                      <a:pt x="824" y="10658"/>
                    </a:lnTo>
                    <a:lnTo>
                      <a:pt x="1093" y="10499"/>
                    </a:lnTo>
                    <a:lnTo>
                      <a:pt x="1039" y="10169"/>
                    </a:lnTo>
                    <a:close/>
                    <a:moveTo>
                      <a:pt x="1736" y="10255"/>
                    </a:moveTo>
                    <a:lnTo>
                      <a:pt x="1354" y="10479"/>
                    </a:lnTo>
                    <a:lnTo>
                      <a:pt x="1408" y="10809"/>
                    </a:lnTo>
                    <a:lnTo>
                      <a:pt x="1790" y="10586"/>
                    </a:lnTo>
                    <a:lnTo>
                      <a:pt x="1736" y="10255"/>
                    </a:lnTo>
                    <a:close/>
                    <a:moveTo>
                      <a:pt x="4771" y="9469"/>
                    </a:moveTo>
                    <a:lnTo>
                      <a:pt x="2545" y="10770"/>
                    </a:lnTo>
                    <a:lnTo>
                      <a:pt x="2599" y="11100"/>
                    </a:lnTo>
                    <a:lnTo>
                      <a:pt x="4824" y="9800"/>
                    </a:lnTo>
                    <a:lnTo>
                      <a:pt x="4771" y="9469"/>
                    </a:lnTo>
                    <a:close/>
                    <a:moveTo>
                      <a:pt x="1111" y="10621"/>
                    </a:moveTo>
                    <a:lnTo>
                      <a:pt x="842" y="10778"/>
                    </a:lnTo>
                    <a:lnTo>
                      <a:pt x="895" y="11109"/>
                    </a:lnTo>
                    <a:lnTo>
                      <a:pt x="1165" y="10951"/>
                    </a:lnTo>
                    <a:lnTo>
                      <a:pt x="1111" y="10621"/>
                    </a:lnTo>
                    <a:close/>
                    <a:moveTo>
                      <a:pt x="3247" y="9867"/>
                    </a:moveTo>
                    <a:lnTo>
                      <a:pt x="1427" y="10932"/>
                    </a:lnTo>
                    <a:lnTo>
                      <a:pt x="1480" y="11262"/>
                    </a:lnTo>
                    <a:lnTo>
                      <a:pt x="3301" y="10199"/>
                    </a:lnTo>
                    <a:lnTo>
                      <a:pt x="3247" y="9867"/>
                    </a:lnTo>
                    <a:close/>
                    <a:moveTo>
                      <a:pt x="3159" y="10905"/>
                    </a:moveTo>
                    <a:lnTo>
                      <a:pt x="2860" y="11080"/>
                    </a:lnTo>
                    <a:lnTo>
                      <a:pt x="2913" y="11410"/>
                    </a:lnTo>
                    <a:lnTo>
                      <a:pt x="3211" y="11236"/>
                    </a:lnTo>
                    <a:lnTo>
                      <a:pt x="3159" y="10905"/>
                    </a:lnTo>
                    <a:close/>
                    <a:moveTo>
                      <a:pt x="1185" y="11071"/>
                    </a:moveTo>
                    <a:lnTo>
                      <a:pt x="914" y="11230"/>
                    </a:lnTo>
                    <a:lnTo>
                      <a:pt x="968" y="11560"/>
                    </a:lnTo>
                    <a:lnTo>
                      <a:pt x="1238" y="11403"/>
                    </a:lnTo>
                    <a:lnTo>
                      <a:pt x="1185" y="11071"/>
                    </a:lnTo>
                    <a:close/>
                    <a:moveTo>
                      <a:pt x="3915" y="10956"/>
                    </a:moveTo>
                    <a:lnTo>
                      <a:pt x="3294" y="11319"/>
                    </a:lnTo>
                    <a:lnTo>
                      <a:pt x="3347" y="11649"/>
                    </a:lnTo>
                    <a:lnTo>
                      <a:pt x="3969" y="11286"/>
                    </a:lnTo>
                    <a:lnTo>
                      <a:pt x="3915" y="10956"/>
                    </a:lnTo>
                    <a:close/>
                    <a:moveTo>
                      <a:pt x="2389" y="10860"/>
                    </a:moveTo>
                    <a:lnTo>
                      <a:pt x="1498" y="11380"/>
                    </a:lnTo>
                    <a:lnTo>
                      <a:pt x="1552" y="11711"/>
                    </a:lnTo>
                    <a:lnTo>
                      <a:pt x="2443" y="11189"/>
                    </a:lnTo>
                    <a:lnTo>
                      <a:pt x="2389" y="10860"/>
                    </a:lnTo>
                    <a:close/>
                    <a:moveTo>
                      <a:pt x="2693" y="11177"/>
                    </a:moveTo>
                    <a:lnTo>
                      <a:pt x="2233" y="11445"/>
                    </a:lnTo>
                    <a:lnTo>
                      <a:pt x="2287" y="11777"/>
                    </a:lnTo>
                    <a:lnTo>
                      <a:pt x="2747" y="11509"/>
                    </a:lnTo>
                    <a:lnTo>
                      <a:pt x="2693" y="11177"/>
                    </a:lnTo>
                    <a:close/>
                    <a:moveTo>
                      <a:pt x="3081" y="11442"/>
                    </a:moveTo>
                    <a:lnTo>
                      <a:pt x="2707" y="11661"/>
                    </a:lnTo>
                    <a:lnTo>
                      <a:pt x="2761" y="11992"/>
                    </a:lnTo>
                    <a:lnTo>
                      <a:pt x="3135" y="11773"/>
                    </a:lnTo>
                    <a:lnTo>
                      <a:pt x="3081" y="11442"/>
                    </a:lnTo>
                    <a:close/>
                    <a:moveTo>
                      <a:pt x="1256" y="11523"/>
                    </a:moveTo>
                    <a:lnTo>
                      <a:pt x="986" y="11681"/>
                    </a:lnTo>
                    <a:lnTo>
                      <a:pt x="1039" y="12011"/>
                    </a:lnTo>
                    <a:lnTo>
                      <a:pt x="1310" y="11854"/>
                    </a:lnTo>
                    <a:lnTo>
                      <a:pt x="1256" y="11523"/>
                    </a:lnTo>
                    <a:close/>
                    <a:moveTo>
                      <a:pt x="2040" y="11559"/>
                    </a:moveTo>
                    <a:lnTo>
                      <a:pt x="1572" y="11833"/>
                    </a:lnTo>
                    <a:lnTo>
                      <a:pt x="1626" y="12164"/>
                    </a:lnTo>
                    <a:lnTo>
                      <a:pt x="2094" y="11890"/>
                    </a:lnTo>
                    <a:lnTo>
                      <a:pt x="2040" y="11559"/>
                    </a:lnTo>
                    <a:close/>
                    <a:moveTo>
                      <a:pt x="1329" y="11974"/>
                    </a:moveTo>
                    <a:lnTo>
                      <a:pt x="1060" y="12132"/>
                    </a:lnTo>
                    <a:lnTo>
                      <a:pt x="1113" y="12463"/>
                    </a:lnTo>
                    <a:lnTo>
                      <a:pt x="1383" y="12304"/>
                    </a:lnTo>
                    <a:lnTo>
                      <a:pt x="1329" y="11974"/>
                    </a:lnTo>
                    <a:close/>
                    <a:moveTo>
                      <a:pt x="3366" y="11771"/>
                    </a:moveTo>
                    <a:lnTo>
                      <a:pt x="2684" y="12170"/>
                    </a:lnTo>
                    <a:lnTo>
                      <a:pt x="2737" y="12500"/>
                    </a:lnTo>
                    <a:lnTo>
                      <a:pt x="3420" y="12101"/>
                    </a:lnTo>
                    <a:lnTo>
                      <a:pt x="3366" y="11771"/>
                    </a:lnTo>
                    <a:close/>
                    <a:moveTo>
                      <a:pt x="2496" y="11786"/>
                    </a:moveTo>
                    <a:lnTo>
                      <a:pt x="1645" y="12284"/>
                    </a:lnTo>
                    <a:lnTo>
                      <a:pt x="1698" y="12614"/>
                    </a:lnTo>
                    <a:lnTo>
                      <a:pt x="2550" y="12117"/>
                    </a:lnTo>
                    <a:lnTo>
                      <a:pt x="2496" y="11786"/>
                    </a:lnTo>
                    <a:close/>
                    <a:moveTo>
                      <a:pt x="1402" y="12425"/>
                    </a:moveTo>
                    <a:lnTo>
                      <a:pt x="1132" y="12583"/>
                    </a:lnTo>
                    <a:lnTo>
                      <a:pt x="1186" y="12914"/>
                    </a:lnTo>
                    <a:lnTo>
                      <a:pt x="1455" y="12756"/>
                    </a:lnTo>
                    <a:lnTo>
                      <a:pt x="1402" y="12425"/>
                    </a:lnTo>
                    <a:close/>
                    <a:moveTo>
                      <a:pt x="2414" y="12327"/>
                    </a:moveTo>
                    <a:lnTo>
                      <a:pt x="1716" y="12736"/>
                    </a:lnTo>
                    <a:lnTo>
                      <a:pt x="1770" y="13066"/>
                    </a:lnTo>
                    <a:lnTo>
                      <a:pt x="2468" y="12658"/>
                    </a:lnTo>
                    <a:lnTo>
                      <a:pt x="2414" y="12327"/>
                    </a:lnTo>
                    <a:close/>
                    <a:moveTo>
                      <a:pt x="1474" y="12875"/>
                    </a:moveTo>
                    <a:lnTo>
                      <a:pt x="1205" y="13034"/>
                    </a:lnTo>
                    <a:lnTo>
                      <a:pt x="1259" y="13364"/>
                    </a:lnTo>
                    <a:lnTo>
                      <a:pt x="1528" y="13206"/>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2300875" y="3863850"/>
                <a:ext cx="238600" cy="334150"/>
              </a:xfrm>
              <a:custGeom>
                <a:avLst/>
                <a:gdLst/>
                <a:ahLst/>
                <a:cxnLst/>
                <a:rect l="l" t="t" r="r" b="b"/>
                <a:pathLst>
                  <a:path w="9544" h="13366" extrusionOk="0">
                    <a:moveTo>
                      <a:pt x="9463" y="0"/>
                    </a:moveTo>
                    <a:lnTo>
                      <a:pt x="6928" y="1482"/>
                    </a:lnTo>
                    <a:lnTo>
                      <a:pt x="6986" y="1840"/>
                    </a:lnTo>
                    <a:lnTo>
                      <a:pt x="9520" y="358"/>
                    </a:lnTo>
                    <a:lnTo>
                      <a:pt x="9463" y="0"/>
                    </a:lnTo>
                    <a:close/>
                    <a:moveTo>
                      <a:pt x="8482" y="1869"/>
                    </a:moveTo>
                    <a:lnTo>
                      <a:pt x="7951" y="2180"/>
                    </a:lnTo>
                    <a:lnTo>
                      <a:pt x="8005" y="2512"/>
                    </a:lnTo>
                    <a:lnTo>
                      <a:pt x="8536" y="2201"/>
                    </a:lnTo>
                    <a:lnTo>
                      <a:pt x="8482" y="1869"/>
                    </a:lnTo>
                    <a:close/>
                    <a:moveTo>
                      <a:pt x="7494" y="2940"/>
                    </a:moveTo>
                    <a:lnTo>
                      <a:pt x="7098" y="3173"/>
                    </a:lnTo>
                    <a:lnTo>
                      <a:pt x="7152" y="3503"/>
                    </a:lnTo>
                    <a:lnTo>
                      <a:pt x="7547" y="3273"/>
                    </a:lnTo>
                    <a:lnTo>
                      <a:pt x="7494" y="2940"/>
                    </a:lnTo>
                    <a:close/>
                    <a:moveTo>
                      <a:pt x="7778" y="2280"/>
                    </a:moveTo>
                    <a:lnTo>
                      <a:pt x="6057" y="3287"/>
                    </a:lnTo>
                    <a:lnTo>
                      <a:pt x="6110" y="3618"/>
                    </a:lnTo>
                    <a:lnTo>
                      <a:pt x="7832" y="2612"/>
                    </a:lnTo>
                    <a:lnTo>
                      <a:pt x="7778" y="2280"/>
                    </a:lnTo>
                    <a:close/>
                    <a:moveTo>
                      <a:pt x="6982" y="3239"/>
                    </a:moveTo>
                    <a:lnTo>
                      <a:pt x="6600" y="3463"/>
                    </a:lnTo>
                    <a:lnTo>
                      <a:pt x="6654" y="3793"/>
                    </a:lnTo>
                    <a:lnTo>
                      <a:pt x="7036" y="3571"/>
                    </a:lnTo>
                    <a:lnTo>
                      <a:pt x="6982" y="3239"/>
                    </a:lnTo>
                    <a:close/>
                    <a:moveTo>
                      <a:pt x="5998" y="2025"/>
                    </a:moveTo>
                    <a:lnTo>
                      <a:pt x="3464" y="3508"/>
                    </a:lnTo>
                    <a:lnTo>
                      <a:pt x="3521" y="3866"/>
                    </a:lnTo>
                    <a:lnTo>
                      <a:pt x="6057" y="2383"/>
                    </a:lnTo>
                    <a:lnTo>
                      <a:pt x="5998" y="2025"/>
                    </a:lnTo>
                    <a:close/>
                    <a:moveTo>
                      <a:pt x="5815" y="3429"/>
                    </a:moveTo>
                    <a:lnTo>
                      <a:pt x="5546" y="3586"/>
                    </a:lnTo>
                    <a:lnTo>
                      <a:pt x="5599" y="3917"/>
                    </a:lnTo>
                    <a:lnTo>
                      <a:pt x="5869" y="3759"/>
                    </a:lnTo>
                    <a:lnTo>
                      <a:pt x="5815" y="3429"/>
                    </a:lnTo>
                    <a:close/>
                    <a:moveTo>
                      <a:pt x="9490" y="2761"/>
                    </a:moveTo>
                    <a:lnTo>
                      <a:pt x="7866" y="3710"/>
                    </a:lnTo>
                    <a:lnTo>
                      <a:pt x="7920" y="4041"/>
                    </a:lnTo>
                    <a:lnTo>
                      <a:pt x="9544" y="3091"/>
                    </a:lnTo>
                    <a:lnTo>
                      <a:pt x="9490" y="2761"/>
                    </a:lnTo>
                    <a:close/>
                    <a:moveTo>
                      <a:pt x="6514" y="3514"/>
                    </a:moveTo>
                    <a:lnTo>
                      <a:pt x="6131" y="3736"/>
                    </a:lnTo>
                    <a:lnTo>
                      <a:pt x="6184" y="4067"/>
                    </a:lnTo>
                    <a:lnTo>
                      <a:pt x="6568" y="3845"/>
                    </a:lnTo>
                    <a:lnTo>
                      <a:pt x="6514" y="3514"/>
                    </a:lnTo>
                    <a:close/>
                    <a:moveTo>
                      <a:pt x="8155" y="3048"/>
                    </a:moveTo>
                    <a:lnTo>
                      <a:pt x="6899" y="3782"/>
                    </a:lnTo>
                    <a:lnTo>
                      <a:pt x="6953" y="4113"/>
                    </a:lnTo>
                    <a:lnTo>
                      <a:pt x="8208" y="3378"/>
                    </a:lnTo>
                    <a:lnTo>
                      <a:pt x="8155" y="3048"/>
                    </a:lnTo>
                    <a:close/>
                    <a:moveTo>
                      <a:pt x="9322" y="3351"/>
                    </a:moveTo>
                    <a:lnTo>
                      <a:pt x="8301" y="3948"/>
                    </a:lnTo>
                    <a:lnTo>
                      <a:pt x="8355" y="4280"/>
                    </a:lnTo>
                    <a:lnTo>
                      <a:pt x="9376" y="3681"/>
                    </a:lnTo>
                    <a:lnTo>
                      <a:pt x="9322" y="3351"/>
                    </a:lnTo>
                    <a:close/>
                    <a:moveTo>
                      <a:pt x="5886" y="3880"/>
                    </a:moveTo>
                    <a:lnTo>
                      <a:pt x="5617" y="4038"/>
                    </a:lnTo>
                    <a:lnTo>
                      <a:pt x="5671" y="4369"/>
                    </a:lnTo>
                    <a:lnTo>
                      <a:pt x="5940" y="4210"/>
                    </a:lnTo>
                    <a:lnTo>
                      <a:pt x="5886" y="3880"/>
                    </a:lnTo>
                    <a:close/>
                    <a:moveTo>
                      <a:pt x="6767" y="3859"/>
                    </a:moveTo>
                    <a:lnTo>
                      <a:pt x="6202" y="4190"/>
                    </a:lnTo>
                    <a:lnTo>
                      <a:pt x="6256" y="4520"/>
                    </a:lnTo>
                    <a:lnTo>
                      <a:pt x="6822" y="4190"/>
                    </a:lnTo>
                    <a:lnTo>
                      <a:pt x="6767" y="3859"/>
                    </a:lnTo>
                    <a:close/>
                    <a:moveTo>
                      <a:pt x="8885" y="4100"/>
                    </a:moveTo>
                    <a:lnTo>
                      <a:pt x="8511" y="4319"/>
                    </a:lnTo>
                    <a:lnTo>
                      <a:pt x="8565" y="4650"/>
                    </a:lnTo>
                    <a:lnTo>
                      <a:pt x="8938" y="4431"/>
                    </a:lnTo>
                    <a:lnTo>
                      <a:pt x="8885" y="4100"/>
                    </a:lnTo>
                    <a:close/>
                    <a:moveTo>
                      <a:pt x="8069" y="4084"/>
                    </a:moveTo>
                    <a:lnTo>
                      <a:pt x="7608" y="4352"/>
                    </a:lnTo>
                    <a:lnTo>
                      <a:pt x="7662" y="4682"/>
                    </a:lnTo>
                    <a:lnTo>
                      <a:pt x="8123" y="4414"/>
                    </a:lnTo>
                    <a:lnTo>
                      <a:pt x="8069" y="4084"/>
                    </a:lnTo>
                    <a:close/>
                    <a:moveTo>
                      <a:pt x="5960" y="4330"/>
                    </a:moveTo>
                    <a:lnTo>
                      <a:pt x="5690" y="4488"/>
                    </a:lnTo>
                    <a:lnTo>
                      <a:pt x="5743" y="4818"/>
                    </a:lnTo>
                    <a:lnTo>
                      <a:pt x="6014" y="4661"/>
                    </a:lnTo>
                    <a:lnTo>
                      <a:pt x="5960" y="4330"/>
                    </a:lnTo>
                    <a:close/>
                    <a:moveTo>
                      <a:pt x="7638" y="3842"/>
                    </a:moveTo>
                    <a:lnTo>
                      <a:pt x="6274" y="4639"/>
                    </a:lnTo>
                    <a:lnTo>
                      <a:pt x="6327" y="4971"/>
                    </a:lnTo>
                    <a:lnTo>
                      <a:pt x="7691" y="4174"/>
                    </a:lnTo>
                    <a:lnTo>
                      <a:pt x="7638" y="3842"/>
                    </a:lnTo>
                    <a:close/>
                    <a:moveTo>
                      <a:pt x="6033" y="4782"/>
                    </a:moveTo>
                    <a:lnTo>
                      <a:pt x="5764" y="4941"/>
                    </a:lnTo>
                    <a:lnTo>
                      <a:pt x="5817" y="5271"/>
                    </a:lnTo>
                    <a:lnTo>
                      <a:pt x="6087" y="5114"/>
                    </a:lnTo>
                    <a:lnTo>
                      <a:pt x="6033" y="4782"/>
                    </a:lnTo>
                    <a:close/>
                    <a:moveTo>
                      <a:pt x="7477" y="4431"/>
                    </a:moveTo>
                    <a:lnTo>
                      <a:pt x="6347" y="5092"/>
                    </a:lnTo>
                    <a:lnTo>
                      <a:pt x="6401" y="5423"/>
                    </a:lnTo>
                    <a:lnTo>
                      <a:pt x="7531" y="4762"/>
                    </a:lnTo>
                    <a:lnTo>
                      <a:pt x="7477" y="4431"/>
                    </a:lnTo>
                    <a:close/>
                    <a:moveTo>
                      <a:pt x="8238" y="4479"/>
                    </a:moveTo>
                    <a:lnTo>
                      <a:pt x="7118" y="5134"/>
                    </a:lnTo>
                    <a:lnTo>
                      <a:pt x="7172" y="5465"/>
                    </a:lnTo>
                    <a:lnTo>
                      <a:pt x="8292" y="4810"/>
                    </a:lnTo>
                    <a:lnTo>
                      <a:pt x="8238" y="4479"/>
                    </a:lnTo>
                    <a:close/>
                    <a:moveTo>
                      <a:pt x="6104" y="5233"/>
                    </a:moveTo>
                    <a:lnTo>
                      <a:pt x="5835" y="5390"/>
                    </a:lnTo>
                    <a:lnTo>
                      <a:pt x="5889" y="5721"/>
                    </a:lnTo>
                    <a:lnTo>
                      <a:pt x="6158" y="5563"/>
                    </a:lnTo>
                    <a:lnTo>
                      <a:pt x="6104" y="5233"/>
                    </a:lnTo>
                    <a:close/>
                    <a:moveTo>
                      <a:pt x="7856" y="5195"/>
                    </a:moveTo>
                    <a:lnTo>
                      <a:pt x="7461" y="5427"/>
                    </a:lnTo>
                    <a:lnTo>
                      <a:pt x="7513" y="5758"/>
                    </a:lnTo>
                    <a:lnTo>
                      <a:pt x="7909" y="5526"/>
                    </a:lnTo>
                    <a:lnTo>
                      <a:pt x="7856" y="5195"/>
                    </a:lnTo>
                    <a:close/>
                    <a:moveTo>
                      <a:pt x="7004" y="5201"/>
                    </a:moveTo>
                    <a:lnTo>
                      <a:pt x="6420" y="5542"/>
                    </a:lnTo>
                    <a:lnTo>
                      <a:pt x="6474" y="5872"/>
                    </a:lnTo>
                    <a:lnTo>
                      <a:pt x="7058" y="5532"/>
                    </a:lnTo>
                    <a:lnTo>
                      <a:pt x="7004" y="5201"/>
                    </a:lnTo>
                    <a:close/>
                    <a:moveTo>
                      <a:pt x="2536" y="4050"/>
                    </a:moveTo>
                    <a:lnTo>
                      <a:pt x="1" y="5532"/>
                    </a:lnTo>
                    <a:lnTo>
                      <a:pt x="58" y="5889"/>
                    </a:lnTo>
                    <a:lnTo>
                      <a:pt x="2592" y="4407"/>
                    </a:lnTo>
                    <a:lnTo>
                      <a:pt x="2536" y="4050"/>
                    </a:lnTo>
                    <a:close/>
                    <a:moveTo>
                      <a:pt x="6177" y="5683"/>
                    </a:moveTo>
                    <a:lnTo>
                      <a:pt x="5908" y="5841"/>
                    </a:lnTo>
                    <a:lnTo>
                      <a:pt x="5961" y="6171"/>
                    </a:lnTo>
                    <a:lnTo>
                      <a:pt x="6231" y="6014"/>
                    </a:lnTo>
                    <a:lnTo>
                      <a:pt x="6177" y="5683"/>
                    </a:lnTo>
                    <a:close/>
                    <a:moveTo>
                      <a:pt x="3293" y="4903"/>
                    </a:moveTo>
                    <a:lnTo>
                      <a:pt x="1555" y="5919"/>
                    </a:lnTo>
                    <a:lnTo>
                      <a:pt x="1608" y="6249"/>
                    </a:lnTo>
                    <a:lnTo>
                      <a:pt x="3346" y="5234"/>
                    </a:lnTo>
                    <a:lnTo>
                      <a:pt x="3293" y="4903"/>
                    </a:lnTo>
                    <a:close/>
                    <a:moveTo>
                      <a:pt x="7190" y="5585"/>
                    </a:moveTo>
                    <a:lnTo>
                      <a:pt x="6492" y="5993"/>
                    </a:lnTo>
                    <a:lnTo>
                      <a:pt x="6545" y="6324"/>
                    </a:lnTo>
                    <a:lnTo>
                      <a:pt x="7243" y="5915"/>
                    </a:lnTo>
                    <a:lnTo>
                      <a:pt x="7190" y="5585"/>
                    </a:lnTo>
                    <a:close/>
                    <a:moveTo>
                      <a:pt x="6250" y="6135"/>
                    </a:moveTo>
                    <a:lnTo>
                      <a:pt x="5981" y="6293"/>
                    </a:lnTo>
                    <a:lnTo>
                      <a:pt x="6034" y="6623"/>
                    </a:lnTo>
                    <a:lnTo>
                      <a:pt x="6303" y="6466"/>
                    </a:lnTo>
                    <a:lnTo>
                      <a:pt x="6250" y="6135"/>
                    </a:lnTo>
                    <a:close/>
                    <a:moveTo>
                      <a:pt x="2958" y="5592"/>
                    </a:moveTo>
                    <a:lnTo>
                      <a:pt x="1743" y="6303"/>
                    </a:lnTo>
                    <a:lnTo>
                      <a:pt x="1796" y="6634"/>
                    </a:lnTo>
                    <a:lnTo>
                      <a:pt x="3012" y="5924"/>
                    </a:lnTo>
                    <a:lnTo>
                      <a:pt x="2958" y="5592"/>
                    </a:lnTo>
                    <a:close/>
                    <a:moveTo>
                      <a:pt x="1286" y="6076"/>
                    </a:moveTo>
                    <a:lnTo>
                      <a:pt x="703" y="6418"/>
                    </a:lnTo>
                    <a:lnTo>
                      <a:pt x="756" y="6748"/>
                    </a:lnTo>
                    <a:lnTo>
                      <a:pt x="1340" y="6407"/>
                    </a:lnTo>
                    <a:lnTo>
                      <a:pt x="1286" y="6076"/>
                    </a:lnTo>
                    <a:close/>
                    <a:moveTo>
                      <a:pt x="1627" y="6369"/>
                    </a:moveTo>
                    <a:lnTo>
                      <a:pt x="1245" y="6593"/>
                    </a:lnTo>
                    <a:lnTo>
                      <a:pt x="1298" y="6924"/>
                    </a:lnTo>
                    <a:lnTo>
                      <a:pt x="1680" y="6700"/>
                    </a:lnTo>
                    <a:lnTo>
                      <a:pt x="1627" y="6369"/>
                    </a:lnTo>
                    <a:close/>
                    <a:moveTo>
                      <a:pt x="460" y="6559"/>
                    </a:moveTo>
                    <a:lnTo>
                      <a:pt x="190" y="6717"/>
                    </a:lnTo>
                    <a:lnTo>
                      <a:pt x="244" y="7047"/>
                    </a:lnTo>
                    <a:lnTo>
                      <a:pt x="513" y="6890"/>
                    </a:lnTo>
                    <a:lnTo>
                      <a:pt x="460" y="6559"/>
                    </a:lnTo>
                    <a:close/>
                    <a:moveTo>
                      <a:pt x="4707" y="6543"/>
                    </a:moveTo>
                    <a:lnTo>
                      <a:pt x="4334" y="6761"/>
                    </a:lnTo>
                    <a:lnTo>
                      <a:pt x="4389" y="7091"/>
                    </a:lnTo>
                    <a:lnTo>
                      <a:pt x="4761" y="6873"/>
                    </a:lnTo>
                    <a:lnTo>
                      <a:pt x="4707" y="6543"/>
                    </a:lnTo>
                    <a:close/>
                    <a:moveTo>
                      <a:pt x="1157" y="6644"/>
                    </a:moveTo>
                    <a:lnTo>
                      <a:pt x="774" y="6867"/>
                    </a:lnTo>
                    <a:lnTo>
                      <a:pt x="828" y="7198"/>
                    </a:lnTo>
                    <a:lnTo>
                      <a:pt x="1210" y="6974"/>
                    </a:lnTo>
                    <a:lnTo>
                      <a:pt x="1157" y="6644"/>
                    </a:lnTo>
                    <a:close/>
                    <a:moveTo>
                      <a:pt x="3966" y="6484"/>
                    </a:moveTo>
                    <a:lnTo>
                      <a:pt x="2944" y="7081"/>
                    </a:lnTo>
                    <a:lnTo>
                      <a:pt x="2997" y="7411"/>
                    </a:lnTo>
                    <a:lnTo>
                      <a:pt x="4019" y="6814"/>
                    </a:lnTo>
                    <a:lnTo>
                      <a:pt x="3966" y="6484"/>
                    </a:lnTo>
                    <a:close/>
                    <a:moveTo>
                      <a:pt x="531" y="7010"/>
                    </a:moveTo>
                    <a:lnTo>
                      <a:pt x="262" y="7169"/>
                    </a:lnTo>
                    <a:lnTo>
                      <a:pt x="315" y="7499"/>
                    </a:lnTo>
                    <a:lnTo>
                      <a:pt x="585" y="7341"/>
                    </a:lnTo>
                    <a:lnTo>
                      <a:pt x="531" y="7010"/>
                    </a:lnTo>
                    <a:close/>
                    <a:moveTo>
                      <a:pt x="1977" y="6659"/>
                    </a:moveTo>
                    <a:lnTo>
                      <a:pt x="847" y="7320"/>
                    </a:lnTo>
                    <a:lnTo>
                      <a:pt x="900" y="7651"/>
                    </a:lnTo>
                    <a:lnTo>
                      <a:pt x="2031" y="6990"/>
                    </a:lnTo>
                    <a:lnTo>
                      <a:pt x="1977" y="6659"/>
                    </a:lnTo>
                    <a:close/>
                    <a:moveTo>
                      <a:pt x="2711" y="7216"/>
                    </a:moveTo>
                    <a:lnTo>
                      <a:pt x="2253" y="7484"/>
                    </a:lnTo>
                    <a:lnTo>
                      <a:pt x="2306" y="7814"/>
                    </a:lnTo>
                    <a:lnTo>
                      <a:pt x="2765" y="7546"/>
                    </a:lnTo>
                    <a:lnTo>
                      <a:pt x="2711" y="7216"/>
                    </a:lnTo>
                    <a:close/>
                    <a:moveTo>
                      <a:pt x="605" y="7462"/>
                    </a:moveTo>
                    <a:lnTo>
                      <a:pt x="335" y="7619"/>
                    </a:lnTo>
                    <a:lnTo>
                      <a:pt x="388" y="7950"/>
                    </a:lnTo>
                    <a:lnTo>
                      <a:pt x="659" y="7792"/>
                    </a:lnTo>
                    <a:lnTo>
                      <a:pt x="605" y="7462"/>
                    </a:lnTo>
                    <a:close/>
                    <a:moveTo>
                      <a:pt x="4205" y="6836"/>
                    </a:moveTo>
                    <a:lnTo>
                      <a:pt x="2715" y="7707"/>
                    </a:lnTo>
                    <a:lnTo>
                      <a:pt x="2769" y="8038"/>
                    </a:lnTo>
                    <a:lnTo>
                      <a:pt x="4259" y="7166"/>
                    </a:lnTo>
                    <a:lnTo>
                      <a:pt x="4205" y="6836"/>
                    </a:lnTo>
                    <a:close/>
                    <a:moveTo>
                      <a:pt x="1267" y="7565"/>
                    </a:moveTo>
                    <a:lnTo>
                      <a:pt x="918" y="7769"/>
                    </a:lnTo>
                    <a:lnTo>
                      <a:pt x="972" y="8100"/>
                    </a:lnTo>
                    <a:lnTo>
                      <a:pt x="1321" y="7897"/>
                    </a:lnTo>
                    <a:lnTo>
                      <a:pt x="1267" y="7565"/>
                    </a:lnTo>
                    <a:close/>
                    <a:moveTo>
                      <a:pt x="678" y="7913"/>
                    </a:moveTo>
                    <a:lnTo>
                      <a:pt x="408" y="8071"/>
                    </a:lnTo>
                    <a:lnTo>
                      <a:pt x="462" y="8402"/>
                    </a:lnTo>
                    <a:lnTo>
                      <a:pt x="731" y="8243"/>
                    </a:lnTo>
                    <a:lnTo>
                      <a:pt x="678" y="7913"/>
                    </a:lnTo>
                    <a:close/>
                    <a:moveTo>
                      <a:pt x="2122" y="7562"/>
                    </a:moveTo>
                    <a:lnTo>
                      <a:pt x="992" y="8223"/>
                    </a:lnTo>
                    <a:lnTo>
                      <a:pt x="1045" y="8553"/>
                    </a:lnTo>
                    <a:lnTo>
                      <a:pt x="2175" y="7892"/>
                    </a:lnTo>
                    <a:lnTo>
                      <a:pt x="2122" y="7562"/>
                    </a:lnTo>
                    <a:close/>
                    <a:moveTo>
                      <a:pt x="749" y="8364"/>
                    </a:moveTo>
                    <a:lnTo>
                      <a:pt x="480" y="8522"/>
                    </a:lnTo>
                    <a:lnTo>
                      <a:pt x="533" y="8852"/>
                    </a:lnTo>
                    <a:lnTo>
                      <a:pt x="803" y="8695"/>
                    </a:lnTo>
                    <a:lnTo>
                      <a:pt x="749" y="8364"/>
                    </a:lnTo>
                    <a:close/>
                    <a:moveTo>
                      <a:pt x="5355" y="6658"/>
                    </a:moveTo>
                    <a:lnTo>
                      <a:pt x="2104" y="8558"/>
                    </a:lnTo>
                    <a:lnTo>
                      <a:pt x="2157" y="8888"/>
                    </a:lnTo>
                    <a:lnTo>
                      <a:pt x="5409" y="6988"/>
                    </a:lnTo>
                    <a:lnTo>
                      <a:pt x="5355" y="6658"/>
                    </a:lnTo>
                    <a:close/>
                    <a:moveTo>
                      <a:pt x="4070" y="8398"/>
                    </a:moveTo>
                    <a:lnTo>
                      <a:pt x="3663" y="8636"/>
                    </a:lnTo>
                    <a:lnTo>
                      <a:pt x="3717" y="8968"/>
                    </a:lnTo>
                    <a:lnTo>
                      <a:pt x="4123" y="8729"/>
                    </a:lnTo>
                    <a:lnTo>
                      <a:pt x="4070" y="8398"/>
                    </a:lnTo>
                    <a:close/>
                    <a:moveTo>
                      <a:pt x="2555" y="7801"/>
                    </a:moveTo>
                    <a:lnTo>
                      <a:pt x="1065" y="8672"/>
                    </a:lnTo>
                    <a:lnTo>
                      <a:pt x="1118" y="9003"/>
                    </a:lnTo>
                    <a:lnTo>
                      <a:pt x="2609" y="8131"/>
                    </a:lnTo>
                    <a:lnTo>
                      <a:pt x="2555" y="7801"/>
                    </a:lnTo>
                    <a:close/>
                    <a:moveTo>
                      <a:pt x="3508" y="8726"/>
                    </a:moveTo>
                    <a:lnTo>
                      <a:pt x="3102" y="8964"/>
                    </a:lnTo>
                    <a:lnTo>
                      <a:pt x="3156" y="9295"/>
                    </a:lnTo>
                    <a:lnTo>
                      <a:pt x="3562" y="9057"/>
                    </a:lnTo>
                    <a:lnTo>
                      <a:pt x="3508" y="8726"/>
                    </a:lnTo>
                    <a:close/>
                    <a:moveTo>
                      <a:pt x="822" y="8815"/>
                    </a:moveTo>
                    <a:lnTo>
                      <a:pt x="553" y="8974"/>
                    </a:lnTo>
                    <a:lnTo>
                      <a:pt x="606" y="9304"/>
                    </a:lnTo>
                    <a:lnTo>
                      <a:pt x="875" y="9146"/>
                    </a:lnTo>
                    <a:lnTo>
                      <a:pt x="822" y="8815"/>
                    </a:lnTo>
                    <a:close/>
                    <a:moveTo>
                      <a:pt x="1834" y="8715"/>
                    </a:moveTo>
                    <a:lnTo>
                      <a:pt x="1138" y="9124"/>
                    </a:lnTo>
                    <a:lnTo>
                      <a:pt x="1191" y="9454"/>
                    </a:lnTo>
                    <a:lnTo>
                      <a:pt x="1889" y="9046"/>
                    </a:lnTo>
                    <a:lnTo>
                      <a:pt x="1834" y="8715"/>
                    </a:lnTo>
                    <a:close/>
                    <a:moveTo>
                      <a:pt x="894" y="9266"/>
                    </a:moveTo>
                    <a:lnTo>
                      <a:pt x="625" y="9423"/>
                    </a:lnTo>
                    <a:lnTo>
                      <a:pt x="679" y="9754"/>
                    </a:lnTo>
                    <a:lnTo>
                      <a:pt x="948" y="9596"/>
                    </a:lnTo>
                    <a:lnTo>
                      <a:pt x="894" y="9266"/>
                    </a:lnTo>
                    <a:close/>
                    <a:moveTo>
                      <a:pt x="5270" y="8683"/>
                    </a:moveTo>
                    <a:lnTo>
                      <a:pt x="3450" y="9748"/>
                    </a:lnTo>
                    <a:lnTo>
                      <a:pt x="3504" y="10078"/>
                    </a:lnTo>
                    <a:lnTo>
                      <a:pt x="5324" y="9013"/>
                    </a:lnTo>
                    <a:lnTo>
                      <a:pt x="5270" y="8683"/>
                    </a:lnTo>
                    <a:close/>
                    <a:moveTo>
                      <a:pt x="4743" y="8498"/>
                    </a:moveTo>
                    <a:lnTo>
                      <a:pt x="2322" y="9912"/>
                    </a:lnTo>
                    <a:lnTo>
                      <a:pt x="2375" y="10244"/>
                    </a:lnTo>
                    <a:lnTo>
                      <a:pt x="4796" y="8828"/>
                    </a:lnTo>
                    <a:lnTo>
                      <a:pt x="4743" y="8498"/>
                    </a:lnTo>
                    <a:close/>
                    <a:moveTo>
                      <a:pt x="2932" y="9064"/>
                    </a:moveTo>
                    <a:lnTo>
                      <a:pt x="1282" y="10029"/>
                    </a:lnTo>
                    <a:lnTo>
                      <a:pt x="1335" y="10359"/>
                    </a:lnTo>
                    <a:lnTo>
                      <a:pt x="2985" y="9394"/>
                    </a:lnTo>
                    <a:lnTo>
                      <a:pt x="2932" y="9064"/>
                    </a:lnTo>
                    <a:close/>
                    <a:moveTo>
                      <a:pt x="2205" y="9982"/>
                    </a:moveTo>
                    <a:lnTo>
                      <a:pt x="1823" y="10204"/>
                    </a:lnTo>
                    <a:lnTo>
                      <a:pt x="1876" y="10536"/>
                    </a:lnTo>
                    <a:lnTo>
                      <a:pt x="2259" y="10312"/>
                    </a:lnTo>
                    <a:lnTo>
                      <a:pt x="2205" y="9982"/>
                    </a:lnTo>
                    <a:close/>
                    <a:moveTo>
                      <a:pt x="1040" y="10171"/>
                    </a:moveTo>
                    <a:lnTo>
                      <a:pt x="769" y="10328"/>
                    </a:lnTo>
                    <a:lnTo>
                      <a:pt x="822" y="10659"/>
                    </a:lnTo>
                    <a:lnTo>
                      <a:pt x="1091" y="10501"/>
                    </a:lnTo>
                    <a:lnTo>
                      <a:pt x="1040" y="10171"/>
                    </a:lnTo>
                    <a:close/>
                    <a:moveTo>
                      <a:pt x="1738" y="10256"/>
                    </a:moveTo>
                    <a:lnTo>
                      <a:pt x="1356" y="10481"/>
                    </a:lnTo>
                    <a:lnTo>
                      <a:pt x="1409" y="10811"/>
                    </a:lnTo>
                    <a:lnTo>
                      <a:pt x="1792" y="10588"/>
                    </a:lnTo>
                    <a:lnTo>
                      <a:pt x="1738" y="10256"/>
                    </a:lnTo>
                    <a:close/>
                    <a:moveTo>
                      <a:pt x="4770" y="9470"/>
                    </a:moveTo>
                    <a:lnTo>
                      <a:pt x="2545" y="10770"/>
                    </a:lnTo>
                    <a:lnTo>
                      <a:pt x="2598" y="11101"/>
                    </a:lnTo>
                    <a:lnTo>
                      <a:pt x="4824" y="9802"/>
                    </a:lnTo>
                    <a:lnTo>
                      <a:pt x="4770" y="9470"/>
                    </a:lnTo>
                    <a:close/>
                    <a:moveTo>
                      <a:pt x="1112" y="10621"/>
                    </a:moveTo>
                    <a:lnTo>
                      <a:pt x="843" y="10780"/>
                    </a:lnTo>
                    <a:lnTo>
                      <a:pt x="897" y="11110"/>
                    </a:lnTo>
                    <a:lnTo>
                      <a:pt x="1166" y="10953"/>
                    </a:lnTo>
                    <a:lnTo>
                      <a:pt x="1112" y="10621"/>
                    </a:lnTo>
                    <a:close/>
                    <a:moveTo>
                      <a:pt x="3246" y="9867"/>
                    </a:moveTo>
                    <a:lnTo>
                      <a:pt x="1427" y="10930"/>
                    </a:lnTo>
                    <a:lnTo>
                      <a:pt x="1481" y="11261"/>
                    </a:lnTo>
                    <a:lnTo>
                      <a:pt x="3300" y="10197"/>
                    </a:lnTo>
                    <a:lnTo>
                      <a:pt x="3246" y="9867"/>
                    </a:lnTo>
                    <a:close/>
                    <a:moveTo>
                      <a:pt x="3158" y="10905"/>
                    </a:moveTo>
                    <a:lnTo>
                      <a:pt x="2859" y="11079"/>
                    </a:lnTo>
                    <a:lnTo>
                      <a:pt x="2913" y="11410"/>
                    </a:lnTo>
                    <a:lnTo>
                      <a:pt x="3212" y="11235"/>
                    </a:lnTo>
                    <a:lnTo>
                      <a:pt x="3158" y="10905"/>
                    </a:lnTo>
                    <a:close/>
                    <a:moveTo>
                      <a:pt x="1184" y="11072"/>
                    </a:moveTo>
                    <a:lnTo>
                      <a:pt x="915" y="11229"/>
                    </a:lnTo>
                    <a:lnTo>
                      <a:pt x="968" y="11560"/>
                    </a:lnTo>
                    <a:lnTo>
                      <a:pt x="1238" y="11402"/>
                    </a:lnTo>
                    <a:lnTo>
                      <a:pt x="1184" y="11072"/>
                    </a:lnTo>
                    <a:close/>
                    <a:moveTo>
                      <a:pt x="3917" y="10955"/>
                    </a:moveTo>
                    <a:lnTo>
                      <a:pt x="3294" y="11318"/>
                    </a:lnTo>
                    <a:lnTo>
                      <a:pt x="3348" y="11650"/>
                    </a:lnTo>
                    <a:lnTo>
                      <a:pt x="3971" y="11286"/>
                    </a:lnTo>
                    <a:lnTo>
                      <a:pt x="3917" y="10955"/>
                    </a:lnTo>
                    <a:close/>
                    <a:moveTo>
                      <a:pt x="2390" y="10862"/>
                    </a:moveTo>
                    <a:lnTo>
                      <a:pt x="1500" y="11383"/>
                    </a:lnTo>
                    <a:lnTo>
                      <a:pt x="1553" y="11714"/>
                    </a:lnTo>
                    <a:lnTo>
                      <a:pt x="2443" y="11193"/>
                    </a:lnTo>
                    <a:lnTo>
                      <a:pt x="2390" y="10862"/>
                    </a:lnTo>
                    <a:close/>
                    <a:moveTo>
                      <a:pt x="2691" y="11178"/>
                    </a:moveTo>
                    <a:lnTo>
                      <a:pt x="2232" y="11446"/>
                    </a:lnTo>
                    <a:lnTo>
                      <a:pt x="2286" y="11776"/>
                    </a:lnTo>
                    <a:lnTo>
                      <a:pt x="2745" y="11508"/>
                    </a:lnTo>
                    <a:lnTo>
                      <a:pt x="2691" y="11178"/>
                    </a:lnTo>
                    <a:close/>
                    <a:moveTo>
                      <a:pt x="3083" y="11443"/>
                    </a:moveTo>
                    <a:lnTo>
                      <a:pt x="2710" y="11663"/>
                    </a:lnTo>
                    <a:lnTo>
                      <a:pt x="2763" y="11991"/>
                    </a:lnTo>
                    <a:lnTo>
                      <a:pt x="3137" y="11775"/>
                    </a:lnTo>
                    <a:lnTo>
                      <a:pt x="3083" y="11443"/>
                    </a:lnTo>
                    <a:close/>
                    <a:moveTo>
                      <a:pt x="1257" y="11523"/>
                    </a:moveTo>
                    <a:lnTo>
                      <a:pt x="987" y="11680"/>
                    </a:lnTo>
                    <a:lnTo>
                      <a:pt x="1041" y="12012"/>
                    </a:lnTo>
                    <a:lnTo>
                      <a:pt x="1310" y="11853"/>
                    </a:lnTo>
                    <a:lnTo>
                      <a:pt x="1257" y="11523"/>
                    </a:lnTo>
                    <a:close/>
                    <a:moveTo>
                      <a:pt x="2042" y="11559"/>
                    </a:moveTo>
                    <a:lnTo>
                      <a:pt x="1572" y="11833"/>
                    </a:lnTo>
                    <a:lnTo>
                      <a:pt x="1626" y="12163"/>
                    </a:lnTo>
                    <a:lnTo>
                      <a:pt x="2095" y="11889"/>
                    </a:lnTo>
                    <a:lnTo>
                      <a:pt x="2042" y="11559"/>
                    </a:lnTo>
                    <a:close/>
                    <a:moveTo>
                      <a:pt x="1329" y="11974"/>
                    </a:moveTo>
                    <a:lnTo>
                      <a:pt x="1060" y="12132"/>
                    </a:lnTo>
                    <a:lnTo>
                      <a:pt x="1114" y="12462"/>
                    </a:lnTo>
                    <a:lnTo>
                      <a:pt x="1383" y="12305"/>
                    </a:lnTo>
                    <a:lnTo>
                      <a:pt x="1329" y="11974"/>
                    </a:lnTo>
                    <a:close/>
                    <a:moveTo>
                      <a:pt x="3367" y="11770"/>
                    </a:moveTo>
                    <a:lnTo>
                      <a:pt x="2685" y="12169"/>
                    </a:lnTo>
                    <a:lnTo>
                      <a:pt x="2739" y="12500"/>
                    </a:lnTo>
                    <a:lnTo>
                      <a:pt x="3420" y="12101"/>
                    </a:lnTo>
                    <a:lnTo>
                      <a:pt x="3367" y="11770"/>
                    </a:lnTo>
                    <a:close/>
                    <a:moveTo>
                      <a:pt x="2496" y="11785"/>
                    </a:moveTo>
                    <a:lnTo>
                      <a:pt x="1644" y="12283"/>
                    </a:lnTo>
                    <a:lnTo>
                      <a:pt x="1697" y="12615"/>
                    </a:lnTo>
                    <a:lnTo>
                      <a:pt x="2549" y="12115"/>
                    </a:lnTo>
                    <a:lnTo>
                      <a:pt x="2496" y="11785"/>
                    </a:lnTo>
                    <a:close/>
                    <a:moveTo>
                      <a:pt x="1401" y="12425"/>
                    </a:moveTo>
                    <a:lnTo>
                      <a:pt x="1132" y="12584"/>
                    </a:lnTo>
                    <a:lnTo>
                      <a:pt x="1185" y="12914"/>
                    </a:lnTo>
                    <a:lnTo>
                      <a:pt x="1454" y="12756"/>
                    </a:lnTo>
                    <a:lnTo>
                      <a:pt x="1401" y="12425"/>
                    </a:lnTo>
                    <a:close/>
                    <a:moveTo>
                      <a:pt x="2416" y="12327"/>
                    </a:moveTo>
                    <a:lnTo>
                      <a:pt x="1717" y="12735"/>
                    </a:lnTo>
                    <a:lnTo>
                      <a:pt x="1770" y="13066"/>
                    </a:lnTo>
                    <a:lnTo>
                      <a:pt x="2469" y="12657"/>
                    </a:lnTo>
                    <a:lnTo>
                      <a:pt x="2416" y="12327"/>
                    </a:lnTo>
                    <a:close/>
                    <a:moveTo>
                      <a:pt x="1475" y="12877"/>
                    </a:moveTo>
                    <a:lnTo>
                      <a:pt x="1204" y="13034"/>
                    </a:lnTo>
                    <a:lnTo>
                      <a:pt x="1258" y="13365"/>
                    </a:lnTo>
                    <a:lnTo>
                      <a:pt x="1528" y="13207"/>
                    </a:lnTo>
                    <a:lnTo>
                      <a:pt x="1475" y="12877"/>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2573475" y="3475250"/>
                <a:ext cx="238600" cy="334100"/>
              </a:xfrm>
              <a:custGeom>
                <a:avLst/>
                <a:gdLst/>
                <a:ahLst/>
                <a:cxnLst/>
                <a:rect l="l" t="t" r="r" b="b"/>
                <a:pathLst>
                  <a:path w="9544" h="13364" extrusionOk="0">
                    <a:moveTo>
                      <a:pt x="9463" y="0"/>
                    </a:moveTo>
                    <a:lnTo>
                      <a:pt x="6928" y="1482"/>
                    </a:lnTo>
                    <a:lnTo>
                      <a:pt x="6986" y="1840"/>
                    </a:lnTo>
                    <a:lnTo>
                      <a:pt x="9521" y="357"/>
                    </a:lnTo>
                    <a:lnTo>
                      <a:pt x="9463" y="0"/>
                    </a:lnTo>
                    <a:close/>
                    <a:moveTo>
                      <a:pt x="8483" y="1869"/>
                    </a:moveTo>
                    <a:lnTo>
                      <a:pt x="7951" y="2180"/>
                    </a:lnTo>
                    <a:lnTo>
                      <a:pt x="8004" y="2510"/>
                    </a:lnTo>
                    <a:lnTo>
                      <a:pt x="8537" y="2199"/>
                    </a:lnTo>
                    <a:lnTo>
                      <a:pt x="8483" y="1869"/>
                    </a:lnTo>
                    <a:close/>
                    <a:moveTo>
                      <a:pt x="7494" y="2939"/>
                    </a:moveTo>
                    <a:lnTo>
                      <a:pt x="7098" y="3170"/>
                    </a:lnTo>
                    <a:lnTo>
                      <a:pt x="7151" y="3502"/>
                    </a:lnTo>
                    <a:lnTo>
                      <a:pt x="7548" y="3270"/>
                    </a:lnTo>
                    <a:lnTo>
                      <a:pt x="7494" y="2939"/>
                    </a:lnTo>
                    <a:close/>
                    <a:moveTo>
                      <a:pt x="7778" y="2280"/>
                    </a:moveTo>
                    <a:lnTo>
                      <a:pt x="6056" y="3287"/>
                    </a:lnTo>
                    <a:lnTo>
                      <a:pt x="6110" y="3617"/>
                    </a:lnTo>
                    <a:lnTo>
                      <a:pt x="7832" y="2610"/>
                    </a:lnTo>
                    <a:lnTo>
                      <a:pt x="7778" y="2280"/>
                    </a:lnTo>
                    <a:close/>
                    <a:moveTo>
                      <a:pt x="6982" y="3241"/>
                    </a:moveTo>
                    <a:lnTo>
                      <a:pt x="6598" y="3463"/>
                    </a:lnTo>
                    <a:lnTo>
                      <a:pt x="6652" y="3795"/>
                    </a:lnTo>
                    <a:lnTo>
                      <a:pt x="7036" y="3571"/>
                    </a:lnTo>
                    <a:lnTo>
                      <a:pt x="6982" y="3241"/>
                    </a:lnTo>
                    <a:close/>
                    <a:moveTo>
                      <a:pt x="6000" y="2025"/>
                    </a:moveTo>
                    <a:lnTo>
                      <a:pt x="3465" y="3507"/>
                    </a:lnTo>
                    <a:lnTo>
                      <a:pt x="3522" y="3865"/>
                    </a:lnTo>
                    <a:lnTo>
                      <a:pt x="6056" y="2383"/>
                    </a:lnTo>
                    <a:lnTo>
                      <a:pt x="6000" y="2025"/>
                    </a:lnTo>
                    <a:close/>
                    <a:moveTo>
                      <a:pt x="5816" y="3428"/>
                    </a:moveTo>
                    <a:lnTo>
                      <a:pt x="5548" y="3586"/>
                    </a:lnTo>
                    <a:lnTo>
                      <a:pt x="5601" y="3916"/>
                    </a:lnTo>
                    <a:lnTo>
                      <a:pt x="5870" y="3759"/>
                    </a:lnTo>
                    <a:lnTo>
                      <a:pt x="5816" y="3428"/>
                    </a:lnTo>
                    <a:close/>
                    <a:moveTo>
                      <a:pt x="9491" y="2759"/>
                    </a:moveTo>
                    <a:lnTo>
                      <a:pt x="7865" y="3710"/>
                    </a:lnTo>
                    <a:lnTo>
                      <a:pt x="7918" y="4040"/>
                    </a:lnTo>
                    <a:lnTo>
                      <a:pt x="9544" y="3090"/>
                    </a:lnTo>
                    <a:lnTo>
                      <a:pt x="9491" y="2759"/>
                    </a:lnTo>
                    <a:close/>
                    <a:moveTo>
                      <a:pt x="6513" y="3515"/>
                    </a:moveTo>
                    <a:lnTo>
                      <a:pt x="6130" y="3737"/>
                    </a:lnTo>
                    <a:lnTo>
                      <a:pt x="6184" y="4069"/>
                    </a:lnTo>
                    <a:lnTo>
                      <a:pt x="6566" y="3845"/>
                    </a:lnTo>
                    <a:lnTo>
                      <a:pt x="6513" y="3515"/>
                    </a:lnTo>
                    <a:close/>
                    <a:moveTo>
                      <a:pt x="8156" y="3046"/>
                    </a:moveTo>
                    <a:lnTo>
                      <a:pt x="6900" y="3780"/>
                    </a:lnTo>
                    <a:lnTo>
                      <a:pt x="6953" y="4112"/>
                    </a:lnTo>
                    <a:lnTo>
                      <a:pt x="8209" y="3378"/>
                    </a:lnTo>
                    <a:lnTo>
                      <a:pt x="8156" y="3046"/>
                    </a:lnTo>
                    <a:close/>
                    <a:moveTo>
                      <a:pt x="9323" y="3351"/>
                    </a:moveTo>
                    <a:lnTo>
                      <a:pt x="8301" y="3949"/>
                    </a:lnTo>
                    <a:lnTo>
                      <a:pt x="8355" y="4279"/>
                    </a:lnTo>
                    <a:lnTo>
                      <a:pt x="9377" y="3683"/>
                    </a:lnTo>
                    <a:lnTo>
                      <a:pt x="9323" y="3351"/>
                    </a:lnTo>
                    <a:close/>
                    <a:moveTo>
                      <a:pt x="5887" y="3879"/>
                    </a:moveTo>
                    <a:lnTo>
                      <a:pt x="5617" y="4038"/>
                    </a:lnTo>
                    <a:lnTo>
                      <a:pt x="5672" y="4368"/>
                    </a:lnTo>
                    <a:lnTo>
                      <a:pt x="5941" y="4212"/>
                    </a:lnTo>
                    <a:lnTo>
                      <a:pt x="5887" y="3879"/>
                    </a:lnTo>
                    <a:close/>
                    <a:moveTo>
                      <a:pt x="6768" y="3859"/>
                    </a:moveTo>
                    <a:lnTo>
                      <a:pt x="6202" y="4189"/>
                    </a:lnTo>
                    <a:lnTo>
                      <a:pt x="6255" y="4520"/>
                    </a:lnTo>
                    <a:lnTo>
                      <a:pt x="6821" y="4189"/>
                    </a:lnTo>
                    <a:lnTo>
                      <a:pt x="6768" y="3859"/>
                    </a:lnTo>
                    <a:close/>
                    <a:moveTo>
                      <a:pt x="8885" y="4103"/>
                    </a:moveTo>
                    <a:lnTo>
                      <a:pt x="8511" y="4320"/>
                    </a:lnTo>
                    <a:lnTo>
                      <a:pt x="8564" y="4651"/>
                    </a:lnTo>
                    <a:lnTo>
                      <a:pt x="8938" y="4433"/>
                    </a:lnTo>
                    <a:lnTo>
                      <a:pt x="8885" y="4103"/>
                    </a:lnTo>
                    <a:close/>
                    <a:moveTo>
                      <a:pt x="8067" y="4085"/>
                    </a:moveTo>
                    <a:lnTo>
                      <a:pt x="7609" y="4353"/>
                    </a:lnTo>
                    <a:lnTo>
                      <a:pt x="7662" y="4683"/>
                    </a:lnTo>
                    <a:lnTo>
                      <a:pt x="8121" y="4415"/>
                    </a:lnTo>
                    <a:lnTo>
                      <a:pt x="8067" y="4085"/>
                    </a:lnTo>
                    <a:close/>
                    <a:moveTo>
                      <a:pt x="5960" y="4331"/>
                    </a:moveTo>
                    <a:lnTo>
                      <a:pt x="5691" y="4488"/>
                    </a:lnTo>
                    <a:lnTo>
                      <a:pt x="5744" y="4819"/>
                    </a:lnTo>
                    <a:lnTo>
                      <a:pt x="6013" y="4661"/>
                    </a:lnTo>
                    <a:lnTo>
                      <a:pt x="5960" y="4331"/>
                    </a:lnTo>
                    <a:close/>
                    <a:moveTo>
                      <a:pt x="7639" y="3842"/>
                    </a:moveTo>
                    <a:lnTo>
                      <a:pt x="6274" y="4639"/>
                    </a:lnTo>
                    <a:lnTo>
                      <a:pt x="6328" y="4969"/>
                    </a:lnTo>
                    <a:lnTo>
                      <a:pt x="7692" y="4172"/>
                    </a:lnTo>
                    <a:lnTo>
                      <a:pt x="7639" y="3842"/>
                    </a:lnTo>
                    <a:close/>
                    <a:moveTo>
                      <a:pt x="6033" y="4782"/>
                    </a:moveTo>
                    <a:lnTo>
                      <a:pt x="5763" y="4940"/>
                    </a:lnTo>
                    <a:lnTo>
                      <a:pt x="5817" y="5271"/>
                    </a:lnTo>
                    <a:lnTo>
                      <a:pt x="6086" y="5112"/>
                    </a:lnTo>
                    <a:lnTo>
                      <a:pt x="6033" y="4782"/>
                    </a:lnTo>
                    <a:close/>
                    <a:moveTo>
                      <a:pt x="7478" y="4431"/>
                    </a:moveTo>
                    <a:lnTo>
                      <a:pt x="6347" y="5092"/>
                    </a:lnTo>
                    <a:lnTo>
                      <a:pt x="6401" y="5422"/>
                    </a:lnTo>
                    <a:lnTo>
                      <a:pt x="7531" y="4761"/>
                    </a:lnTo>
                    <a:lnTo>
                      <a:pt x="7478" y="4431"/>
                    </a:lnTo>
                    <a:close/>
                    <a:moveTo>
                      <a:pt x="8237" y="4477"/>
                    </a:moveTo>
                    <a:lnTo>
                      <a:pt x="7117" y="5133"/>
                    </a:lnTo>
                    <a:lnTo>
                      <a:pt x="7170" y="5464"/>
                    </a:lnTo>
                    <a:lnTo>
                      <a:pt x="8290" y="4808"/>
                    </a:lnTo>
                    <a:lnTo>
                      <a:pt x="8237" y="4477"/>
                    </a:lnTo>
                    <a:close/>
                    <a:moveTo>
                      <a:pt x="6104" y="5233"/>
                    </a:moveTo>
                    <a:lnTo>
                      <a:pt x="5835" y="5391"/>
                    </a:lnTo>
                    <a:lnTo>
                      <a:pt x="5888" y="5721"/>
                    </a:lnTo>
                    <a:lnTo>
                      <a:pt x="6158" y="5564"/>
                    </a:lnTo>
                    <a:lnTo>
                      <a:pt x="6104" y="5233"/>
                    </a:lnTo>
                    <a:close/>
                    <a:moveTo>
                      <a:pt x="7855" y="5194"/>
                    </a:moveTo>
                    <a:lnTo>
                      <a:pt x="7460" y="5427"/>
                    </a:lnTo>
                    <a:lnTo>
                      <a:pt x="7513" y="5757"/>
                    </a:lnTo>
                    <a:lnTo>
                      <a:pt x="7909" y="5525"/>
                    </a:lnTo>
                    <a:lnTo>
                      <a:pt x="7855" y="5194"/>
                    </a:lnTo>
                    <a:close/>
                    <a:moveTo>
                      <a:pt x="7003" y="5200"/>
                    </a:moveTo>
                    <a:lnTo>
                      <a:pt x="6420" y="5541"/>
                    </a:lnTo>
                    <a:lnTo>
                      <a:pt x="6473" y="5872"/>
                    </a:lnTo>
                    <a:lnTo>
                      <a:pt x="7057" y="5530"/>
                    </a:lnTo>
                    <a:lnTo>
                      <a:pt x="7003" y="5200"/>
                    </a:lnTo>
                    <a:close/>
                    <a:moveTo>
                      <a:pt x="2535" y="4051"/>
                    </a:moveTo>
                    <a:lnTo>
                      <a:pt x="1" y="5533"/>
                    </a:lnTo>
                    <a:lnTo>
                      <a:pt x="57" y="5890"/>
                    </a:lnTo>
                    <a:lnTo>
                      <a:pt x="2592" y="4408"/>
                    </a:lnTo>
                    <a:lnTo>
                      <a:pt x="2535" y="4051"/>
                    </a:lnTo>
                    <a:close/>
                    <a:moveTo>
                      <a:pt x="6178" y="5684"/>
                    </a:moveTo>
                    <a:lnTo>
                      <a:pt x="5907" y="5843"/>
                    </a:lnTo>
                    <a:lnTo>
                      <a:pt x="5961" y="6173"/>
                    </a:lnTo>
                    <a:lnTo>
                      <a:pt x="6231" y="6015"/>
                    </a:lnTo>
                    <a:lnTo>
                      <a:pt x="6178" y="5684"/>
                    </a:lnTo>
                    <a:close/>
                    <a:moveTo>
                      <a:pt x="3292" y="4904"/>
                    </a:moveTo>
                    <a:lnTo>
                      <a:pt x="1554" y="5919"/>
                    </a:lnTo>
                    <a:lnTo>
                      <a:pt x="1608" y="6250"/>
                    </a:lnTo>
                    <a:lnTo>
                      <a:pt x="3346" y="5234"/>
                    </a:lnTo>
                    <a:lnTo>
                      <a:pt x="3292" y="4904"/>
                    </a:lnTo>
                    <a:close/>
                    <a:moveTo>
                      <a:pt x="7191" y="5584"/>
                    </a:moveTo>
                    <a:lnTo>
                      <a:pt x="6491" y="5993"/>
                    </a:lnTo>
                    <a:lnTo>
                      <a:pt x="6545" y="6323"/>
                    </a:lnTo>
                    <a:lnTo>
                      <a:pt x="7244" y="5915"/>
                    </a:lnTo>
                    <a:lnTo>
                      <a:pt x="7191" y="5584"/>
                    </a:lnTo>
                    <a:close/>
                    <a:moveTo>
                      <a:pt x="6251" y="6134"/>
                    </a:moveTo>
                    <a:lnTo>
                      <a:pt x="5981" y="6292"/>
                    </a:lnTo>
                    <a:lnTo>
                      <a:pt x="6035" y="6623"/>
                    </a:lnTo>
                    <a:lnTo>
                      <a:pt x="6304" y="6465"/>
                    </a:lnTo>
                    <a:lnTo>
                      <a:pt x="6251" y="6134"/>
                    </a:lnTo>
                    <a:close/>
                    <a:moveTo>
                      <a:pt x="2958" y="5592"/>
                    </a:moveTo>
                    <a:lnTo>
                      <a:pt x="1742" y="6302"/>
                    </a:lnTo>
                    <a:lnTo>
                      <a:pt x="1796" y="6632"/>
                    </a:lnTo>
                    <a:lnTo>
                      <a:pt x="3011" y="5922"/>
                    </a:lnTo>
                    <a:lnTo>
                      <a:pt x="2958" y="5592"/>
                    </a:lnTo>
                    <a:close/>
                    <a:moveTo>
                      <a:pt x="1285" y="6076"/>
                    </a:moveTo>
                    <a:lnTo>
                      <a:pt x="701" y="6417"/>
                    </a:lnTo>
                    <a:lnTo>
                      <a:pt x="755" y="6748"/>
                    </a:lnTo>
                    <a:lnTo>
                      <a:pt x="1338" y="6406"/>
                    </a:lnTo>
                    <a:lnTo>
                      <a:pt x="1285" y="6076"/>
                    </a:lnTo>
                    <a:close/>
                    <a:moveTo>
                      <a:pt x="1626" y="6369"/>
                    </a:moveTo>
                    <a:lnTo>
                      <a:pt x="1243" y="6592"/>
                    </a:lnTo>
                    <a:lnTo>
                      <a:pt x="1297" y="6923"/>
                    </a:lnTo>
                    <a:lnTo>
                      <a:pt x="1680" y="6700"/>
                    </a:lnTo>
                    <a:lnTo>
                      <a:pt x="1626" y="6369"/>
                    </a:lnTo>
                    <a:close/>
                    <a:moveTo>
                      <a:pt x="460" y="6559"/>
                    </a:moveTo>
                    <a:lnTo>
                      <a:pt x="191" y="6716"/>
                    </a:lnTo>
                    <a:lnTo>
                      <a:pt x="245" y="7047"/>
                    </a:lnTo>
                    <a:lnTo>
                      <a:pt x="514" y="6889"/>
                    </a:lnTo>
                    <a:lnTo>
                      <a:pt x="460" y="6559"/>
                    </a:lnTo>
                    <a:close/>
                    <a:moveTo>
                      <a:pt x="4708" y="6543"/>
                    </a:moveTo>
                    <a:lnTo>
                      <a:pt x="4334" y="6761"/>
                    </a:lnTo>
                    <a:lnTo>
                      <a:pt x="4388" y="7091"/>
                    </a:lnTo>
                    <a:lnTo>
                      <a:pt x="4761" y="6874"/>
                    </a:lnTo>
                    <a:lnTo>
                      <a:pt x="4708" y="6543"/>
                    </a:lnTo>
                    <a:close/>
                    <a:moveTo>
                      <a:pt x="1157" y="6644"/>
                    </a:moveTo>
                    <a:lnTo>
                      <a:pt x="775" y="6868"/>
                    </a:lnTo>
                    <a:lnTo>
                      <a:pt x="829" y="7198"/>
                    </a:lnTo>
                    <a:lnTo>
                      <a:pt x="1211" y="6976"/>
                    </a:lnTo>
                    <a:lnTo>
                      <a:pt x="1157" y="6644"/>
                    </a:lnTo>
                    <a:close/>
                    <a:moveTo>
                      <a:pt x="3965" y="6482"/>
                    </a:moveTo>
                    <a:lnTo>
                      <a:pt x="2944" y="7079"/>
                    </a:lnTo>
                    <a:lnTo>
                      <a:pt x="2998" y="7410"/>
                    </a:lnTo>
                    <a:lnTo>
                      <a:pt x="4019" y="6814"/>
                    </a:lnTo>
                    <a:lnTo>
                      <a:pt x="3965" y="6482"/>
                    </a:lnTo>
                    <a:close/>
                    <a:moveTo>
                      <a:pt x="532" y="7009"/>
                    </a:moveTo>
                    <a:lnTo>
                      <a:pt x="263" y="7167"/>
                    </a:lnTo>
                    <a:lnTo>
                      <a:pt x="316" y="7499"/>
                    </a:lnTo>
                    <a:lnTo>
                      <a:pt x="585" y="7340"/>
                    </a:lnTo>
                    <a:lnTo>
                      <a:pt x="532" y="7009"/>
                    </a:lnTo>
                    <a:close/>
                    <a:moveTo>
                      <a:pt x="1978" y="6659"/>
                    </a:moveTo>
                    <a:lnTo>
                      <a:pt x="848" y="7320"/>
                    </a:lnTo>
                    <a:lnTo>
                      <a:pt x="901" y="7650"/>
                    </a:lnTo>
                    <a:lnTo>
                      <a:pt x="2031" y="6989"/>
                    </a:lnTo>
                    <a:lnTo>
                      <a:pt x="1978" y="6659"/>
                    </a:lnTo>
                    <a:close/>
                    <a:moveTo>
                      <a:pt x="2712" y="7215"/>
                    </a:moveTo>
                    <a:lnTo>
                      <a:pt x="2253" y="7483"/>
                    </a:lnTo>
                    <a:lnTo>
                      <a:pt x="2307" y="7813"/>
                    </a:lnTo>
                    <a:lnTo>
                      <a:pt x="2766" y="7545"/>
                    </a:lnTo>
                    <a:lnTo>
                      <a:pt x="2712" y="7215"/>
                    </a:lnTo>
                    <a:close/>
                    <a:moveTo>
                      <a:pt x="605" y="7461"/>
                    </a:moveTo>
                    <a:lnTo>
                      <a:pt x="335" y="7618"/>
                    </a:lnTo>
                    <a:lnTo>
                      <a:pt x="389" y="7948"/>
                    </a:lnTo>
                    <a:lnTo>
                      <a:pt x="658" y="7791"/>
                    </a:lnTo>
                    <a:lnTo>
                      <a:pt x="605" y="7461"/>
                    </a:lnTo>
                    <a:close/>
                    <a:moveTo>
                      <a:pt x="4205" y="6836"/>
                    </a:moveTo>
                    <a:lnTo>
                      <a:pt x="2715" y="7708"/>
                    </a:lnTo>
                    <a:lnTo>
                      <a:pt x="2768" y="8038"/>
                    </a:lnTo>
                    <a:lnTo>
                      <a:pt x="4259" y="7167"/>
                    </a:lnTo>
                    <a:lnTo>
                      <a:pt x="4205" y="6836"/>
                    </a:lnTo>
                    <a:close/>
                    <a:moveTo>
                      <a:pt x="1267" y="7567"/>
                    </a:moveTo>
                    <a:lnTo>
                      <a:pt x="919" y="7770"/>
                    </a:lnTo>
                    <a:lnTo>
                      <a:pt x="973" y="8101"/>
                    </a:lnTo>
                    <a:lnTo>
                      <a:pt x="1321" y="7898"/>
                    </a:lnTo>
                    <a:lnTo>
                      <a:pt x="1267" y="7567"/>
                    </a:lnTo>
                    <a:close/>
                    <a:moveTo>
                      <a:pt x="676" y="7912"/>
                    </a:moveTo>
                    <a:lnTo>
                      <a:pt x="407" y="8071"/>
                    </a:lnTo>
                    <a:lnTo>
                      <a:pt x="460" y="8401"/>
                    </a:lnTo>
                    <a:lnTo>
                      <a:pt x="730" y="8243"/>
                    </a:lnTo>
                    <a:lnTo>
                      <a:pt x="676" y="7912"/>
                    </a:lnTo>
                    <a:close/>
                    <a:moveTo>
                      <a:pt x="2122" y="7561"/>
                    </a:moveTo>
                    <a:lnTo>
                      <a:pt x="992" y="8222"/>
                    </a:lnTo>
                    <a:lnTo>
                      <a:pt x="1045" y="8553"/>
                    </a:lnTo>
                    <a:lnTo>
                      <a:pt x="2176" y="7892"/>
                    </a:lnTo>
                    <a:lnTo>
                      <a:pt x="2122" y="7561"/>
                    </a:lnTo>
                    <a:close/>
                    <a:moveTo>
                      <a:pt x="749" y="8364"/>
                    </a:moveTo>
                    <a:lnTo>
                      <a:pt x="479" y="8521"/>
                    </a:lnTo>
                    <a:lnTo>
                      <a:pt x="533" y="8852"/>
                    </a:lnTo>
                    <a:lnTo>
                      <a:pt x="802" y="8694"/>
                    </a:lnTo>
                    <a:lnTo>
                      <a:pt x="749" y="8364"/>
                    </a:lnTo>
                    <a:close/>
                    <a:moveTo>
                      <a:pt x="5356" y="6658"/>
                    </a:moveTo>
                    <a:lnTo>
                      <a:pt x="2105" y="8558"/>
                    </a:lnTo>
                    <a:lnTo>
                      <a:pt x="2158" y="8889"/>
                    </a:lnTo>
                    <a:lnTo>
                      <a:pt x="5409" y="6989"/>
                    </a:lnTo>
                    <a:lnTo>
                      <a:pt x="5356" y="6658"/>
                    </a:lnTo>
                    <a:close/>
                    <a:moveTo>
                      <a:pt x="4070" y="8398"/>
                    </a:moveTo>
                    <a:lnTo>
                      <a:pt x="3663" y="8636"/>
                    </a:lnTo>
                    <a:lnTo>
                      <a:pt x="3718" y="8966"/>
                    </a:lnTo>
                    <a:lnTo>
                      <a:pt x="4124" y="8728"/>
                    </a:lnTo>
                    <a:lnTo>
                      <a:pt x="4070" y="8398"/>
                    </a:lnTo>
                    <a:close/>
                    <a:moveTo>
                      <a:pt x="2556" y="7800"/>
                    </a:moveTo>
                    <a:lnTo>
                      <a:pt x="1064" y="8672"/>
                    </a:lnTo>
                    <a:lnTo>
                      <a:pt x="1118" y="9002"/>
                    </a:lnTo>
                    <a:lnTo>
                      <a:pt x="2610" y="8131"/>
                    </a:lnTo>
                    <a:lnTo>
                      <a:pt x="2556" y="7800"/>
                    </a:lnTo>
                    <a:close/>
                    <a:moveTo>
                      <a:pt x="3509" y="8727"/>
                    </a:moveTo>
                    <a:lnTo>
                      <a:pt x="3102" y="8965"/>
                    </a:lnTo>
                    <a:lnTo>
                      <a:pt x="3155" y="9295"/>
                    </a:lnTo>
                    <a:lnTo>
                      <a:pt x="3563" y="9057"/>
                    </a:lnTo>
                    <a:lnTo>
                      <a:pt x="3509" y="8727"/>
                    </a:lnTo>
                    <a:close/>
                    <a:moveTo>
                      <a:pt x="823" y="8815"/>
                    </a:moveTo>
                    <a:lnTo>
                      <a:pt x="552" y="8972"/>
                    </a:lnTo>
                    <a:lnTo>
                      <a:pt x="606" y="9304"/>
                    </a:lnTo>
                    <a:lnTo>
                      <a:pt x="876" y="9145"/>
                    </a:lnTo>
                    <a:lnTo>
                      <a:pt x="823" y="8815"/>
                    </a:lnTo>
                    <a:close/>
                    <a:moveTo>
                      <a:pt x="1835" y="8716"/>
                    </a:moveTo>
                    <a:lnTo>
                      <a:pt x="1136" y="9124"/>
                    </a:lnTo>
                    <a:lnTo>
                      <a:pt x="1190" y="9455"/>
                    </a:lnTo>
                    <a:lnTo>
                      <a:pt x="1889" y="9047"/>
                    </a:lnTo>
                    <a:lnTo>
                      <a:pt x="1835" y="8716"/>
                    </a:lnTo>
                    <a:close/>
                    <a:moveTo>
                      <a:pt x="894" y="9265"/>
                    </a:moveTo>
                    <a:lnTo>
                      <a:pt x="624" y="9424"/>
                    </a:lnTo>
                    <a:lnTo>
                      <a:pt x="677" y="9754"/>
                    </a:lnTo>
                    <a:lnTo>
                      <a:pt x="948" y="9597"/>
                    </a:lnTo>
                    <a:lnTo>
                      <a:pt x="894" y="9265"/>
                    </a:lnTo>
                    <a:close/>
                    <a:moveTo>
                      <a:pt x="5270" y="8684"/>
                    </a:moveTo>
                    <a:lnTo>
                      <a:pt x="3451" y="9747"/>
                    </a:lnTo>
                    <a:lnTo>
                      <a:pt x="3504" y="10078"/>
                    </a:lnTo>
                    <a:lnTo>
                      <a:pt x="5324" y="9014"/>
                    </a:lnTo>
                    <a:lnTo>
                      <a:pt x="5270" y="8684"/>
                    </a:lnTo>
                    <a:close/>
                    <a:moveTo>
                      <a:pt x="4743" y="8498"/>
                    </a:moveTo>
                    <a:lnTo>
                      <a:pt x="2321" y="9914"/>
                    </a:lnTo>
                    <a:lnTo>
                      <a:pt x="2375" y="10245"/>
                    </a:lnTo>
                    <a:lnTo>
                      <a:pt x="4797" y="8829"/>
                    </a:lnTo>
                    <a:lnTo>
                      <a:pt x="4743" y="8498"/>
                    </a:lnTo>
                    <a:close/>
                    <a:moveTo>
                      <a:pt x="2933" y="9063"/>
                    </a:moveTo>
                    <a:lnTo>
                      <a:pt x="1282" y="10028"/>
                    </a:lnTo>
                    <a:lnTo>
                      <a:pt x="1336" y="10359"/>
                    </a:lnTo>
                    <a:lnTo>
                      <a:pt x="2986" y="9394"/>
                    </a:lnTo>
                    <a:lnTo>
                      <a:pt x="2933" y="9063"/>
                    </a:lnTo>
                    <a:close/>
                    <a:moveTo>
                      <a:pt x="2207" y="9980"/>
                    </a:moveTo>
                    <a:lnTo>
                      <a:pt x="1825" y="10205"/>
                    </a:lnTo>
                    <a:lnTo>
                      <a:pt x="1878" y="10534"/>
                    </a:lnTo>
                    <a:lnTo>
                      <a:pt x="2261" y="10312"/>
                    </a:lnTo>
                    <a:lnTo>
                      <a:pt x="2207" y="9980"/>
                    </a:lnTo>
                    <a:close/>
                    <a:moveTo>
                      <a:pt x="1039" y="10170"/>
                    </a:moveTo>
                    <a:lnTo>
                      <a:pt x="770" y="10328"/>
                    </a:lnTo>
                    <a:lnTo>
                      <a:pt x="824" y="10658"/>
                    </a:lnTo>
                    <a:lnTo>
                      <a:pt x="1093" y="10501"/>
                    </a:lnTo>
                    <a:lnTo>
                      <a:pt x="1039" y="10170"/>
                    </a:lnTo>
                    <a:close/>
                    <a:moveTo>
                      <a:pt x="1738" y="10254"/>
                    </a:moveTo>
                    <a:lnTo>
                      <a:pt x="1355" y="10478"/>
                    </a:lnTo>
                    <a:lnTo>
                      <a:pt x="1409" y="10808"/>
                    </a:lnTo>
                    <a:lnTo>
                      <a:pt x="1791" y="10586"/>
                    </a:lnTo>
                    <a:lnTo>
                      <a:pt x="1738" y="10254"/>
                    </a:lnTo>
                    <a:close/>
                    <a:moveTo>
                      <a:pt x="4768" y="9470"/>
                    </a:moveTo>
                    <a:lnTo>
                      <a:pt x="2545" y="10770"/>
                    </a:lnTo>
                    <a:lnTo>
                      <a:pt x="2599" y="11100"/>
                    </a:lnTo>
                    <a:lnTo>
                      <a:pt x="4822" y="9800"/>
                    </a:lnTo>
                    <a:lnTo>
                      <a:pt x="4768" y="9470"/>
                    </a:lnTo>
                    <a:close/>
                    <a:moveTo>
                      <a:pt x="1112" y="10621"/>
                    </a:moveTo>
                    <a:lnTo>
                      <a:pt x="843" y="10779"/>
                    </a:lnTo>
                    <a:lnTo>
                      <a:pt x="896" y="11110"/>
                    </a:lnTo>
                    <a:lnTo>
                      <a:pt x="1166" y="10951"/>
                    </a:lnTo>
                    <a:lnTo>
                      <a:pt x="1112" y="10621"/>
                    </a:lnTo>
                    <a:close/>
                    <a:moveTo>
                      <a:pt x="3246" y="9866"/>
                    </a:moveTo>
                    <a:lnTo>
                      <a:pt x="1427" y="10930"/>
                    </a:lnTo>
                    <a:lnTo>
                      <a:pt x="1480" y="11260"/>
                    </a:lnTo>
                    <a:lnTo>
                      <a:pt x="3301" y="10197"/>
                    </a:lnTo>
                    <a:lnTo>
                      <a:pt x="3246" y="9866"/>
                    </a:lnTo>
                    <a:close/>
                    <a:moveTo>
                      <a:pt x="3159" y="10906"/>
                    </a:moveTo>
                    <a:lnTo>
                      <a:pt x="2859" y="11080"/>
                    </a:lnTo>
                    <a:lnTo>
                      <a:pt x="2913" y="11410"/>
                    </a:lnTo>
                    <a:lnTo>
                      <a:pt x="3213" y="11236"/>
                    </a:lnTo>
                    <a:lnTo>
                      <a:pt x="3159" y="10906"/>
                    </a:lnTo>
                    <a:close/>
                    <a:moveTo>
                      <a:pt x="1184" y="11073"/>
                    </a:moveTo>
                    <a:lnTo>
                      <a:pt x="914" y="11230"/>
                    </a:lnTo>
                    <a:lnTo>
                      <a:pt x="968" y="11561"/>
                    </a:lnTo>
                    <a:lnTo>
                      <a:pt x="1237" y="11403"/>
                    </a:lnTo>
                    <a:lnTo>
                      <a:pt x="1184" y="11073"/>
                    </a:lnTo>
                    <a:close/>
                    <a:moveTo>
                      <a:pt x="3917" y="10956"/>
                    </a:moveTo>
                    <a:lnTo>
                      <a:pt x="3295" y="11319"/>
                    </a:lnTo>
                    <a:lnTo>
                      <a:pt x="3348" y="11651"/>
                    </a:lnTo>
                    <a:lnTo>
                      <a:pt x="3970" y="11287"/>
                    </a:lnTo>
                    <a:lnTo>
                      <a:pt x="3917" y="10956"/>
                    </a:lnTo>
                    <a:close/>
                    <a:moveTo>
                      <a:pt x="2390" y="10861"/>
                    </a:moveTo>
                    <a:lnTo>
                      <a:pt x="1499" y="11383"/>
                    </a:lnTo>
                    <a:lnTo>
                      <a:pt x="1553" y="11713"/>
                    </a:lnTo>
                    <a:lnTo>
                      <a:pt x="2444" y="11192"/>
                    </a:lnTo>
                    <a:lnTo>
                      <a:pt x="2390" y="10861"/>
                    </a:lnTo>
                    <a:close/>
                    <a:moveTo>
                      <a:pt x="2693" y="11178"/>
                    </a:moveTo>
                    <a:lnTo>
                      <a:pt x="2232" y="11446"/>
                    </a:lnTo>
                    <a:lnTo>
                      <a:pt x="2286" y="11777"/>
                    </a:lnTo>
                    <a:lnTo>
                      <a:pt x="2747" y="11509"/>
                    </a:lnTo>
                    <a:lnTo>
                      <a:pt x="2693" y="11178"/>
                    </a:lnTo>
                    <a:close/>
                    <a:moveTo>
                      <a:pt x="3083" y="11443"/>
                    </a:moveTo>
                    <a:lnTo>
                      <a:pt x="2709" y="11660"/>
                    </a:lnTo>
                    <a:lnTo>
                      <a:pt x="2762" y="11991"/>
                    </a:lnTo>
                    <a:lnTo>
                      <a:pt x="3136" y="11773"/>
                    </a:lnTo>
                    <a:lnTo>
                      <a:pt x="3083" y="11443"/>
                    </a:lnTo>
                    <a:close/>
                    <a:moveTo>
                      <a:pt x="1257" y="11523"/>
                    </a:moveTo>
                    <a:lnTo>
                      <a:pt x="987" y="11682"/>
                    </a:lnTo>
                    <a:lnTo>
                      <a:pt x="1041" y="12012"/>
                    </a:lnTo>
                    <a:lnTo>
                      <a:pt x="1311" y="11854"/>
                    </a:lnTo>
                    <a:lnTo>
                      <a:pt x="1257" y="11523"/>
                    </a:lnTo>
                    <a:close/>
                    <a:moveTo>
                      <a:pt x="2041" y="11558"/>
                    </a:moveTo>
                    <a:lnTo>
                      <a:pt x="1573" y="11832"/>
                    </a:lnTo>
                    <a:lnTo>
                      <a:pt x="1627" y="12163"/>
                    </a:lnTo>
                    <a:lnTo>
                      <a:pt x="2095" y="11889"/>
                    </a:lnTo>
                    <a:lnTo>
                      <a:pt x="2041" y="11558"/>
                    </a:lnTo>
                    <a:close/>
                    <a:moveTo>
                      <a:pt x="1329" y="11975"/>
                    </a:moveTo>
                    <a:lnTo>
                      <a:pt x="1058" y="12133"/>
                    </a:lnTo>
                    <a:lnTo>
                      <a:pt x="1112" y="12463"/>
                    </a:lnTo>
                    <a:lnTo>
                      <a:pt x="1383" y="12306"/>
                    </a:lnTo>
                    <a:lnTo>
                      <a:pt x="1329" y="11975"/>
                    </a:lnTo>
                    <a:close/>
                    <a:moveTo>
                      <a:pt x="3367" y="11770"/>
                    </a:moveTo>
                    <a:lnTo>
                      <a:pt x="2685" y="12169"/>
                    </a:lnTo>
                    <a:lnTo>
                      <a:pt x="2738" y="12499"/>
                    </a:lnTo>
                    <a:lnTo>
                      <a:pt x="3421" y="12100"/>
                    </a:lnTo>
                    <a:lnTo>
                      <a:pt x="3367" y="11770"/>
                    </a:lnTo>
                    <a:close/>
                    <a:moveTo>
                      <a:pt x="2496" y="11785"/>
                    </a:moveTo>
                    <a:lnTo>
                      <a:pt x="1645" y="12283"/>
                    </a:lnTo>
                    <a:lnTo>
                      <a:pt x="1698" y="12613"/>
                    </a:lnTo>
                    <a:lnTo>
                      <a:pt x="2550" y="12116"/>
                    </a:lnTo>
                    <a:lnTo>
                      <a:pt x="2496" y="11785"/>
                    </a:lnTo>
                    <a:close/>
                    <a:moveTo>
                      <a:pt x="1402" y="12426"/>
                    </a:moveTo>
                    <a:lnTo>
                      <a:pt x="1132" y="12583"/>
                    </a:lnTo>
                    <a:lnTo>
                      <a:pt x="1186" y="12915"/>
                    </a:lnTo>
                    <a:lnTo>
                      <a:pt x="1455" y="12756"/>
                    </a:lnTo>
                    <a:lnTo>
                      <a:pt x="1402" y="12426"/>
                    </a:lnTo>
                    <a:close/>
                    <a:moveTo>
                      <a:pt x="2415" y="12326"/>
                    </a:moveTo>
                    <a:lnTo>
                      <a:pt x="1717" y="12735"/>
                    </a:lnTo>
                    <a:lnTo>
                      <a:pt x="1771" y="13065"/>
                    </a:lnTo>
                    <a:lnTo>
                      <a:pt x="2469" y="12657"/>
                    </a:lnTo>
                    <a:lnTo>
                      <a:pt x="2415" y="12326"/>
                    </a:lnTo>
                    <a:close/>
                    <a:moveTo>
                      <a:pt x="1474" y="12875"/>
                    </a:moveTo>
                    <a:lnTo>
                      <a:pt x="1205" y="13034"/>
                    </a:lnTo>
                    <a:lnTo>
                      <a:pt x="1259" y="13364"/>
                    </a:lnTo>
                    <a:lnTo>
                      <a:pt x="1528" y="13207"/>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9" name="Google Shape;1639;p57"/>
            <p:cNvGrpSpPr/>
            <p:nvPr/>
          </p:nvGrpSpPr>
          <p:grpSpPr>
            <a:xfrm>
              <a:off x="2758325" y="4138175"/>
              <a:ext cx="814325" cy="880250"/>
              <a:chOff x="3215525" y="3376175"/>
              <a:chExt cx="814325" cy="880250"/>
            </a:xfrm>
          </p:grpSpPr>
          <p:sp>
            <p:nvSpPr>
              <p:cNvPr id="1640" name="Google Shape;1640;p57"/>
              <p:cNvSpPr/>
              <p:nvPr/>
            </p:nvSpPr>
            <p:spPr>
              <a:xfrm>
                <a:off x="3215525" y="3376175"/>
                <a:ext cx="814325" cy="880250"/>
              </a:xfrm>
              <a:custGeom>
                <a:avLst/>
                <a:gdLst/>
                <a:ahLst/>
                <a:cxnLst/>
                <a:rect l="l" t="t" r="r" b="b"/>
                <a:pathLst>
                  <a:path w="32573" h="35210" extrusionOk="0">
                    <a:moveTo>
                      <a:pt x="347" y="16144"/>
                    </a:moveTo>
                    <a:lnTo>
                      <a:pt x="27949" y="209"/>
                    </a:lnTo>
                    <a:cubicBezTo>
                      <a:pt x="28309" y="0"/>
                      <a:pt x="28769" y="207"/>
                      <a:pt x="28854" y="615"/>
                    </a:cubicBezTo>
                    <a:lnTo>
                      <a:pt x="32519" y="18413"/>
                    </a:lnTo>
                    <a:cubicBezTo>
                      <a:pt x="32573" y="18671"/>
                      <a:pt x="32454" y="18934"/>
                      <a:pt x="32226" y="19066"/>
                    </a:cubicBezTo>
                    <a:lnTo>
                      <a:pt x="4625" y="35001"/>
                    </a:lnTo>
                    <a:cubicBezTo>
                      <a:pt x="4264" y="35210"/>
                      <a:pt x="3803" y="35004"/>
                      <a:pt x="3720" y="34595"/>
                    </a:cubicBezTo>
                    <a:lnTo>
                      <a:pt x="55" y="16799"/>
                    </a:lnTo>
                    <a:cubicBezTo>
                      <a:pt x="0" y="16538"/>
                      <a:pt x="118" y="16276"/>
                      <a:pt x="347" y="16144"/>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3353525" y="3633000"/>
                <a:ext cx="600250" cy="493725"/>
              </a:xfrm>
              <a:custGeom>
                <a:avLst/>
                <a:gdLst/>
                <a:ahLst/>
                <a:cxnLst/>
                <a:rect l="l" t="t" r="r" b="b"/>
                <a:pathLst>
                  <a:path w="24010" h="19749" extrusionOk="0">
                    <a:moveTo>
                      <a:pt x="22706" y="1"/>
                    </a:moveTo>
                    <a:lnTo>
                      <a:pt x="1" y="12915"/>
                    </a:lnTo>
                    <a:lnTo>
                      <a:pt x="1303" y="19748"/>
                    </a:lnTo>
                    <a:lnTo>
                      <a:pt x="24010" y="6833"/>
                    </a:lnTo>
                    <a:lnTo>
                      <a:pt x="22706"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3402750" y="3889275"/>
                <a:ext cx="105325" cy="86675"/>
              </a:xfrm>
              <a:custGeom>
                <a:avLst/>
                <a:gdLst/>
                <a:ahLst/>
                <a:cxnLst/>
                <a:rect l="l" t="t" r="r" b="b"/>
                <a:pathLst>
                  <a:path w="4213" h="3467" extrusionOk="0">
                    <a:moveTo>
                      <a:pt x="3985" y="1"/>
                    </a:moveTo>
                    <a:lnTo>
                      <a:pt x="0" y="2265"/>
                    </a:lnTo>
                    <a:lnTo>
                      <a:pt x="230" y="3466"/>
                    </a:lnTo>
                    <a:lnTo>
                      <a:pt x="4213" y="1199"/>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a:off x="3411925" y="3937250"/>
                <a:ext cx="105325" cy="86675"/>
              </a:xfrm>
              <a:custGeom>
                <a:avLst/>
                <a:gdLst/>
                <a:ahLst/>
                <a:cxnLst/>
                <a:rect l="l" t="t" r="r" b="b"/>
                <a:pathLst>
                  <a:path w="4213" h="3467" extrusionOk="0">
                    <a:moveTo>
                      <a:pt x="3985" y="1"/>
                    </a:moveTo>
                    <a:lnTo>
                      <a:pt x="0" y="2268"/>
                    </a:lnTo>
                    <a:lnTo>
                      <a:pt x="229" y="3467"/>
                    </a:lnTo>
                    <a:lnTo>
                      <a:pt x="4213" y="1202"/>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a:off x="3421050" y="3985300"/>
                <a:ext cx="105350" cy="86675"/>
              </a:xfrm>
              <a:custGeom>
                <a:avLst/>
                <a:gdLst/>
                <a:ahLst/>
                <a:cxnLst/>
                <a:rect l="l" t="t" r="r" b="b"/>
                <a:pathLst>
                  <a:path w="4214" h="3467" extrusionOk="0">
                    <a:moveTo>
                      <a:pt x="3986" y="1"/>
                    </a:moveTo>
                    <a:lnTo>
                      <a:pt x="1" y="2267"/>
                    </a:lnTo>
                    <a:lnTo>
                      <a:pt x="231" y="3466"/>
                    </a:lnTo>
                    <a:lnTo>
                      <a:pt x="4214" y="1199"/>
                    </a:lnTo>
                    <a:lnTo>
                      <a:pt x="3986"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a:off x="3555350" y="3671250"/>
                <a:ext cx="332425" cy="198775"/>
              </a:xfrm>
              <a:custGeom>
                <a:avLst/>
                <a:gdLst/>
                <a:ahLst/>
                <a:cxnLst/>
                <a:rect l="l" t="t" r="r" b="b"/>
                <a:pathLst>
                  <a:path w="13297" h="7951" extrusionOk="0">
                    <a:moveTo>
                      <a:pt x="13213" y="1"/>
                    </a:moveTo>
                    <a:lnTo>
                      <a:pt x="1" y="7516"/>
                    </a:lnTo>
                    <a:lnTo>
                      <a:pt x="83" y="7951"/>
                    </a:lnTo>
                    <a:lnTo>
                      <a:pt x="13297" y="434"/>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a:off x="3560025" y="3695825"/>
                <a:ext cx="332425" cy="198725"/>
              </a:xfrm>
              <a:custGeom>
                <a:avLst/>
                <a:gdLst/>
                <a:ahLst/>
                <a:cxnLst/>
                <a:rect l="l" t="t" r="r" b="b"/>
                <a:pathLst>
                  <a:path w="13297" h="7949" extrusionOk="0">
                    <a:moveTo>
                      <a:pt x="13213" y="0"/>
                    </a:moveTo>
                    <a:lnTo>
                      <a:pt x="1" y="7516"/>
                    </a:lnTo>
                    <a:lnTo>
                      <a:pt x="83"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a:off x="3564700" y="3720375"/>
                <a:ext cx="332425" cy="198750"/>
              </a:xfrm>
              <a:custGeom>
                <a:avLst/>
                <a:gdLst/>
                <a:ahLst/>
                <a:cxnLst/>
                <a:rect l="l" t="t" r="r" b="b"/>
                <a:pathLst>
                  <a:path w="13297" h="7950" extrusionOk="0">
                    <a:moveTo>
                      <a:pt x="13215" y="0"/>
                    </a:moveTo>
                    <a:lnTo>
                      <a:pt x="1" y="7514"/>
                    </a:lnTo>
                    <a:lnTo>
                      <a:pt x="84" y="7949"/>
                    </a:lnTo>
                    <a:lnTo>
                      <a:pt x="13297" y="435"/>
                    </a:lnTo>
                    <a:lnTo>
                      <a:pt x="13215"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7"/>
              <p:cNvSpPr/>
              <p:nvPr/>
            </p:nvSpPr>
            <p:spPr>
              <a:xfrm>
                <a:off x="3569375" y="3744950"/>
                <a:ext cx="332425" cy="198700"/>
              </a:xfrm>
              <a:custGeom>
                <a:avLst/>
                <a:gdLst/>
                <a:ahLst/>
                <a:cxnLst/>
                <a:rect l="l" t="t" r="r" b="b"/>
                <a:pathLst>
                  <a:path w="13297" h="7948" extrusionOk="0">
                    <a:moveTo>
                      <a:pt x="13213" y="0"/>
                    </a:moveTo>
                    <a:lnTo>
                      <a:pt x="1" y="7514"/>
                    </a:lnTo>
                    <a:lnTo>
                      <a:pt x="84"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7"/>
              <p:cNvSpPr/>
              <p:nvPr/>
            </p:nvSpPr>
            <p:spPr>
              <a:xfrm>
                <a:off x="3574100" y="3769475"/>
                <a:ext cx="332425" cy="198750"/>
              </a:xfrm>
              <a:custGeom>
                <a:avLst/>
                <a:gdLst/>
                <a:ahLst/>
                <a:cxnLst/>
                <a:rect l="l" t="t" r="r" b="b"/>
                <a:pathLst>
                  <a:path w="13297" h="7950" extrusionOk="0">
                    <a:moveTo>
                      <a:pt x="13213" y="1"/>
                    </a:moveTo>
                    <a:lnTo>
                      <a:pt x="0" y="7515"/>
                    </a:lnTo>
                    <a:lnTo>
                      <a:pt x="81" y="7950"/>
                    </a:lnTo>
                    <a:lnTo>
                      <a:pt x="13296" y="436"/>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3578775" y="3794050"/>
                <a:ext cx="332425" cy="198725"/>
              </a:xfrm>
              <a:custGeom>
                <a:avLst/>
                <a:gdLst/>
                <a:ahLst/>
                <a:cxnLst/>
                <a:rect l="l" t="t" r="r" b="b"/>
                <a:pathLst>
                  <a:path w="13297" h="7949" extrusionOk="0">
                    <a:moveTo>
                      <a:pt x="13213" y="1"/>
                    </a:moveTo>
                    <a:lnTo>
                      <a:pt x="0" y="7515"/>
                    </a:lnTo>
                    <a:lnTo>
                      <a:pt x="82" y="7948"/>
                    </a:lnTo>
                    <a:lnTo>
                      <a:pt x="13296" y="433"/>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3338675" y="3584750"/>
                <a:ext cx="585625" cy="357750"/>
              </a:xfrm>
              <a:custGeom>
                <a:avLst/>
                <a:gdLst/>
                <a:ahLst/>
                <a:cxnLst/>
                <a:rect l="l" t="t" r="r" b="b"/>
                <a:pathLst>
                  <a:path w="23425" h="14310" extrusionOk="0">
                    <a:moveTo>
                      <a:pt x="23213" y="1"/>
                    </a:moveTo>
                    <a:lnTo>
                      <a:pt x="0" y="13205"/>
                    </a:lnTo>
                    <a:lnTo>
                      <a:pt x="211" y="14309"/>
                    </a:lnTo>
                    <a:lnTo>
                      <a:pt x="23424" y="1108"/>
                    </a:lnTo>
                    <a:lnTo>
                      <a:pt x="23213"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3352125" y="3883175"/>
                <a:ext cx="56975" cy="46675"/>
              </a:xfrm>
              <a:custGeom>
                <a:avLst/>
                <a:gdLst/>
                <a:ahLst/>
                <a:cxnLst/>
                <a:rect l="l" t="t" r="r" b="b"/>
                <a:pathLst>
                  <a:path w="2279" h="1867" extrusionOk="0">
                    <a:moveTo>
                      <a:pt x="2156" y="0"/>
                    </a:moveTo>
                    <a:lnTo>
                      <a:pt x="1" y="1226"/>
                    </a:lnTo>
                    <a:lnTo>
                      <a:pt x="124" y="1866"/>
                    </a:lnTo>
                    <a:lnTo>
                      <a:pt x="2279" y="640"/>
                    </a:lnTo>
                    <a:lnTo>
                      <a:pt x="2156"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3734650" y="3603125"/>
                <a:ext cx="176275" cy="103775"/>
              </a:xfrm>
              <a:custGeom>
                <a:avLst/>
                <a:gdLst/>
                <a:ahLst/>
                <a:cxnLst/>
                <a:rect l="l" t="t" r="r" b="b"/>
                <a:pathLst>
                  <a:path w="7051" h="4151" extrusionOk="0">
                    <a:moveTo>
                      <a:pt x="7021" y="1"/>
                    </a:moveTo>
                    <a:lnTo>
                      <a:pt x="1" y="3994"/>
                    </a:lnTo>
                    <a:lnTo>
                      <a:pt x="31" y="4150"/>
                    </a:lnTo>
                    <a:lnTo>
                      <a:pt x="7050" y="157"/>
                    </a:lnTo>
                    <a:lnTo>
                      <a:pt x="7021"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8" name="Google Shape;1658;p58"/>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 dirty="0" smtClean="0">
                <a:solidFill>
                  <a:schemeClr val="accent4"/>
                </a:solidFill>
              </a:rPr>
              <a:t>TYPES OF NETWORKS</a:t>
            </a:r>
            <a:r>
              <a:rPr lang="en" dirty="0" smtClean="0">
                <a:solidFill>
                  <a:schemeClr val="accent4">
                    <a:lumMod val="75000"/>
                  </a:schemeClr>
                </a:solidFill>
              </a:rPr>
              <a:t/>
            </a:r>
            <a:br>
              <a:rPr lang="en" dirty="0" smtClean="0">
                <a:solidFill>
                  <a:schemeClr val="accent4">
                    <a:lumMod val="75000"/>
                  </a:schemeClr>
                </a:solidFill>
              </a:rPr>
            </a:br>
            <a:r>
              <a:rPr lang="en-US" dirty="0" smtClean="0"/>
              <a:t>based </a:t>
            </a:r>
            <a:r>
              <a:rPr lang="en-US" dirty="0"/>
              <a:t>on </a:t>
            </a:r>
            <a:r>
              <a:rPr lang="en-US" dirty="0">
                <a:solidFill>
                  <a:schemeClr val="accent4">
                    <a:lumMod val="75000"/>
                  </a:schemeClr>
                </a:solidFill>
              </a:rPr>
              <a:t>G</a:t>
            </a:r>
            <a:r>
              <a:rPr lang="en-US" dirty="0" smtClean="0">
                <a:solidFill>
                  <a:schemeClr val="accent4">
                    <a:lumMod val="75000"/>
                  </a:schemeClr>
                </a:solidFill>
              </a:rPr>
              <a:t>eographical Area</a:t>
            </a:r>
            <a:endParaRPr dirty="0">
              <a:solidFill>
                <a:schemeClr val="accent4">
                  <a:lumMod val="75000"/>
                </a:schemeClr>
              </a:solidFill>
            </a:endParaRPr>
          </a:p>
        </p:txBody>
      </p:sp>
      <p:graphicFrame>
        <p:nvGraphicFramePr>
          <p:cNvPr id="1659" name="Google Shape;1659;p58"/>
          <p:cNvGraphicFramePr/>
          <p:nvPr>
            <p:extLst>
              <p:ext uri="{D42A27DB-BD31-4B8C-83A1-F6EECF244321}">
                <p14:modId xmlns:p14="http://schemas.microsoft.com/office/powerpoint/2010/main" val="2296651911"/>
              </p:ext>
            </p:extLst>
          </p:nvPr>
        </p:nvGraphicFramePr>
        <p:xfrm>
          <a:off x="1219200" y="2193873"/>
          <a:ext cx="6629400" cy="2043275"/>
        </p:xfrm>
        <a:graphic>
          <a:graphicData uri="http://schemas.openxmlformats.org/drawingml/2006/table">
            <a:tbl>
              <a:tblPr>
                <a:noFill/>
                <a:tableStyleId>{3CCF7336-7791-4D68-835C-8FA37D533042}</a:tableStyleId>
              </a:tblPr>
              <a:tblGrid>
                <a:gridCol w="2368056"/>
                <a:gridCol w="4261344"/>
              </a:tblGrid>
              <a:tr h="594425">
                <a:tc>
                  <a:txBody>
                    <a:bodyPr/>
                    <a:lstStyle/>
                    <a:p>
                      <a:pPr marL="0" lvl="0" indent="0" algn="ctr" rtl="0">
                        <a:spcBef>
                          <a:spcPts val="0"/>
                        </a:spcBef>
                        <a:spcAft>
                          <a:spcPts val="0"/>
                        </a:spcAft>
                        <a:buNone/>
                      </a:pPr>
                      <a:r>
                        <a:rPr lang="en" sz="2000" b="1" dirty="0">
                          <a:solidFill>
                            <a:schemeClr val="lt1"/>
                          </a:solidFill>
                          <a:latin typeface="Oxanium"/>
                          <a:ea typeface="Oxanium"/>
                          <a:cs typeface="Oxanium"/>
                          <a:sym typeface="Oxanium"/>
                        </a:rPr>
                        <a:t>NAME</a:t>
                      </a:r>
                      <a:endParaRPr sz="2000" b="1" dirty="0">
                        <a:solidFill>
                          <a:schemeClr val="lt1"/>
                        </a:solidFill>
                        <a:latin typeface="Oxanium"/>
                        <a:ea typeface="Oxanium"/>
                        <a:cs typeface="Oxanium"/>
                        <a:sym typeface="Oxanium"/>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 sz="2000" b="1" dirty="0">
                          <a:solidFill>
                            <a:schemeClr val="lt1"/>
                          </a:solidFill>
                          <a:latin typeface="Oxanium"/>
                          <a:ea typeface="Oxanium"/>
                          <a:cs typeface="Oxanium"/>
                          <a:sym typeface="Oxanium"/>
                        </a:rPr>
                        <a:t>ABOUT</a:t>
                      </a:r>
                      <a:endParaRPr sz="2000" b="1" dirty="0">
                        <a:solidFill>
                          <a:schemeClr val="lt1"/>
                        </a:solidFill>
                        <a:latin typeface="Oxanium"/>
                        <a:ea typeface="Oxanium"/>
                        <a:cs typeface="Oxanium"/>
                        <a:sym typeface="Oxanium"/>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r>
              <a:tr h="482950">
                <a:tc>
                  <a:txBody>
                    <a:bodyPr/>
                    <a:lstStyle/>
                    <a:p>
                      <a:pPr marL="0" lvl="0" indent="0" algn="ctr" rtl="0">
                        <a:spcBef>
                          <a:spcPts val="0"/>
                        </a:spcBef>
                        <a:spcAft>
                          <a:spcPts val="0"/>
                        </a:spcAft>
                        <a:buNone/>
                      </a:pPr>
                      <a:r>
                        <a:rPr lang="en" b="1" dirty="0" smtClean="0">
                          <a:solidFill>
                            <a:schemeClr val="lt1"/>
                          </a:solidFill>
                          <a:latin typeface="Overpass"/>
                          <a:ea typeface="Overpass"/>
                          <a:cs typeface="Overpass"/>
                          <a:sym typeface="Overpass"/>
                        </a:rPr>
                        <a:t>PAN</a:t>
                      </a:r>
                      <a:endParaRPr b="1" dirty="0">
                        <a:solidFill>
                          <a:schemeClr val="lt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 b="1" dirty="0" smtClean="0">
                          <a:solidFill>
                            <a:schemeClr val="lt1"/>
                          </a:solidFill>
                          <a:latin typeface="Overpass"/>
                          <a:ea typeface="Overpass"/>
                          <a:cs typeface="Overpass"/>
                          <a:sym typeface="Overpass"/>
                        </a:rPr>
                        <a:t>Personal Area</a:t>
                      </a:r>
                      <a:r>
                        <a:rPr lang="en" b="1" baseline="0" dirty="0" smtClean="0">
                          <a:solidFill>
                            <a:schemeClr val="lt1"/>
                          </a:solidFill>
                          <a:latin typeface="Overpass"/>
                          <a:ea typeface="Overpass"/>
                          <a:cs typeface="Overpass"/>
                          <a:sym typeface="Overpass"/>
                        </a:rPr>
                        <a:t> Network</a:t>
                      </a:r>
                      <a:endParaRPr dirty="0">
                        <a:solidFill>
                          <a:schemeClr val="lt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r>
              <a:tr h="482950">
                <a:tc>
                  <a:txBody>
                    <a:bodyPr/>
                    <a:lstStyle/>
                    <a:p>
                      <a:pPr marL="0" lvl="0" indent="0" algn="ctr" rtl="0">
                        <a:spcBef>
                          <a:spcPts val="0"/>
                        </a:spcBef>
                        <a:spcAft>
                          <a:spcPts val="0"/>
                        </a:spcAft>
                        <a:buNone/>
                      </a:pPr>
                      <a:r>
                        <a:rPr lang="en" b="1" dirty="0" smtClean="0">
                          <a:solidFill>
                            <a:schemeClr val="lt1"/>
                          </a:solidFill>
                          <a:latin typeface="Overpass"/>
                          <a:ea typeface="Overpass"/>
                          <a:cs typeface="Overpass"/>
                          <a:sym typeface="Overpass"/>
                        </a:rPr>
                        <a:t>LAN</a:t>
                      </a:r>
                      <a:endParaRPr b="1" dirty="0">
                        <a:solidFill>
                          <a:schemeClr val="lt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b="1" dirty="0" smtClean="0">
                          <a:solidFill>
                            <a:schemeClr val="lt1"/>
                          </a:solidFill>
                          <a:latin typeface="Overpass"/>
                          <a:ea typeface="Overpass"/>
                          <a:cs typeface="Overpass"/>
                          <a:sym typeface="Overpass"/>
                        </a:rPr>
                        <a:t>Local</a:t>
                      </a:r>
                      <a:r>
                        <a:rPr lang="en" b="1" baseline="0" dirty="0" smtClean="0">
                          <a:solidFill>
                            <a:schemeClr val="lt1"/>
                          </a:solidFill>
                          <a:latin typeface="Overpass"/>
                          <a:ea typeface="Overpass"/>
                          <a:cs typeface="Overpass"/>
                          <a:sym typeface="Overpass"/>
                        </a:rPr>
                        <a:t> Area Network</a:t>
                      </a:r>
                      <a:endParaRPr dirty="0">
                        <a:solidFill>
                          <a:schemeClr val="lt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r>
              <a:tr h="482950">
                <a:tc>
                  <a:txBody>
                    <a:bodyPr/>
                    <a:lstStyle/>
                    <a:p>
                      <a:pPr marL="0" lvl="0" indent="0" algn="ctr" rtl="0">
                        <a:spcBef>
                          <a:spcPts val="0"/>
                        </a:spcBef>
                        <a:spcAft>
                          <a:spcPts val="0"/>
                        </a:spcAft>
                        <a:buNone/>
                      </a:pPr>
                      <a:r>
                        <a:rPr lang="en" b="1" dirty="0" smtClean="0">
                          <a:solidFill>
                            <a:schemeClr val="lt1"/>
                          </a:solidFill>
                          <a:latin typeface="Overpass"/>
                          <a:ea typeface="Overpass"/>
                          <a:cs typeface="Overpass"/>
                          <a:sym typeface="Overpass"/>
                        </a:rPr>
                        <a:t>WAN</a:t>
                      </a:r>
                      <a:endParaRPr b="1" dirty="0">
                        <a:solidFill>
                          <a:schemeClr val="lt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 b="1" dirty="0" smtClean="0">
                          <a:solidFill>
                            <a:schemeClr val="lt1"/>
                          </a:solidFill>
                          <a:latin typeface="Overpass"/>
                          <a:ea typeface="Overpass"/>
                          <a:cs typeface="Overpass"/>
                          <a:sym typeface="Overpass"/>
                        </a:rPr>
                        <a:t>Wide Area</a:t>
                      </a:r>
                      <a:r>
                        <a:rPr lang="en" b="1" baseline="0" dirty="0" smtClean="0">
                          <a:solidFill>
                            <a:schemeClr val="lt1"/>
                          </a:solidFill>
                          <a:latin typeface="Overpass"/>
                          <a:ea typeface="Overpass"/>
                          <a:cs typeface="Overpass"/>
                          <a:sym typeface="Overpass"/>
                        </a:rPr>
                        <a:t> Network</a:t>
                      </a:r>
                      <a:endParaRPr dirty="0">
                        <a:solidFill>
                          <a:schemeClr val="lt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ربع نص 3"/>
          <p:cNvSpPr txBox="1"/>
          <p:nvPr/>
        </p:nvSpPr>
        <p:spPr>
          <a:xfrm>
            <a:off x="457200" y="238717"/>
            <a:ext cx="8077200" cy="4955203"/>
          </a:xfrm>
          <a:prstGeom prst="rect">
            <a:avLst/>
          </a:prstGeom>
          <a:noFill/>
        </p:spPr>
        <p:txBody>
          <a:bodyPr wrap="square" rtlCol="0">
            <a:spAutoFit/>
          </a:bodyPr>
          <a:lstStyle/>
          <a:p>
            <a:pPr>
              <a:buClr>
                <a:schemeClr val="bg1"/>
              </a:buClr>
            </a:pPr>
            <a:r>
              <a:rPr lang="en-US" b="1" dirty="0">
                <a:solidFill>
                  <a:schemeClr val="accent4"/>
                </a:solidFill>
                <a:latin typeface="Overpass" panose="020B0604020202020204" charset="0"/>
              </a:rPr>
              <a:t>PAN </a:t>
            </a:r>
            <a:r>
              <a:rPr lang="en-US" b="1" dirty="0">
                <a:solidFill>
                  <a:schemeClr val="bg1"/>
                </a:solidFill>
                <a:latin typeface="Overpass" panose="020B0604020202020204" charset="0"/>
              </a:rPr>
              <a:t>(</a:t>
            </a:r>
            <a:r>
              <a:rPr lang="en-US" b="1" dirty="0">
                <a:solidFill>
                  <a:schemeClr val="accent4"/>
                </a:solidFill>
                <a:latin typeface="Overpass" panose="020B0604020202020204" charset="0"/>
              </a:rPr>
              <a:t>Personal Area Network</a:t>
            </a:r>
            <a:r>
              <a:rPr lang="en-US" b="1" dirty="0">
                <a:solidFill>
                  <a:schemeClr val="bg1"/>
                </a:solidFill>
                <a:latin typeface="Overpass" panose="020B0604020202020204" charset="0"/>
              </a:rPr>
              <a:t>)</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A </a:t>
            </a:r>
            <a:r>
              <a:rPr lang="en-US" dirty="0">
                <a:solidFill>
                  <a:schemeClr val="accent4"/>
                </a:solidFill>
                <a:latin typeface="Overpass" panose="020B0604020202020204" charset="0"/>
              </a:rPr>
              <a:t>PAN</a:t>
            </a:r>
            <a:r>
              <a:rPr lang="en-US" dirty="0">
                <a:solidFill>
                  <a:schemeClr val="bg1"/>
                </a:solidFill>
                <a:latin typeface="Overpass" panose="020B0604020202020204" charset="0"/>
              </a:rPr>
              <a:t> is the </a:t>
            </a:r>
            <a:r>
              <a:rPr lang="en-US" dirty="0">
                <a:solidFill>
                  <a:schemeClr val="accent4"/>
                </a:solidFill>
                <a:latin typeface="Overpass" panose="020B0604020202020204" charset="0"/>
              </a:rPr>
              <a:t>smallest</a:t>
            </a:r>
            <a:r>
              <a:rPr lang="en-US" dirty="0">
                <a:solidFill>
                  <a:schemeClr val="bg1"/>
                </a:solidFill>
                <a:latin typeface="Overpass" panose="020B0604020202020204" charset="0"/>
              </a:rPr>
              <a:t> type of network, typically covering a very short range, usually </a:t>
            </a:r>
            <a:r>
              <a:rPr lang="en-US" dirty="0">
                <a:solidFill>
                  <a:schemeClr val="accent4"/>
                </a:solidFill>
                <a:latin typeface="Overpass" panose="020B0604020202020204" charset="0"/>
              </a:rPr>
              <a:t>within a few meters</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It's designed for personal devices like </a:t>
            </a:r>
            <a:r>
              <a:rPr lang="en-US" dirty="0">
                <a:solidFill>
                  <a:schemeClr val="accent4"/>
                </a:solidFill>
                <a:latin typeface="Overpass" panose="020B0604020202020204" charset="0"/>
              </a:rPr>
              <a:t>smartphones, laptops, </a:t>
            </a:r>
            <a:r>
              <a:rPr lang="en-US" dirty="0">
                <a:solidFill>
                  <a:schemeClr val="bg1"/>
                </a:solidFill>
                <a:latin typeface="Overpass" panose="020B0604020202020204" charset="0"/>
              </a:rPr>
              <a:t>and</a:t>
            </a:r>
            <a:r>
              <a:rPr lang="en-US" dirty="0">
                <a:solidFill>
                  <a:schemeClr val="accent4"/>
                </a:solidFill>
                <a:latin typeface="Overpass" panose="020B0604020202020204" charset="0"/>
              </a:rPr>
              <a:t> wearable technology </a:t>
            </a:r>
            <a:r>
              <a:rPr lang="en-US" dirty="0">
                <a:solidFill>
                  <a:schemeClr val="bg1"/>
                </a:solidFill>
                <a:latin typeface="Overpass" panose="020B0604020202020204" charset="0"/>
              </a:rPr>
              <a:t>to communicate with one another.</a:t>
            </a:r>
          </a:p>
          <a:p>
            <a:pPr marL="285750" lvl="1" indent="-285750">
              <a:buClr>
                <a:schemeClr val="bg1"/>
              </a:buClr>
              <a:buFont typeface="Courier New" panose="02070309020205020404" pitchFamily="49" charset="0"/>
              <a:buChar char="o"/>
            </a:pPr>
            <a:r>
              <a:rPr lang="en-US" dirty="0">
                <a:solidFill>
                  <a:schemeClr val="accent4"/>
                </a:solidFill>
                <a:latin typeface="Overpass" panose="020B0604020202020204" charset="0"/>
              </a:rPr>
              <a:t>Bluetooth</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Wi-Fi Direct </a:t>
            </a:r>
            <a:r>
              <a:rPr lang="en-US" dirty="0">
                <a:solidFill>
                  <a:schemeClr val="bg1"/>
                </a:solidFill>
                <a:latin typeface="Overpass" panose="020B0604020202020204" charset="0"/>
              </a:rPr>
              <a:t>are examples of technologies used in </a:t>
            </a:r>
            <a:r>
              <a:rPr lang="en-US" dirty="0">
                <a:solidFill>
                  <a:schemeClr val="accent4"/>
                </a:solidFill>
                <a:latin typeface="Overpass" panose="020B0604020202020204" charset="0"/>
              </a:rPr>
              <a:t>PANs</a:t>
            </a:r>
            <a:r>
              <a:rPr lang="en-US" dirty="0" smtClean="0">
                <a:solidFill>
                  <a:schemeClr val="bg1"/>
                </a:solidFill>
                <a:latin typeface="Overpass" panose="020B0604020202020204" charset="0"/>
              </a:rPr>
              <a:t>.</a:t>
            </a:r>
            <a:endParaRPr lang="" dirty="0" smtClean="0">
              <a:solidFill>
                <a:schemeClr val="bg1"/>
              </a:solidFill>
              <a:latin typeface="Overpass" panose="020B0604020202020204" charset="0"/>
            </a:endParaRPr>
          </a:p>
          <a:p>
            <a:pPr lvl="1">
              <a:buClr>
                <a:schemeClr val="bg1"/>
              </a:buClr>
            </a:pPr>
            <a:endParaRPr lang="en-US" sz="800" dirty="0">
              <a:solidFill>
                <a:schemeClr val="bg1"/>
              </a:solidFill>
              <a:latin typeface="Overpass" panose="020B0604020202020204" charset="0"/>
            </a:endParaRPr>
          </a:p>
          <a:p>
            <a:pPr>
              <a:buClr>
                <a:schemeClr val="bg1"/>
              </a:buClr>
            </a:pPr>
            <a:r>
              <a:rPr lang="en-US" b="1" dirty="0">
                <a:solidFill>
                  <a:schemeClr val="accent4"/>
                </a:solidFill>
                <a:latin typeface="Overpass" panose="020B0604020202020204" charset="0"/>
              </a:rPr>
              <a:t>LAN (Local Area Network)</a:t>
            </a:r>
            <a:r>
              <a:rPr lang="en-US" dirty="0">
                <a:solidFill>
                  <a:schemeClr val="accent4"/>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A </a:t>
            </a:r>
            <a:r>
              <a:rPr lang="en-US" dirty="0">
                <a:solidFill>
                  <a:schemeClr val="accent4"/>
                </a:solidFill>
                <a:latin typeface="Overpass" panose="020B0604020202020204" charset="0"/>
              </a:rPr>
              <a:t>LAN</a:t>
            </a:r>
            <a:r>
              <a:rPr lang="en-US" dirty="0">
                <a:solidFill>
                  <a:schemeClr val="bg1"/>
                </a:solidFill>
                <a:latin typeface="Overpass" panose="020B0604020202020204" charset="0"/>
              </a:rPr>
              <a:t> covers a </a:t>
            </a:r>
            <a:r>
              <a:rPr lang="en-US" dirty="0">
                <a:solidFill>
                  <a:schemeClr val="accent4"/>
                </a:solidFill>
                <a:latin typeface="Overpass" panose="020B0604020202020204" charset="0"/>
              </a:rPr>
              <a:t>limited geographic area</a:t>
            </a:r>
            <a:r>
              <a:rPr lang="en-US" dirty="0">
                <a:solidFill>
                  <a:schemeClr val="bg1"/>
                </a:solidFill>
                <a:latin typeface="Overpass" panose="020B0604020202020204" charset="0"/>
              </a:rPr>
              <a:t>, such as a </a:t>
            </a:r>
            <a:r>
              <a:rPr lang="en-US" dirty="0">
                <a:solidFill>
                  <a:schemeClr val="accent4"/>
                </a:solidFill>
                <a:latin typeface="Overpass" panose="020B0604020202020204" charset="0"/>
              </a:rPr>
              <a:t>home</a:t>
            </a:r>
            <a:r>
              <a:rPr lang="en-US" dirty="0">
                <a:solidFill>
                  <a:schemeClr val="bg1"/>
                </a:solidFill>
                <a:latin typeface="Overpass" panose="020B0604020202020204" charset="0"/>
              </a:rPr>
              <a:t>, </a:t>
            </a:r>
            <a:r>
              <a:rPr lang="en-US" dirty="0">
                <a:solidFill>
                  <a:schemeClr val="accent4"/>
                </a:solidFill>
                <a:latin typeface="Overpass" panose="020B0604020202020204" charset="0"/>
              </a:rPr>
              <a:t>office</a:t>
            </a:r>
            <a:r>
              <a:rPr lang="en-US" dirty="0">
                <a:solidFill>
                  <a:schemeClr val="bg1"/>
                </a:solidFill>
                <a:latin typeface="Overpass" panose="020B0604020202020204" charset="0"/>
              </a:rPr>
              <a:t>, or </a:t>
            </a:r>
            <a:r>
              <a:rPr lang="en-US" i="1" dirty="0">
                <a:solidFill>
                  <a:srgbClr val="FFFF00"/>
                </a:solidFill>
                <a:latin typeface="Overpass" panose="020B0604020202020204" charset="0"/>
              </a:rPr>
              <a:t>campus</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It connects multiple devices and computers in close proximity, allowing them to share resources like </a:t>
            </a:r>
            <a:r>
              <a:rPr lang="en-US" dirty="0">
                <a:solidFill>
                  <a:schemeClr val="accent4"/>
                </a:solidFill>
                <a:latin typeface="Overpass" panose="020B0604020202020204" charset="0"/>
              </a:rPr>
              <a:t>files</a:t>
            </a:r>
            <a:r>
              <a:rPr lang="en-US" dirty="0">
                <a:solidFill>
                  <a:schemeClr val="bg1"/>
                </a:solidFill>
                <a:latin typeface="Overpass" panose="020B0604020202020204" charset="0"/>
              </a:rPr>
              <a:t>, </a:t>
            </a:r>
            <a:r>
              <a:rPr lang="en-US" dirty="0">
                <a:solidFill>
                  <a:schemeClr val="accent4"/>
                </a:solidFill>
                <a:latin typeface="Overpass" panose="020B0604020202020204" charset="0"/>
              </a:rPr>
              <a:t>printers</a:t>
            </a:r>
            <a:r>
              <a:rPr lang="en-US" dirty="0">
                <a:solidFill>
                  <a:schemeClr val="bg1"/>
                </a:solidFill>
                <a:latin typeface="Overpass" panose="020B0604020202020204" charset="0"/>
              </a:rPr>
              <a:t>, and </a:t>
            </a:r>
            <a:r>
              <a:rPr lang="en-US" u="sng" dirty="0">
                <a:solidFill>
                  <a:schemeClr val="accent4"/>
                </a:solidFill>
                <a:latin typeface="Overpass" panose="020B0604020202020204" charset="0"/>
              </a:rPr>
              <a:t>internet access</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accent4"/>
                </a:solidFill>
                <a:latin typeface="Overpass" panose="020B0604020202020204" charset="0"/>
              </a:rPr>
              <a:t>Ethernet</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Wi-Fi</a:t>
            </a:r>
            <a:r>
              <a:rPr lang="en-US" dirty="0">
                <a:solidFill>
                  <a:schemeClr val="bg1"/>
                </a:solidFill>
                <a:latin typeface="Overpass" panose="020B0604020202020204" charset="0"/>
              </a:rPr>
              <a:t> are common technologies used in </a:t>
            </a:r>
            <a:r>
              <a:rPr lang="en-US" dirty="0">
                <a:solidFill>
                  <a:schemeClr val="accent4"/>
                </a:solidFill>
                <a:latin typeface="Overpass" panose="020B0604020202020204" charset="0"/>
              </a:rPr>
              <a:t>LANs</a:t>
            </a:r>
            <a:r>
              <a:rPr lang="en-US" dirty="0" smtClean="0">
                <a:solidFill>
                  <a:schemeClr val="bg1"/>
                </a:solidFill>
                <a:latin typeface="Overpass" panose="020B0604020202020204" charset="0"/>
              </a:rPr>
              <a:t>.</a:t>
            </a:r>
            <a:endParaRPr lang="" dirty="0" smtClean="0">
              <a:solidFill>
                <a:schemeClr val="bg1"/>
              </a:solidFill>
              <a:latin typeface="Overpass" panose="020B0604020202020204" charset="0"/>
            </a:endParaRPr>
          </a:p>
          <a:p>
            <a:pPr lvl="1">
              <a:buClr>
                <a:schemeClr val="bg1"/>
              </a:buClr>
            </a:pPr>
            <a:endParaRPr lang="en-US" sz="800" dirty="0">
              <a:solidFill>
                <a:schemeClr val="bg1"/>
              </a:solidFill>
              <a:latin typeface="Overpass" panose="020B0604020202020204" charset="0"/>
            </a:endParaRPr>
          </a:p>
          <a:p>
            <a:pPr>
              <a:buClr>
                <a:schemeClr val="bg1"/>
              </a:buClr>
            </a:pPr>
            <a:r>
              <a:rPr lang="en-US" b="1" dirty="0">
                <a:solidFill>
                  <a:schemeClr val="accent4"/>
                </a:solidFill>
                <a:latin typeface="Overpass" panose="020B0604020202020204" charset="0"/>
              </a:rPr>
              <a:t>WAN (Wide Area Network)</a:t>
            </a:r>
            <a:r>
              <a:rPr lang="en-US" dirty="0">
                <a:solidFill>
                  <a:schemeClr val="accent4"/>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accent4"/>
                </a:solidFill>
                <a:latin typeface="Overpass" panose="020B0604020202020204" charset="0"/>
              </a:rPr>
              <a:t>WANs</a:t>
            </a:r>
            <a:r>
              <a:rPr lang="en-US" dirty="0">
                <a:solidFill>
                  <a:schemeClr val="bg1"/>
                </a:solidFill>
                <a:latin typeface="Overpass" panose="020B0604020202020204" charset="0"/>
              </a:rPr>
              <a:t> cover a much </a:t>
            </a:r>
            <a:r>
              <a:rPr lang="en-US" dirty="0">
                <a:solidFill>
                  <a:schemeClr val="accent4"/>
                </a:solidFill>
                <a:latin typeface="Overpass" panose="020B0604020202020204" charset="0"/>
              </a:rPr>
              <a:t>larger geographic area</a:t>
            </a:r>
            <a:r>
              <a:rPr lang="en-US" dirty="0">
                <a:solidFill>
                  <a:schemeClr val="bg1"/>
                </a:solidFill>
                <a:latin typeface="Overpass" panose="020B0604020202020204" charset="0"/>
              </a:rPr>
              <a:t>, often spanning </a:t>
            </a:r>
            <a:r>
              <a:rPr lang="en-US" dirty="0">
                <a:solidFill>
                  <a:schemeClr val="accent4"/>
                </a:solidFill>
                <a:latin typeface="Overpass" panose="020B0604020202020204" charset="0"/>
              </a:rPr>
              <a:t>cities</a:t>
            </a:r>
            <a:r>
              <a:rPr lang="en-US" dirty="0">
                <a:solidFill>
                  <a:schemeClr val="bg1"/>
                </a:solidFill>
                <a:latin typeface="Overpass" panose="020B0604020202020204" charset="0"/>
              </a:rPr>
              <a:t>, </a:t>
            </a:r>
            <a:r>
              <a:rPr lang="en-US" dirty="0">
                <a:solidFill>
                  <a:schemeClr val="accent4"/>
                </a:solidFill>
                <a:latin typeface="Overpass" panose="020B0604020202020204" charset="0"/>
              </a:rPr>
              <a:t>countries</a:t>
            </a:r>
            <a:r>
              <a:rPr lang="en-US" dirty="0">
                <a:solidFill>
                  <a:schemeClr val="bg1"/>
                </a:solidFill>
                <a:latin typeface="Overpass" panose="020B0604020202020204" charset="0"/>
              </a:rPr>
              <a:t>, or even the </a:t>
            </a:r>
            <a:r>
              <a:rPr lang="en-US" dirty="0">
                <a:solidFill>
                  <a:schemeClr val="accent4"/>
                </a:solidFill>
                <a:latin typeface="Overpass" panose="020B0604020202020204" charset="0"/>
              </a:rPr>
              <a:t>entire globe</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They </a:t>
            </a:r>
            <a:r>
              <a:rPr lang="en-US" dirty="0">
                <a:solidFill>
                  <a:srgbClr val="FFFF00"/>
                </a:solidFill>
                <a:latin typeface="Overpass" panose="020B0604020202020204" charset="0"/>
              </a:rPr>
              <a:t>connect LANs that are geographically separated</a:t>
            </a:r>
            <a:r>
              <a:rPr lang="en-US" dirty="0">
                <a:solidFill>
                  <a:schemeClr val="bg1"/>
                </a:solidFill>
                <a:latin typeface="Overpass" panose="020B0604020202020204" charset="0"/>
              </a:rPr>
              <a:t>, enabling long-distance communication.</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The internet itself is the largest example of a </a:t>
            </a:r>
            <a:r>
              <a:rPr lang="en-US" dirty="0">
                <a:solidFill>
                  <a:schemeClr val="accent4"/>
                </a:solidFill>
                <a:latin typeface="Overpass" panose="020B0604020202020204" charset="0"/>
              </a:rPr>
              <a:t>WAN</a:t>
            </a:r>
            <a:r>
              <a:rPr lang="en-US" dirty="0">
                <a:solidFill>
                  <a:schemeClr val="bg1"/>
                </a:solidFill>
                <a:latin typeface="Overpass" panose="020B0604020202020204" charset="0"/>
              </a:rPr>
              <a:t>, but private networks, like those used by corporations, can also be </a:t>
            </a:r>
            <a:r>
              <a:rPr lang="en-US" dirty="0">
                <a:solidFill>
                  <a:schemeClr val="accent4"/>
                </a:solidFill>
                <a:latin typeface="Overpass" panose="020B0604020202020204" charset="0"/>
              </a:rPr>
              <a:t>WANs</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Technologies such as </a:t>
            </a:r>
            <a:r>
              <a:rPr lang="en-US" dirty="0">
                <a:solidFill>
                  <a:schemeClr val="accent4"/>
                </a:solidFill>
                <a:latin typeface="Overpass" panose="020B0604020202020204" charset="0"/>
              </a:rPr>
              <a:t>leased lines</a:t>
            </a:r>
            <a:r>
              <a:rPr lang="en-US" dirty="0">
                <a:solidFill>
                  <a:schemeClr val="bg1"/>
                </a:solidFill>
                <a:latin typeface="Overpass" panose="020B0604020202020204" charset="0"/>
              </a:rPr>
              <a:t>, </a:t>
            </a:r>
            <a:r>
              <a:rPr lang="en-US" dirty="0">
                <a:solidFill>
                  <a:schemeClr val="accent4"/>
                </a:solidFill>
                <a:latin typeface="Overpass" panose="020B0604020202020204" charset="0"/>
              </a:rPr>
              <a:t>satellite links</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virtual private networks </a:t>
            </a:r>
            <a:r>
              <a:rPr lang="en-US" dirty="0">
                <a:solidFill>
                  <a:schemeClr val="bg1"/>
                </a:solidFill>
                <a:latin typeface="Overpass" panose="020B0604020202020204" charset="0"/>
              </a:rPr>
              <a:t>(</a:t>
            </a:r>
            <a:r>
              <a:rPr lang="en-US" dirty="0">
                <a:solidFill>
                  <a:schemeClr val="accent4"/>
                </a:solidFill>
                <a:latin typeface="Overpass" panose="020B0604020202020204" charset="0"/>
              </a:rPr>
              <a:t>VPNs</a:t>
            </a:r>
            <a:r>
              <a:rPr lang="en-US" dirty="0">
                <a:solidFill>
                  <a:schemeClr val="bg1"/>
                </a:solidFill>
                <a:latin typeface="Overpass" panose="020B0604020202020204" charset="0"/>
              </a:rPr>
              <a:t>) are used to create and connect </a:t>
            </a:r>
            <a:r>
              <a:rPr lang="en-US" dirty="0">
                <a:solidFill>
                  <a:schemeClr val="accent4"/>
                </a:solidFill>
                <a:latin typeface="Overpass" panose="020B0604020202020204" charset="0"/>
              </a:rPr>
              <a:t>WANs</a:t>
            </a:r>
            <a:r>
              <a:rPr lang="en-US" dirty="0">
                <a:solidFill>
                  <a:schemeClr val="bg1"/>
                </a:solidFill>
                <a:latin typeface="Overpass" panose="020B0604020202020204" charset="0"/>
              </a:rPr>
              <a:t>.</a:t>
            </a:r>
          </a:p>
          <a:p>
            <a:pPr marL="285750" indent="-285750">
              <a:buClr>
                <a:schemeClr val="bg1"/>
              </a:buClr>
              <a:buFont typeface="Courier New" panose="02070309020205020404" pitchFamily="49" charset="0"/>
              <a:buChar char="o"/>
            </a:pPr>
            <a:r>
              <a:rPr lang="en-US" dirty="0">
                <a:solidFill>
                  <a:schemeClr val="bg1"/>
                </a:solidFill>
                <a:latin typeface="Overpass" panose="020B0604020202020204" charset="0"/>
              </a:rPr>
              <a:t>These network types vary in terms of their coverage area, purpose, and the technologies used to establish and maintain connections.</a:t>
            </a:r>
          </a:p>
        </p:txBody>
      </p:sp>
    </p:spTree>
    <p:extLst>
      <p:ext uri="{BB962C8B-B14F-4D97-AF65-F5344CB8AC3E}">
        <p14:creationId xmlns:p14="http://schemas.microsoft.com/office/powerpoint/2010/main" val="4184100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20000" y="285750"/>
            <a:ext cx="7704000" cy="888750"/>
          </a:xfrm>
        </p:spPr>
        <p:txBody>
          <a:bodyPr/>
          <a:lstStyle/>
          <a:p>
            <a:r>
              <a:rPr lang="en-US" dirty="0" smtClean="0">
                <a:solidFill>
                  <a:schemeClr val="accent4"/>
                </a:solidFill>
              </a:rPr>
              <a:t>TYPES OF NETWORKS</a:t>
            </a:r>
            <a:r>
              <a:rPr lang="en-US" dirty="0" smtClean="0"/>
              <a:t/>
            </a:r>
            <a:br>
              <a:rPr lang="en-US" dirty="0" smtClean="0"/>
            </a:br>
            <a:r>
              <a:rPr lang="en-US" dirty="0" smtClean="0"/>
              <a:t>based on </a:t>
            </a:r>
            <a:r>
              <a:rPr lang="en-US" dirty="0" smtClean="0">
                <a:solidFill>
                  <a:schemeClr val="accent4">
                    <a:lumMod val="75000"/>
                  </a:schemeClr>
                </a:solidFill>
              </a:rPr>
              <a:t>Network Topology</a:t>
            </a:r>
            <a:endParaRPr lang="en-US" dirty="0">
              <a:solidFill>
                <a:schemeClr val="accent4">
                  <a:lumMod val="75000"/>
                </a:schemeClr>
              </a:solidFill>
            </a:endParaRPr>
          </a:p>
        </p:txBody>
      </p:sp>
      <p:graphicFrame>
        <p:nvGraphicFramePr>
          <p:cNvPr id="4" name="Google Shape;1659;p58"/>
          <p:cNvGraphicFramePr/>
          <p:nvPr>
            <p:extLst>
              <p:ext uri="{D42A27DB-BD31-4B8C-83A1-F6EECF244321}">
                <p14:modId xmlns:p14="http://schemas.microsoft.com/office/powerpoint/2010/main" val="3526549700"/>
              </p:ext>
            </p:extLst>
          </p:nvPr>
        </p:nvGraphicFramePr>
        <p:xfrm>
          <a:off x="1265855" y="1596708"/>
          <a:ext cx="6629400" cy="3047970"/>
        </p:xfrm>
        <a:graphic>
          <a:graphicData uri="http://schemas.openxmlformats.org/drawingml/2006/table">
            <a:tbl>
              <a:tblPr>
                <a:noFill/>
                <a:tableStyleId>{3CCF7336-7791-4D68-835C-8FA37D533042}</a:tableStyleId>
              </a:tblPr>
              <a:tblGrid>
                <a:gridCol w="2368056"/>
                <a:gridCol w="4261344"/>
              </a:tblGrid>
              <a:tr h="762000">
                <a:tc>
                  <a:txBody>
                    <a:bodyPr/>
                    <a:lstStyle/>
                    <a:p>
                      <a:pPr marL="0" lvl="0" indent="0" algn="ctr" rtl="0">
                        <a:spcBef>
                          <a:spcPts val="0"/>
                        </a:spcBef>
                        <a:spcAft>
                          <a:spcPts val="0"/>
                        </a:spcAft>
                        <a:buNone/>
                      </a:pPr>
                      <a:r>
                        <a:rPr lang="en" sz="2000" b="1" dirty="0" smtClean="0">
                          <a:solidFill>
                            <a:schemeClr val="bg1"/>
                          </a:solidFill>
                          <a:latin typeface="Oxanium"/>
                          <a:ea typeface="Oxanium"/>
                          <a:cs typeface="Oxanium"/>
                          <a:sym typeface="Oxanium"/>
                        </a:rPr>
                        <a:t>NAME</a:t>
                      </a:r>
                      <a:endParaRPr sz="2000" b="1" dirty="0">
                        <a:solidFill>
                          <a:schemeClr val="bg1"/>
                        </a:solidFill>
                        <a:latin typeface="Oxanium"/>
                        <a:ea typeface="Oxanium"/>
                        <a:cs typeface="Oxanium"/>
                        <a:sym typeface="Oxanium"/>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 sz="2000" b="1" smtClean="0">
                          <a:solidFill>
                            <a:schemeClr val="bg1"/>
                          </a:solidFill>
                          <a:latin typeface="Oxanium"/>
                          <a:ea typeface="Oxanium"/>
                          <a:cs typeface="Oxanium"/>
                          <a:sym typeface="Oxanium"/>
                        </a:rPr>
                        <a:t>ABOUT</a:t>
                      </a:r>
                      <a:endParaRPr sz="2000" b="1" dirty="0">
                        <a:solidFill>
                          <a:schemeClr val="bg1"/>
                        </a:solidFill>
                        <a:latin typeface="Oxanium"/>
                        <a:ea typeface="Oxanium"/>
                        <a:cs typeface="Oxanium"/>
                        <a:sym typeface="Oxanium"/>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r>
              <a:tr h="533400">
                <a:tc>
                  <a:txBody>
                    <a:bodyPr/>
                    <a:lstStyle/>
                    <a:p>
                      <a:pPr marL="0" lvl="0" indent="0" algn="ctr" rtl="0">
                        <a:spcBef>
                          <a:spcPts val="0"/>
                        </a:spcBef>
                        <a:spcAft>
                          <a:spcPts val="0"/>
                        </a:spcAft>
                        <a:buNone/>
                      </a:pPr>
                      <a:r>
                        <a:rPr lang="en-US" sz="1400" b="1" i="0" u="none" strike="noStrike" cap="none" dirty="0" smtClean="0">
                          <a:solidFill>
                            <a:schemeClr val="bg1"/>
                          </a:solidFill>
                          <a:effectLst/>
                          <a:latin typeface="Arial"/>
                          <a:ea typeface="Arial"/>
                          <a:cs typeface="Arial"/>
                          <a:sym typeface="Arial"/>
                        </a:rPr>
                        <a:t>Linear Topology</a:t>
                      </a:r>
                      <a:endParaRPr b="1" dirty="0">
                        <a:solidFill>
                          <a:schemeClr val="bg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lgn="ctr">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lgn="ctr">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US" sz="1400" b="0" i="0" u="none" strike="noStrike" cap="none" dirty="0" smtClean="0">
                          <a:solidFill>
                            <a:schemeClr val="bg1"/>
                          </a:solidFill>
                          <a:effectLst/>
                          <a:latin typeface="Arial"/>
                          <a:ea typeface="Arial"/>
                          <a:cs typeface="Arial"/>
                          <a:sym typeface="Arial"/>
                        </a:rPr>
                        <a:t>Devices are connected in a linear or sequential manner, with each device connecting to two others.</a:t>
                      </a:r>
                      <a:endParaRPr dirty="0">
                        <a:solidFill>
                          <a:schemeClr val="bg1"/>
                        </a:solidFill>
                        <a:latin typeface="Overpass"/>
                        <a:ea typeface="Overpass"/>
                        <a:cs typeface="Overpass"/>
                        <a:sym typeface="Overpass"/>
                      </a:endParaRPr>
                    </a:p>
                  </a:txBody>
                  <a:tcPr marL="91425" marR="91425" marT="91425" marB="91425" anchor="ctr">
                    <a:lnL w="9525" cap="flat" cmpd="sng" algn="ctr">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lgn="ctr">
                      <a:solidFill>
                        <a:schemeClr val="accent4"/>
                      </a:solidFill>
                      <a:prstDash val="solid"/>
                      <a:round/>
                      <a:headEnd type="none" w="sm" len="sm"/>
                      <a:tailEnd type="none" w="sm" len="sm"/>
                    </a:lnB>
                  </a:tcPr>
                </a:tc>
              </a:tr>
              <a:tr h="533400">
                <a:tc>
                  <a:txBody>
                    <a:bodyPr/>
                    <a:lstStyle/>
                    <a:p>
                      <a:pPr marL="0" lvl="0" indent="0" algn="ctr" rtl="0">
                        <a:spcBef>
                          <a:spcPts val="0"/>
                        </a:spcBef>
                        <a:spcAft>
                          <a:spcPts val="0"/>
                        </a:spcAft>
                        <a:buNone/>
                      </a:pPr>
                      <a:r>
                        <a:rPr lang="en-US" b="1" dirty="0" smtClean="0">
                          <a:solidFill>
                            <a:schemeClr val="bg1"/>
                          </a:solidFill>
                          <a:latin typeface="Overpass"/>
                          <a:ea typeface="Overpass"/>
                          <a:cs typeface="Overpass"/>
                          <a:sym typeface="Overpass"/>
                        </a:rPr>
                        <a:t>Bus</a:t>
                      </a:r>
                      <a:r>
                        <a:rPr lang="en-US" b="1" baseline="0" dirty="0" smtClean="0">
                          <a:solidFill>
                            <a:schemeClr val="bg1"/>
                          </a:solidFill>
                          <a:latin typeface="Overpass"/>
                          <a:ea typeface="Overpass"/>
                          <a:cs typeface="Overpass"/>
                          <a:sym typeface="Overpass"/>
                        </a:rPr>
                        <a:t> Topology</a:t>
                      </a:r>
                      <a:endParaRPr b="1" dirty="0">
                        <a:solidFill>
                          <a:schemeClr val="bg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 b="1" dirty="0" smtClean="0">
                          <a:solidFill>
                            <a:schemeClr val="bg1"/>
                          </a:solidFill>
                          <a:latin typeface="Overpass"/>
                          <a:ea typeface="Overpass"/>
                          <a:cs typeface="Overpass"/>
                          <a:sym typeface="Overpass"/>
                        </a:rPr>
                        <a:t>Personal Area</a:t>
                      </a:r>
                      <a:r>
                        <a:rPr lang="en" b="1" baseline="0" dirty="0" smtClean="0">
                          <a:solidFill>
                            <a:schemeClr val="bg1"/>
                          </a:solidFill>
                          <a:latin typeface="Overpass"/>
                          <a:ea typeface="Overpass"/>
                          <a:cs typeface="Overpass"/>
                          <a:sym typeface="Overpass"/>
                        </a:rPr>
                        <a:t> Network</a:t>
                      </a:r>
                      <a:endParaRPr dirty="0">
                        <a:solidFill>
                          <a:schemeClr val="bg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r>
              <a:tr h="609600">
                <a:tc>
                  <a:txBody>
                    <a:bodyPr/>
                    <a:lstStyle/>
                    <a:p>
                      <a:pPr marL="0" lvl="0" indent="0" algn="ctr" rtl="0">
                        <a:spcBef>
                          <a:spcPts val="0"/>
                        </a:spcBef>
                        <a:spcAft>
                          <a:spcPts val="0"/>
                        </a:spcAft>
                        <a:buNone/>
                      </a:pPr>
                      <a:r>
                        <a:rPr lang="en" b="1" dirty="0" smtClean="0">
                          <a:solidFill>
                            <a:schemeClr val="bg1"/>
                          </a:solidFill>
                          <a:latin typeface="Overpass"/>
                          <a:ea typeface="Overpass"/>
                          <a:cs typeface="Overpass"/>
                          <a:sym typeface="Overpass"/>
                        </a:rPr>
                        <a:t>Star Topology</a:t>
                      </a:r>
                      <a:endParaRPr b="1" dirty="0">
                        <a:solidFill>
                          <a:schemeClr val="bg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b="1" dirty="0" smtClean="0">
                          <a:solidFill>
                            <a:schemeClr val="bg1"/>
                          </a:solidFill>
                          <a:latin typeface="Overpass"/>
                          <a:ea typeface="Overpass"/>
                          <a:cs typeface="Overpass"/>
                          <a:sym typeface="Overpass"/>
                        </a:rPr>
                        <a:t>Devices are connected to a central hub or switch.</a:t>
                      </a: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r>
              <a:tr h="533400">
                <a:tc>
                  <a:txBody>
                    <a:bodyPr/>
                    <a:lstStyle/>
                    <a:p>
                      <a:pPr marL="0" lvl="0" indent="0" algn="ctr" rtl="0">
                        <a:spcBef>
                          <a:spcPts val="0"/>
                        </a:spcBef>
                        <a:spcAft>
                          <a:spcPts val="0"/>
                        </a:spcAft>
                        <a:buNone/>
                      </a:pPr>
                      <a:r>
                        <a:rPr lang="en" b="1" dirty="0" smtClean="0">
                          <a:solidFill>
                            <a:schemeClr val="bg1"/>
                          </a:solidFill>
                          <a:latin typeface="Overpass"/>
                          <a:ea typeface="Overpass"/>
                          <a:cs typeface="Overpass"/>
                          <a:sym typeface="Overpass"/>
                        </a:rPr>
                        <a:t>Ring Topology</a:t>
                      </a:r>
                      <a:endParaRPr b="1" dirty="0">
                        <a:solidFill>
                          <a:schemeClr val="bg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 b="1" dirty="0" smtClean="0">
                          <a:solidFill>
                            <a:schemeClr val="bg1"/>
                          </a:solidFill>
                          <a:latin typeface="Overpass"/>
                          <a:ea typeface="Overpass"/>
                          <a:cs typeface="Overpass"/>
                          <a:sym typeface="Overpass"/>
                        </a:rPr>
                        <a:t>Wide Area</a:t>
                      </a:r>
                      <a:r>
                        <a:rPr lang="en" b="1" baseline="0" dirty="0" smtClean="0">
                          <a:solidFill>
                            <a:schemeClr val="bg1"/>
                          </a:solidFill>
                          <a:latin typeface="Overpass"/>
                          <a:ea typeface="Overpass"/>
                          <a:cs typeface="Overpass"/>
                          <a:sym typeface="Overpass"/>
                        </a:rPr>
                        <a:t> Network</a:t>
                      </a:r>
                      <a:endParaRPr dirty="0">
                        <a:solidFill>
                          <a:schemeClr val="bg1"/>
                        </a:solidFill>
                        <a:latin typeface="Overpass"/>
                        <a:ea typeface="Overpass"/>
                        <a:cs typeface="Overpass"/>
                        <a:sym typeface="Overpass"/>
                      </a:endParaRP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617571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9"/>
        <p:cNvGrpSpPr/>
        <p:nvPr/>
      </p:nvGrpSpPr>
      <p:grpSpPr>
        <a:xfrm>
          <a:off x="0" y="0"/>
          <a:ext cx="0" cy="0"/>
          <a:chOff x="0" y="0"/>
          <a:chExt cx="0" cy="0"/>
        </a:xfrm>
      </p:grpSpPr>
      <p:sp>
        <p:nvSpPr>
          <p:cNvPr id="9" name="مربع نص 8"/>
          <p:cNvSpPr txBox="1"/>
          <p:nvPr/>
        </p:nvSpPr>
        <p:spPr>
          <a:xfrm>
            <a:off x="533400" y="179943"/>
            <a:ext cx="8534400" cy="4832092"/>
          </a:xfrm>
          <a:prstGeom prst="rect">
            <a:avLst/>
          </a:prstGeom>
          <a:noFill/>
        </p:spPr>
        <p:txBody>
          <a:bodyPr wrap="square" rtlCol="0">
            <a:spAutoFit/>
          </a:bodyPr>
          <a:lstStyle/>
          <a:p>
            <a:pPr>
              <a:buClr>
                <a:schemeClr val="bg1"/>
              </a:buClr>
            </a:pPr>
            <a:r>
              <a:rPr lang="en-US" b="1" dirty="0">
                <a:solidFill>
                  <a:schemeClr val="accent4"/>
                </a:solidFill>
                <a:latin typeface="Overpass" panose="020B0604020202020204" charset="0"/>
              </a:rPr>
              <a:t>Star Topology</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Devices are connected to a </a:t>
            </a:r>
            <a:r>
              <a:rPr lang="en-US" dirty="0">
                <a:solidFill>
                  <a:schemeClr val="accent4"/>
                </a:solidFill>
                <a:latin typeface="Overpass" panose="020B0604020202020204" charset="0"/>
              </a:rPr>
              <a:t>central hub </a:t>
            </a:r>
            <a:r>
              <a:rPr lang="en-US" dirty="0">
                <a:solidFill>
                  <a:schemeClr val="bg1"/>
                </a:solidFill>
                <a:latin typeface="Overpass" panose="020B0604020202020204" charset="0"/>
              </a:rPr>
              <a:t>or </a:t>
            </a:r>
            <a:r>
              <a:rPr lang="en-US" dirty="0">
                <a:solidFill>
                  <a:schemeClr val="accent4"/>
                </a:solidFill>
                <a:latin typeface="Overpass" panose="020B0604020202020204" charset="0"/>
              </a:rPr>
              <a:t>switch</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Each device has its </a:t>
            </a:r>
            <a:r>
              <a:rPr lang="en-US" dirty="0">
                <a:solidFill>
                  <a:schemeClr val="accent4"/>
                </a:solidFill>
                <a:latin typeface="Overpass" panose="020B0604020202020204" charset="0"/>
              </a:rPr>
              <a:t>cable link </a:t>
            </a:r>
            <a:r>
              <a:rPr lang="en-US" dirty="0">
                <a:solidFill>
                  <a:schemeClr val="bg1"/>
                </a:solidFill>
                <a:latin typeface="Overpass" panose="020B0604020202020204" charset="0"/>
              </a:rPr>
              <a:t>to the </a:t>
            </a:r>
            <a:r>
              <a:rPr lang="en-US" dirty="0">
                <a:solidFill>
                  <a:schemeClr val="accent4"/>
                </a:solidFill>
                <a:latin typeface="Overpass" panose="020B0604020202020204" charset="0"/>
              </a:rPr>
              <a:t>central hub</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accent4"/>
                </a:solidFill>
                <a:latin typeface="Overpass" panose="020B0604020202020204" charset="0"/>
              </a:rPr>
              <a:t>Easy</a:t>
            </a:r>
            <a:r>
              <a:rPr lang="en-US" dirty="0">
                <a:solidFill>
                  <a:schemeClr val="bg1"/>
                </a:solidFill>
                <a:latin typeface="Overpass" panose="020B0604020202020204" charset="0"/>
              </a:rPr>
              <a:t> to </a:t>
            </a:r>
            <a:r>
              <a:rPr lang="en-US" dirty="0">
                <a:solidFill>
                  <a:schemeClr val="accent4"/>
                </a:solidFill>
                <a:latin typeface="Overpass" panose="020B0604020202020204" charset="0"/>
              </a:rPr>
              <a:t>set up </a:t>
            </a:r>
            <a:r>
              <a:rPr lang="en-US" dirty="0">
                <a:solidFill>
                  <a:schemeClr val="bg1"/>
                </a:solidFill>
                <a:latin typeface="Overpass" panose="020B0604020202020204" charset="0"/>
              </a:rPr>
              <a:t>and </a:t>
            </a:r>
            <a:r>
              <a:rPr lang="en-US" dirty="0">
                <a:solidFill>
                  <a:schemeClr val="accent4"/>
                </a:solidFill>
                <a:latin typeface="Overpass" panose="020B0604020202020204" charset="0"/>
              </a:rPr>
              <a:t>manage</a:t>
            </a:r>
            <a:r>
              <a:rPr lang="en-US" dirty="0">
                <a:solidFill>
                  <a:schemeClr val="bg1"/>
                </a:solidFill>
                <a:latin typeface="Overpass" panose="020B0604020202020204" charset="0"/>
              </a:rPr>
              <a:t>, making </a:t>
            </a:r>
            <a:r>
              <a:rPr lang="en-US" dirty="0">
                <a:solidFill>
                  <a:schemeClr val="accent4"/>
                </a:solidFill>
                <a:latin typeface="Overpass" panose="020B0604020202020204" charset="0"/>
              </a:rPr>
              <a:t>it ideal for small to medium-sized </a:t>
            </a:r>
            <a:r>
              <a:rPr lang="en-US" dirty="0">
                <a:solidFill>
                  <a:schemeClr val="bg1"/>
                </a:solidFill>
                <a:latin typeface="Overpass" panose="020B0604020202020204" charset="0"/>
              </a:rPr>
              <a:t>networks.</a:t>
            </a:r>
          </a:p>
          <a:p>
            <a:pPr marL="285750" lvl="1" indent="-285750">
              <a:buClr>
                <a:schemeClr val="bg1"/>
              </a:buClr>
              <a:buFont typeface="Courier New" panose="02070309020205020404" pitchFamily="49" charset="0"/>
              <a:buChar char="o"/>
            </a:pPr>
            <a:r>
              <a:rPr lang="en-US" dirty="0">
                <a:solidFill>
                  <a:srgbClr val="FFFF00"/>
                </a:solidFill>
                <a:latin typeface="Overpass" panose="020B0604020202020204" charset="0"/>
              </a:rPr>
              <a:t>If the central hub fails</a:t>
            </a:r>
            <a:r>
              <a:rPr lang="en-US" dirty="0">
                <a:solidFill>
                  <a:schemeClr val="bg1"/>
                </a:solidFill>
                <a:latin typeface="Overpass" panose="020B0604020202020204" charset="0"/>
              </a:rPr>
              <a:t>, it can </a:t>
            </a:r>
            <a:r>
              <a:rPr lang="en-US" dirty="0">
                <a:solidFill>
                  <a:srgbClr val="FF0000"/>
                </a:solidFill>
                <a:latin typeface="Overpass" panose="020B0604020202020204" charset="0"/>
              </a:rPr>
              <a:t>disrupt the entire network</a:t>
            </a:r>
            <a:r>
              <a:rPr lang="en-US" dirty="0">
                <a:solidFill>
                  <a:schemeClr val="bg1"/>
                </a:solidFill>
                <a:latin typeface="Overpass" panose="020B0604020202020204" charset="0"/>
              </a:rPr>
              <a:t>, although this is less likely with modern, reliable hubs or switches.</a:t>
            </a:r>
          </a:p>
          <a:p>
            <a:pPr>
              <a:buClr>
                <a:schemeClr val="bg1"/>
              </a:buClr>
            </a:pPr>
            <a:r>
              <a:rPr lang="en-US" b="1" dirty="0">
                <a:solidFill>
                  <a:schemeClr val="accent4"/>
                </a:solidFill>
                <a:latin typeface="Overpass" panose="020B0604020202020204" charset="0"/>
              </a:rPr>
              <a:t>Ring Topology</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Devices are connected in a </a:t>
            </a:r>
            <a:r>
              <a:rPr lang="en-US" dirty="0">
                <a:solidFill>
                  <a:schemeClr val="accent4"/>
                </a:solidFill>
                <a:latin typeface="Overpass" panose="020B0604020202020204" charset="0"/>
              </a:rPr>
              <a:t>closed loop</a:t>
            </a:r>
            <a:r>
              <a:rPr lang="en-US" dirty="0">
                <a:solidFill>
                  <a:schemeClr val="bg1"/>
                </a:solidFill>
                <a:latin typeface="Overpass" panose="020B0604020202020204" charset="0"/>
              </a:rPr>
              <a:t>, with each device connecting to exactly two others.</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Data circulates around the ring.</a:t>
            </a:r>
          </a:p>
          <a:p>
            <a:pPr marL="285750" lvl="1" indent="-285750">
              <a:buClr>
                <a:schemeClr val="bg1"/>
              </a:buClr>
              <a:buFont typeface="Courier New" panose="02070309020205020404" pitchFamily="49" charset="0"/>
              <a:buChar char="o"/>
            </a:pPr>
            <a:r>
              <a:rPr lang="en-US" dirty="0">
                <a:solidFill>
                  <a:schemeClr val="accent4"/>
                </a:solidFill>
                <a:latin typeface="Overpass" panose="020B0604020202020204" charset="0"/>
              </a:rPr>
              <a:t>Even data distribution </a:t>
            </a:r>
            <a:r>
              <a:rPr lang="en-US" dirty="0">
                <a:solidFill>
                  <a:schemeClr val="bg1"/>
                </a:solidFill>
                <a:latin typeface="Overpass" panose="020B0604020202020204" charset="0"/>
              </a:rPr>
              <a:t>with predictable data path.</a:t>
            </a:r>
          </a:p>
          <a:p>
            <a:pPr marL="285750" lvl="1" indent="-285750">
              <a:buClr>
                <a:schemeClr val="bg1"/>
              </a:buClr>
              <a:buFont typeface="Courier New" panose="02070309020205020404" pitchFamily="49" charset="0"/>
              <a:buChar char="o"/>
            </a:pPr>
            <a:r>
              <a:rPr lang="en-US" dirty="0" smtClean="0">
                <a:solidFill>
                  <a:schemeClr val="bg1"/>
                </a:solidFill>
                <a:latin typeface="Overpass" panose="020B0604020202020204" charset="0"/>
              </a:rPr>
              <a:t>Vulnerable to disruption </a:t>
            </a:r>
            <a:r>
              <a:rPr lang="en-US" dirty="0" smtClean="0">
                <a:solidFill>
                  <a:srgbClr val="FFFF00"/>
                </a:solidFill>
                <a:latin typeface="Overpass" panose="020B0604020202020204" charset="0"/>
              </a:rPr>
              <a:t>if </a:t>
            </a:r>
            <a:r>
              <a:rPr lang="en-US" dirty="0">
                <a:solidFill>
                  <a:srgbClr val="FFFF00"/>
                </a:solidFill>
                <a:latin typeface="Overpass" panose="020B0604020202020204" charset="0"/>
              </a:rPr>
              <a:t>one device or connection fails</a:t>
            </a:r>
            <a:r>
              <a:rPr lang="en-US" dirty="0">
                <a:solidFill>
                  <a:schemeClr val="bg1"/>
                </a:solidFill>
                <a:latin typeface="Overpass" panose="020B0604020202020204" charset="0"/>
              </a:rPr>
              <a:t>; the </a:t>
            </a:r>
            <a:r>
              <a:rPr lang="en-US" dirty="0">
                <a:solidFill>
                  <a:srgbClr val="FF0000"/>
                </a:solidFill>
                <a:latin typeface="Overpass" panose="020B0604020202020204" charset="0"/>
              </a:rPr>
              <a:t>entire network can be affected</a:t>
            </a:r>
            <a:r>
              <a:rPr lang="en-US" dirty="0">
                <a:solidFill>
                  <a:schemeClr val="bg1"/>
                </a:solidFill>
                <a:latin typeface="Overpass" panose="020B0604020202020204" charset="0"/>
              </a:rPr>
              <a:t>.</a:t>
            </a:r>
          </a:p>
          <a:p>
            <a:pPr>
              <a:buClr>
                <a:schemeClr val="bg1"/>
              </a:buClr>
            </a:pPr>
            <a:r>
              <a:rPr lang="en-US" b="1" dirty="0">
                <a:solidFill>
                  <a:schemeClr val="accent4"/>
                </a:solidFill>
                <a:latin typeface="Overpass" panose="020B0604020202020204" charset="0"/>
              </a:rPr>
              <a:t>Bus Topology</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All devices are connected to a </a:t>
            </a:r>
            <a:r>
              <a:rPr lang="en-US" dirty="0">
                <a:solidFill>
                  <a:schemeClr val="accent4"/>
                </a:solidFill>
                <a:latin typeface="Overpass" panose="020B0604020202020204" charset="0"/>
              </a:rPr>
              <a:t>single central cable or bus</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Data travels along the bus, and </a:t>
            </a:r>
            <a:r>
              <a:rPr lang="en-US" dirty="0">
                <a:solidFill>
                  <a:schemeClr val="accent4"/>
                </a:solidFill>
                <a:latin typeface="Overpass" panose="020B0604020202020204" charset="0"/>
              </a:rPr>
              <a:t>devices</a:t>
            </a:r>
            <a:r>
              <a:rPr lang="en-US" dirty="0">
                <a:solidFill>
                  <a:schemeClr val="bg1"/>
                </a:solidFill>
                <a:latin typeface="Overpass" panose="020B0604020202020204" charset="0"/>
              </a:rPr>
              <a:t> receive and process data based on their unique addresses.</a:t>
            </a:r>
          </a:p>
          <a:p>
            <a:pPr marL="285750" lvl="1" indent="-285750">
              <a:buClr>
                <a:schemeClr val="bg1"/>
              </a:buClr>
              <a:buFont typeface="Courier New" panose="02070309020205020404" pitchFamily="49" charset="0"/>
              <a:buChar char="o"/>
            </a:pPr>
            <a:r>
              <a:rPr lang="en-US" dirty="0">
                <a:solidFill>
                  <a:schemeClr val="accent4"/>
                </a:solidFill>
                <a:latin typeface="Overpass" panose="020B0604020202020204" charset="0"/>
              </a:rPr>
              <a:t>Simple</a:t>
            </a:r>
            <a:r>
              <a:rPr lang="en-US" dirty="0">
                <a:solidFill>
                  <a:schemeClr val="bg1"/>
                </a:solidFill>
                <a:latin typeface="Overpass" panose="020B0604020202020204" charset="0"/>
              </a:rPr>
              <a:t> and </a:t>
            </a:r>
            <a:r>
              <a:rPr lang="en-US" dirty="0">
                <a:solidFill>
                  <a:schemeClr val="accent4"/>
                </a:solidFill>
                <a:latin typeface="Overpass" panose="020B0604020202020204" charset="0"/>
              </a:rPr>
              <a:t>cost-effective</a:t>
            </a:r>
            <a:r>
              <a:rPr lang="en-US" dirty="0">
                <a:solidFill>
                  <a:schemeClr val="bg1"/>
                </a:solidFill>
                <a:latin typeface="Overpass" panose="020B0604020202020204" charset="0"/>
              </a:rPr>
              <a:t> for </a:t>
            </a:r>
            <a:r>
              <a:rPr lang="en-US" i="1" u="sng" dirty="0">
                <a:solidFill>
                  <a:srgbClr val="FFFF00"/>
                </a:solidFill>
                <a:latin typeface="Overpass" panose="020B0604020202020204" charset="0"/>
              </a:rPr>
              <a:t>small</a:t>
            </a:r>
            <a:r>
              <a:rPr lang="en-US" dirty="0">
                <a:solidFill>
                  <a:schemeClr val="bg1"/>
                </a:solidFill>
                <a:latin typeface="Overpass" panose="020B0604020202020204" charset="0"/>
              </a:rPr>
              <a:t> networks.</a:t>
            </a:r>
          </a:p>
          <a:p>
            <a:pPr marL="285750" lvl="1" indent="-285750">
              <a:buClr>
                <a:schemeClr val="bg1"/>
              </a:buClr>
              <a:buFont typeface="Courier New" panose="02070309020205020404" pitchFamily="49" charset="0"/>
              <a:buChar char="o"/>
            </a:pPr>
            <a:r>
              <a:rPr lang="en-US" dirty="0">
                <a:solidFill>
                  <a:srgbClr val="FFFF00"/>
                </a:solidFill>
                <a:latin typeface="Overpass" panose="020B0604020202020204" charset="0"/>
              </a:rPr>
              <a:t>Susceptible to signal collisions</a:t>
            </a:r>
            <a:r>
              <a:rPr lang="en-US" dirty="0">
                <a:solidFill>
                  <a:schemeClr val="bg1"/>
                </a:solidFill>
                <a:latin typeface="Overpass" panose="020B0604020202020204" charset="0"/>
              </a:rPr>
              <a:t>, which can lead to </a:t>
            </a:r>
            <a:r>
              <a:rPr lang="en-US" dirty="0">
                <a:solidFill>
                  <a:srgbClr val="FF0000"/>
                </a:solidFill>
                <a:latin typeface="Overpass" panose="020B0604020202020204" charset="0"/>
              </a:rPr>
              <a:t>performance issues, and a failure in the central cable can bring down the entire network</a:t>
            </a:r>
            <a:r>
              <a:rPr lang="en-US" dirty="0">
                <a:solidFill>
                  <a:schemeClr val="bg1"/>
                </a:solidFill>
                <a:latin typeface="Overpass" panose="020B0604020202020204" charset="0"/>
              </a:rPr>
              <a:t>.</a:t>
            </a:r>
          </a:p>
          <a:p>
            <a:pPr>
              <a:buClr>
                <a:schemeClr val="bg1"/>
              </a:buClr>
            </a:pPr>
            <a:r>
              <a:rPr lang="en-US" b="1" dirty="0">
                <a:solidFill>
                  <a:schemeClr val="accent4"/>
                </a:solidFill>
                <a:latin typeface="Overpass" panose="020B0604020202020204" charset="0"/>
              </a:rPr>
              <a:t>Linear Topology</a:t>
            </a:r>
            <a:r>
              <a:rPr lang="en-US" dirty="0">
                <a:solidFill>
                  <a:schemeClr val="accent4"/>
                </a:solidFill>
                <a:latin typeface="Overpass" panose="020B0604020202020204" charset="0"/>
              </a:rPr>
              <a:t> </a:t>
            </a:r>
            <a:r>
              <a:rPr lang="en-US" dirty="0">
                <a:solidFill>
                  <a:schemeClr val="bg1"/>
                </a:solidFill>
                <a:latin typeface="Overpass" panose="020B0604020202020204" charset="0"/>
              </a:rPr>
              <a:t>(</a:t>
            </a:r>
            <a:r>
              <a:rPr lang="en-US" dirty="0">
                <a:solidFill>
                  <a:schemeClr val="accent4"/>
                </a:solidFill>
                <a:latin typeface="Overpass" panose="020B0604020202020204" charset="0"/>
              </a:rPr>
              <a:t>Daisy-Chain</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Devices are connected in a </a:t>
            </a:r>
            <a:r>
              <a:rPr lang="en-US" dirty="0">
                <a:solidFill>
                  <a:schemeClr val="accent4"/>
                </a:solidFill>
                <a:latin typeface="Overpass" panose="020B0604020202020204" charset="0"/>
              </a:rPr>
              <a:t>linear or sequential manner</a:t>
            </a:r>
            <a:r>
              <a:rPr lang="en-US" dirty="0">
                <a:solidFill>
                  <a:schemeClr val="bg1"/>
                </a:solidFill>
                <a:latin typeface="Overpass" panose="020B0604020202020204" charset="0"/>
              </a:rPr>
              <a:t>, with </a:t>
            </a:r>
            <a:r>
              <a:rPr lang="en-US" dirty="0">
                <a:solidFill>
                  <a:schemeClr val="accent4"/>
                </a:solidFill>
                <a:latin typeface="Overpass" panose="020B0604020202020204" charset="0"/>
              </a:rPr>
              <a:t>each device connecting to two others</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Data travels from </a:t>
            </a:r>
            <a:r>
              <a:rPr lang="en-US" dirty="0">
                <a:solidFill>
                  <a:schemeClr val="accent4"/>
                </a:solidFill>
                <a:latin typeface="Overpass" panose="020B0604020202020204" charset="0"/>
              </a:rPr>
              <a:t>one end to the other</a:t>
            </a:r>
            <a:r>
              <a:rPr lang="en-US" dirty="0">
                <a:solidFill>
                  <a:schemeClr val="bg1"/>
                </a:solidFill>
                <a:latin typeface="Overpass" panose="020B0604020202020204" charset="0"/>
              </a:rPr>
              <a:t>.</a:t>
            </a:r>
          </a:p>
          <a:p>
            <a:pPr marL="285750" lvl="1" indent="-285750">
              <a:buClr>
                <a:schemeClr val="bg1"/>
              </a:buClr>
              <a:buFont typeface="Courier New" panose="02070309020205020404" pitchFamily="49" charset="0"/>
              <a:buChar char="o"/>
            </a:pPr>
            <a:r>
              <a:rPr lang="en-US" dirty="0">
                <a:solidFill>
                  <a:schemeClr val="bg1"/>
                </a:solidFill>
                <a:latin typeface="Overpass" panose="020B0604020202020204" charset="0"/>
              </a:rPr>
              <a:t>Simple setup, suitable for small networks with a clear start and end point.</a:t>
            </a:r>
          </a:p>
          <a:p>
            <a:pPr marL="285750" lvl="1" indent="-285750">
              <a:buClr>
                <a:schemeClr val="bg1"/>
              </a:buClr>
              <a:buFont typeface="Courier New" panose="02070309020205020404" pitchFamily="49" charset="0"/>
              <a:buChar char="o"/>
            </a:pPr>
            <a:r>
              <a:rPr lang="en-US" dirty="0">
                <a:solidFill>
                  <a:srgbClr val="FF0000"/>
                </a:solidFill>
                <a:latin typeface="Overpass" panose="020B0604020202020204" charset="0"/>
              </a:rPr>
              <a:t>Susceptible to disruption </a:t>
            </a:r>
            <a:r>
              <a:rPr lang="en-US" dirty="0">
                <a:solidFill>
                  <a:srgbClr val="FFFF00"/>
                </a:solidFill>
                <a:latin typeface="Overpass" panose="020B0604020202020204" charset="0"/>
              </a:rPr>
              <a:t>if any device or connection in the chain fails</a:t>
            </a:r>
            <a:r>
              <a:rPr lang="en-US" dirty="0" smtClean="0">
                <a:solidFill>
                  <a:schemeClr val="bg1"/>
                </a:solidFill>
                <a:latin typeface="Overpass" panose="020B0604020202020204" charset="0"/>
              </a:rPr>
              <a:t>.</a:t>
            </a:r>
            <a:endParaRPr lang="en-US" dirty="0">
              <a:solidFill>
                <a:schemeClr val="bg1"/>
              </a:solidFill>
              <a:latin typeface="Overpass" panose="020B06040202020202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sp>
        <p:nvSpPr>
          <p:cNvPr id="1937" name="Google Shape;1937;p73"/>
          <p:cNvSpPr txBox="1">
            <a:spLocks noGrp="1"/>
          </p:cNvSpPr>
          <p:nvPr>
            <p:ph type="title"/>
          </p:nvPr>
        </p:nvSpPr>
        <p:spPr>
          <a:xfrm>
            <a:off x="720000" y="285750"/>
            <a:ext cx="7704000" cy="8887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4"/>
                </a:solidFill>
              </a:rPr>
              <a:t>TOPOLOGIES DIAGRAM</a:t>
            </a:r>
            <a:endParaRPr dirty="0"/>
          </a:p>
        </p:txBody>
      </p:sp>
      <p:grpSp>
        <p:nvGrpSpPr>
          <p:cNvPr id="1938" name="Google Shape;1938;p73"/>
          <p:cNvGrpSpPr/>
          <p:nvPr/>
        </p:nvGrpSpPr>
        <p:grpSpPr>
          <a:xfrm>
            <a:off x="844427" y="1123950"/>
            <a:ext cx="7391400" cy="3733801"/>
            <a:chOff x="3134000" y="1972250"/>
            <a:chExt cx="3747993" cy="2394923"/>
          </a:xfrm>
        </p:grpSpPr>
        <p:sp>
          <p:nvSpPr>
            <p:cNvPr id="1939" name="Google Shape;1939;p73"/>
            <p:cNvSpPr/>
            <p:nvPr/>
          </p:nvSpPr>
          <p:spPr>
            <a:xfrm>
              <a:off x="3377364" y="1972250"/>
              <a:ext cx="3253499" cy="2174839"/>
            </a:xfrm>
            <a:custGeom>
              <a:avLst/>
              <a:gdLst/>
              <a:ahLst/>
              <a:cxnLst/>
              <a:rect l="l" t="t" r="r" b="b"/>
              <a:pathLst>
                <a:path w="81526" h="54497" fill="none" extrusionOk="0">
                  <a:moveTo>
                    <a:pt x="2879" y="54496"/>
                  </a:moveTo>
                  <a:lnTo>
                    <a:pt x="78695" y="54496"/>
                  </a:lnTo>
                  <a:cubicBezTo>
                    <a:pt x="80305" y="54496"/>
                    <a:pt x="81525" y="53277"/>
                    <a:pt x="81525" y="51667"/>
                  </a:cubicBezTo>
                  <a:lnTo>
                    <a:pt x="81525" y="2879"/>
                  </a:lnTo>
                  <a:cubicBezTo>
                    <a:pt x="81525" y="1220"/>
                    <a:pt x="80305" y="1"/>
                    <a:pt x="78695" y="1"/>
                  </a:cubicBezTo>
                  <a:lnTo>
                    <a:pt x="2879" y="1"/>
                  </a:lnTo>
                  <a:cubicBezTo>
                    <a:pt x="1220" y="1"/>
                    <a:pt x="1" y="1220"/>
                    <a:pt x="1" y="2879"/>
                  </a:cubicBezTo>
                  <a:lnTo>
                    <a:pt x="1" y="51667"/>
                  </a:lnTo>
                  <a:cubicBezTo>
                    <a:pt x="1" y="53277"/>
                    <a:pt x="1220" y="54496"/>
                    <a:pt x="2879" y="54496"/>
                  </a:cubicBezTo>
                  <a:close/>
                </a:path>
              </a:pathLst>
            </a:custGeom>
            <a:noFill/>
            <a:ln w="9525" cap="flat" cmpd="sng">
              <a:solidFill>
                <a:schemeClr val="accent4"/>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3"/>
            <p:cNvSpPr/>
            <p:nvPr/>
          </p:nvSpPr>
          <p:spPr>
            <a:xfrm>
              <a:off x="3134000" y="4236676"/>
              <a:ext cx="3747993" cy="130498"/>
            </a:xfrm>
            <a:custGeom>
              <a:avLst/>
              <a:gdLst/>
              <a:ahLst/>
              <a:cxnLst/>
              <a:rect l="l" t="t" r="r" b="b"/>
              <a:pathLst>
                <a:path w="93917" h="3270" fill="none" extrusionOk="0">
                  <a:moveTo>
                    <a:pt x="93917" y="1"/>
                  </a:moveTo>
                  <a:lnTo>
                    <a:pt x="93917" y="2245"/>
                  </a:lnTo>
                  <a:cubicBezTo>
                    <a:pt x="93917" y="2830"/>
                    <a:pt x="93331" y="3269"/>
                    <a:pt x="92697" y="3269"/>
                  </a:cubicBezTo>
                  <a:lnTo>
                    <a:pt x="1025" y="3269"/>
                  </a:lnTo>
                  <a:cubicBezTo>
                    <a:pt x="439" y="3269"/>
                    <a:pt x="0" y="2830"/>
                    <a:pt x="0" y="2245"/>
                  </a:cubicBezTo>
                  <a:lnTo>
                    <a:pt x="0" y="1"/>
                  </a:lnTo>
                  <a:lnTo>
                    <a:pt x="38640" y="1"/>
                  </a:lnTo>
                  <a:cubicBezTo>
                    <a:pt x="38640" y="586"/>
                    <a:pt x="39274" y="1025"/>
                    <a:pt x="40055" y="1025"/>
                  </a:cubicBezTo>
                  <a:lnTo>
                    <a:pt x="53911" y="1025"/>
                  </a:lnTo>
                  <a:cubicBezTo>
                    <a:pt x="54496" y="1025"/>
                    <a:pt x="55130" y="586"/>
                    <a:pt x="55326" y="1"/>
                  </a:cubicBezTo>
                  <a:close/>
                </a:path>
              </a:pathLst>
            </a:custGeom>
            <a:noFill/>
            <a:ln w="9525" cap="flat" cmpd="sng">
              <a:solidFill>
                <a:schemeClr val="accent4"/>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41" name="Google Shape;1941;p73"/>
          <p:cNvPicPr preferRelativeResize="0"/>
          <p:nvPr/>
        </p:nvPicPr>
        <p:blipFill>
          <a:blip r:embed="rId3">
            <a:extLst>
              <a:ext uri="{28A0092B-C50C-407E-A947-70E740481C1C}">
                <a14:useLocalDpi xmlns:a14="http://schemas.microsoft.com/office/drawing/2010/main" val="0"/>
              </a:ext>
            </a:extLst>
          </a:blip>
          <a:stretch>
            <a:fillRect/>
          </a:stretch>
        </p:blipFill>
        <p:spPr>
          <a:xfrm>
            <a:off x="1570655" y="1292823"/>
            <a:ext cx="5943600" cy="3061072"/>
          </a:xfrm>
          <a:prstGeom prst="roundRect">
            <a:avLst>
              <a:gd name="adj" fmla="val 6013"/>
            </a:avLst>
          </a:prstGeom>
          <a:noFill/>
          <a:ln w="9525" cap="flat" cmpd="sng">
            <a:solidFill>
              <a:schemeClr val="accent4"/>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43"/>
          <p:cNvSpPr txBox="1">
            <a:spLocks noGrp="1"/>
          </p:cNvSpPr>
          <p:nvPr>
            <p:ph type="subTitle" idx="1"/>
          </p:nvPr>
        </p:nvSpPr>
        <p:spPr>
          <a:xfrm>
            <a:off x="381000" y="3333750"/>
            <a:ext cx="2819400" cy="8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chemeClr val="bg1"/>
                </a:solidFill>
                <a:latin typeface="Anaheim"/>
                <a:ea typeface="Anaheim"/>
                <a:cs typeface="Anaheim"/>
                <a:sym typeface="Anaheim"/>
              </a:rPr>
              <a:t>Email: </a:t>
            </a:r>
            <a:r>
              <a:rPr lang="en-US" b="1" dirty="0" smtClean="0">
                <a:solidFill>
                  <a:schemeClr val="accent4"/>
                </a:solidFill>
                <a:latin typeface="Anaheim"/>
                <a:ea typeface="Anaheim"/>
                <a:cs typeface="Anaheim"/>
                <a:sym typeface="Anaheim"/>
              </a:rPr>
              <a:t>atiyakhodari999@gmail.com</a:t>
            </a:r>
          </a:p>
          <a:p>
            <a:pPr marL="0" lvl="0" indent="0" algn="l" rtl="0">
              <a:spcBef>
                <a:spcPts val="0"/>
              </a:spcBef>
              <a:spcAft>
                <a:spcPts val="0"/>
              </a:spcAft>
              <a:buNone/>
            </a:pPr>
            <a:r>
              <a:rPr lang="en-US" dirty="0" smtClean="0">
                <a:solidFill>
                  <a:schemeClr val="bg1"/>
                </a:solidFill>
                <a:latin typeface="Anaheim"/>
                <a:ea typeface="Anaheim"/>
                <a:cs typeface="Anaheim"/>
                <a:sym typeface="Anaheim"/>
              </a:rPr>
              <a:t>Covering:</a:t>
            </a:r>
            <a:r>
              <a:rPr lang="en-US" dirty="0" smtClean="0">
                <a:solidFill>
                  <a:schemeClr val="accent4"/>
                </a:solidFill>
                <a:latin typeface="Anaheim"/>
                <a:ea typeface="Anaheim"/>
                <a:cs typeface="Anaheim"/>
                <a:sym typeface="Anaheim"/>
              </a:rPr>
              <a:t> </a:t>
            </a:r>
            <a:r>
              <a:rPr lang="en-US" b="1" dirty="0" smtClean="0">
                <a:solidFill>
                  <a:schemeClr val="accent4"/>
                </a:solidFill>
                <a:latin typeface="Anaheim"/>
                <a:ea typeface="Anaheim"/>
                <a:cs typeface="Anaheim"/>
                <a:sym typeface="Anaheim"/>
              </a:rPr>
              <a:t>Computer Networks, College Admission, GUI, AI</a:t>
            </a:r>
            <a:r>
              <a:rPr lang="en-US" dirty="0" smtClean="0">
                <a:solidFill>
                  <a:schemeClr val="accent4"/>
                </a:solidFill>
                <a:latin typeface="Anaheim"/>
                <a:ea typeface="Anaheim"/>
                <a:cs typeface="Anaheim"/>
                <a:sym typeface="Anaheim"/>
              </a:rPr>
              <a:t>,…</a:t>
            </a:r>
          </a:p>
        </p:txBody>
      </p:sp>
      <p:sp>
        <p:nvSpPr>
          <p:cNvPr id="1213" name="Google Shape;1213;p43"/>
          <p:cNvSpPr txBox="1">
            <a:spLocks noGrp="1"/>
          </p:cNvSpPr>
          <p:nvPr>
            <p:ph type="title"/>
          </p:nvPr>
        </p:nvSpPr>
        <p:spPr>
          <a:xfrm>
            <a:off x="152400" y="666750"/>
            <a:ext cx="8763000" cy="228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WHOAMI?</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4"/>
        <p:cNvGrpSpPr/>
        <p:nvPr/>
      </p:nvGrpSpPr>
      <p:grpSpPr>
        <a:xfrm>
          <a:off x="0" y="0"/>
          <a:ext cx="0" cy="0"/>
          <a:chOff x="0" y="0"/>
          <a:chExt cx="0" cy="0"/>
        </a:xfrm>
      </p:grpSpPr>
      <p:sp>
        <p:nvSpPr>
          <p:cNvPr id="1725" name="Google Shape;1725;p63"/>
          <p:cNvSpPr/>
          <p:nvPr/>
        </p:nvSpPr>
        <p:spPr>
          <a:xfrm>
            <a:off x="5920513" y="17298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3"/>
          <p:cNvSpPr txBox="1">
            <a:spLocks noGrp="1"/>
          </p:cNvSpPr>
          <p:nvPr>
            <p:ph type="title"/>
          </p:nvPr>
        </p:nvSpPr>
        <p:spPr>
          <a:xfrm>
            <a:off x="228600" y="1840150"/>
            <a:ext cx="4824609"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smtClean="0"/>
              <a:t>NETWOK DEVICES</a:t>
            </a:r>
            <a:endParaRPr dirty="0"/>
          </a:p>
        </p:txBody>
      </p:sp>
      <p:sp>
        <p:nvSpPr>
          <p:cNvPr id="1726" name="Google Shape;1726;p63"/>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27" name="Google Shape;1727;p63"/>
          <p:cNvSpPr txBox="1">
            <a:spLocks noGrp="1"/>
          </p:cNvSpPr>
          <p:nvPr>
            <p:ph type="subTitle" idx="1"/>
          </p:nvPr>
        </p:nvSpPr>
        <p:spPr>
          <a:xfrm rot="462">
            <a:off x="2667017" y="3098402"/>
            <a:ext cx="2285958" cy="997347"/>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smtClean="0"/>
              <a:t>Discussing </a:t>
            </a:r>
            <a:r>
              <a:rPr lang="en-US" dirty="0" smtClean="0">
                <a:solidFill>
                  <a:schemeClr val="accent4"/>
                </a:solidFill>
              </a:rPr>
              <a:t>Routers, Network Switches, Modems, Access Points, </a:t>
            </a:r>
            <a:r>
              <a:rPr lang="en-US" dirty="0" smtClean="0">
                <a:solidFill>
                  <a:schemeClr val="bg1"/>
                </a:solidFill>
              </a:rPr>
              <a:t>and</a:t>
            </a:r>
            <a:r>
              <a:rPr lang="en-US" dirty="0" smtClean="0">
                <a:solidFill>
                  <a:schemeClr val="accent4"/>
                </a:solidFill>
              </a:rPr>
              <a:t> NICs</a:t>
            </a:r>
            <a:endParaRPr dirty="0">
              <a:solidFill>
                <a:schemeClr val="accent4"/>
              </a:solidFill>
            </a:endParaRPr>
          </a:p>
        </p:txBody>
      </p:sp>
      <p:cxnSp>
        <p:nvCxnSpPr>
          <p:cNvPr id="1728" name="Google Shape;1728;p63"/>
          <p:cNvCxnSpPr>
            <a:stCxn id="1729" idx="3"/>
            <a:endCxn id="1725" idx="2"/>
          </p:cNvCxnSpPr>
          <p:nvPr/>
        </p:nvCxnSpPr>
        <p:spPr>
          <a:xfrm>
            <a:off x="5053209" y="2261050"/>
            <a:ext cx="867304" cy="310700"/>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730" name="Google Shape;1730;p63"/>
          <p:cNvCxnSpPr>
            <a:endCxn id="1725" idx="2"/>
          </p:cNvCxnSpPr>
          <p:nvPr/>
        </p:nvCxnSpPr>
        <p:spPr>
          <a:xfrm flipV="1">
            <a:off x="5053209" y="2571750"/>
            <a:ext cx="867304" cy="764162"/>
          </a:xfrm>
          <a:prstGeom prst="bentConnector3">
            <a:avLst>
              <a:gd name="adj1" fmla="val 50000"/>
            </a:avLst>
          </a:prstGeom>
          <a:noFill/>
          <a:ln w="9525" cap="rnd" cmpd="sng">
            <a:solidFill>
              <a:schemeClr val="accent4"/>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4"/>
        <p:cNvGrpSpPr/>
        <p:nvPr/>
      </p:nvGrpSpPr>
      <p:grpSpPr>
        <a:xfrm>
          <a:off x="0" y="0"/>
          <a:ext cx="0" cy="0"/>
          <a:chOff x="0" y="0"/>
          <a:chExt cx="0" cy="0"/>
        </a:xfrm>
      </p:grpSpPr>
      <p:sp>
        <p:nvSpPr>
          <p:cNvPr id="13" name="مربع نص 12"/>
          <p:cNvSpPr txBox="1"/>
          <p:nvPr/>
        </p:nvSpPr>
        <p:spPr>
          <a:xfrm>
            <a:off x="1066800" y="514350"/>
            <a:ext cx="7010400" cy="4401205"/>
          </a:xfrm>
          <a:prstGeom prst="rect">
            <a:avLst/>
          </a:prstGeom>
          <a:noFill/>
        </p:spPr>
        <p:txBody>
          <a:bodyPr wrap="square" rtlCol="0">
            <a:spAutoFit/>
          </a:bodyPr>
          <a:lstStyle/>
          <a:p>
            <a:r>
              <a:rPr lang="en-US" b="1" dirty="0">
                <a:solidFill>
                  <a:schemeClr val="accent4"/>
                </a:solidFill>
              </a:rPr>
              <a:t>Router</a:t>
            </a:r>
            <a:r>
              <a:rPr lang="en-US" dirty="0">
                <a:solidFill>
                  <a:schemeClr val="bg1"/>
                </a:solidFill>
              </a:rPr>
              <a:t>:</a:t>
            </a:r>
          </a:p>
          <a:p>
            <a:r>
              <a:rPr lang="en-US" dirty="0">
                <a:solidFill>
                  <a:schemeClr val="bg1"/>
                </a:solidFill>
              </a:rPr>
              <a:t>Connects and manages data between different networks.</a:t>
            </a:r>
          </a:p>
          <a:p>
            <a:r>
              <a:rPr lang="en-US" dirty="0">
                <a:solidFill>
                  <a:schemeClr val="bg1"/>
                </a:solidFill>
              </a:rPr>
              <a:t>Assigns </a:t>
            </a:r>
            <a:r>
              <a:rPr lang="en-US" dirty="0">
                <a:solidFill>
                  <a:schemeClr val="accent4"/>
                </a:solidFill>
              </a:rPr>
              <a:t>IP</a:t>
            </a:r>
            <a:r>
              <a:rPr lang="en-US" dirty="0">
                <a:solidFill>
                  <a:schemeClr val="bg1"/>
                </a:solidFill>
              </a:rPr>
              <a:t> addresses and handles </a:t>
            </a:r>
            <a:r>
              <a:rPr lang="en-US" dirty="0">
                <a:solidFill>
                  <a:schemeClr val="accent4"/>
                </a:solidFill>
              </a:rPr>
              <a:t>network security</a:t>
            </a:r>
            <a:r>
              <a:rPr lang="en-US" dirty="0">
                <a:solidFill>
                  <a:schemeClr val="bg1"/>
                </a:solidFill>
              </a:rPr>
              <a:t>.</a:t>
            </a:r>
          </a:p>
          <a:p>
            <a:r>
              <a:rPr lang="en-US" dirty="0">
                <a:solidFill>
                  <a:schemeClr val="bg1"/>
                </a:solidFill>
              </a:rPr>
              <a:t>Often includes features like </a:t>
            </a:r>
            <a:r>
              <a:rPr lang="en-US" i="1" u="sng" dirty="0">
                <a:solidFill>
                  <a:srgbClr val="FFFF00"/>
                </a:solidFill>
              </a:rPr>
              <a:t>NAT</a:t>
            </a:r>
            <a:r>
              <a:rPr lang="en-US" dirty="0">
                <a:solidFill>
                  <a:srgbClr val="FFFF00"/>
                </a:solidFill>
              </a:rPr>
              <a:t> </a:t>
            </a:r>
            <a:r>
              <a:rPr lang="en-US" dirty="0">
                <a:solidFill>
                  <a:schemeClr val="bg1"/>
                </a:solidFill>
              </a:rPr>
              <a:t>and </a:t>
            </a:r>
            <a:r>
              <a:rPr lang="en-US" dirty="0">
                <a:solidFill>
                  <a:schemeClr val="accent4"/>
                </a:solidFill>
              </a:rPr>
              <a:t>firewalls</a:t>
            </a:r>
            <a:r>
              <a:rPr lang="en-US" dirty="0">
                <a:solidFill>
                  <a:schemeClr val="bg1"/>
                </a:solidFill>
              </a:rPr>
              <a:t>.</a:t>
            </a:r>
          </a:p>
          <a:p>
            <a:r>
              <a:rPr lang="en-US" b="1" dirty="0">
                <a:solidFill>
                  <a:schemeClr val="accent4"/>
                </a:solidFill>
              </a:rPr>
              <a:t>Switch</a:t>
            </a:r>
            <a:r>
              <a:rPr lang="en-US" dirty="0">
                <a:solidFill>
                  <a:schemeClr val="bg1"/>
                </a:solidFill>
              </a:rPr>
              <a:t>:</a:t>
            </a:r>
          </a:p>
          <a:p>
            <a:r>
              <a:rPr lang="en-US" dirty="0">
                <a:solidFill>
                  <a:schemeClr val="bg1"/>
                </a:solidFill>
              </a:rPr>
              <a:t>Connects devices within a </a:t>
            </a:r>
            <a:r>
              <a:rPr lang="en-US" dirty="0">
                <a:solidFill>
                  <a:schemeClr val="accent4"/>
                </a:solidFill>
              </a:rPr>
              <a:t>local network</a:t>
            </a:r>
            <a:r>
              <a:rPr lang="en-US" dirty="0">
                <a:solidFill>
                  <a:schemeClr val="bg1"/>
                </a:solidFill>
              </a:rPr>
              <a:t>.</a:t>
            </a:r>
          </a:p>
          <a:p>
            <a:r>
              <a:rPr lang="en-US" dirty="0">
                <a:solidFill>
                  <a:schemeClr val="bg1"/>
                </a:solidFill>
              </a:rPr>
              <a:t>Uses </a:t>
            </a:r>
            <a:r>
              <a:rPr lang="en-US" dirty="0">
                <a:solidFill>
                  <a:schemeClr val="accent4"/>
                </a:solidFill>
              </a:rPr>
              <a:t>MAC</a:t>
            </a:r>
            <a:r>
              <a:rPr lang="en-US" dirty="0">
                <a:solidFill>
                  <a:schemeClr val="bg1"/>
                </a:solidFill>
              </a:rPr>
              <a:t> addresses to efficiently forward data.</a:t>
            </a:r>
          </a:p>
          <a:p>
            <a:r>
              <a:rPr lang="en-US" dirty="0">
                <a:solidFill>
                  <a:schemeClr val="bg1"/>
                </a:solidFill>
              </a:rPr>
              <a:t>Enhances local network performance.</a:t>
            </a:r>
          </a:p>
          <a:p>
            <a:r>
              <a:rPr lang="en-US" b="1" dirty="0">
                <a:solidFill>
                  <a:schemeClr val="accent4"/>
                </a:solidFill>
              </a:rPr>
              <a:t>Modem</a:t>
            </a:r>
            <a:r>
              <a:rPr lang="en-US" dirty="0">
                <a:solidFill>
                  <a:schemeClr val="bg1"/>
                </a:solidFill>
              </a:rPr>
              <a:t>:</a:t>
            </a:r>
          </a:p>
          <a:p>
            <a:r>
              <a:rPr lang="en-US" dirty="0">
                <a:solidFill>
                  <a:schemeClr val="bg1"/>
                </a:solidFill>
              </a:rPr>
              <a:t>Converts </a:t>
            </a:r>
            <a:r>
              <a:rPr lang="en-US" dirty="0">
                <a:solidFill>
                  <a:schemeClr val="accent4"/>
                </a:solidFill>
              </a:rPr>
              <a:t>digital data </a:t>
            </a:r>
            <a:r>
              <a:rPr lang="en-US" dirty="0">
                <a:solidFill>
                  <a:schemeClr val="bg1"/>
                </a:solidFill>
              </a:rPr>
              <a:t>for </a:t>
            </a:r>
            <a:r>
              <a:rPr lang="en-US" dirty="0">
                <a:solidFill>
                  <a:schemeClr val="accent4"/>
                </a:solidFill>
              </a:rPr>
              <a:t>internet transmission</a:t>
            </a:r>
            <a:r>
              <a:rPr lang="en-US" dirty="0">
                <a:solidFill>
                  <a:schemeClr val="bg1"/>
                </a:solidFill>
              </a:rPr>
              <a:t>.</a:t>
            </a:r>
          </a:p>
          <a:p>
            <a:r>
              <a:rPr lang="en-US" dirty="0">
                <a:solidFill>
                  <a:schemeClr val="bg1"/>
                </a:solidFill>
              </a:rPr>
              <a:t>Establishes the link between your network and your internet service provider.</a:t>
            </a:r>
          </a:p>
          <a:p>
            <a:r>
              <a:rPr lang="en-US" dirty="0">
                <a:solidFill>
                  <a:schemeClr val="bg1"/>
                </a:solidFill>
              </a:rPr>
              <a:t>Types include </a:t>
            </a:r>
            <a:r>
              <a:rPr lang="en-US" dirty="0">
                <a:solidFill>
                  <a:schemeClr val="accent4"/>
                </a:solidFill>
              </a:rPr>
              <a:t>DSL</a:t>
            </a:r>
            <a:r>
              <a:rPr lang="en-US" dirty="0">
                <a:solidFill>
                  <a:schemeClr val="bg1"/>
                </a:solidFill>
              </a:rPr>
              <a:t>, </a:t>
            </a:r>
            <a:r>
              <a:rPr lang="en-US" dirty="0">
                <a:solidFill>
                  <a:schemeClr val="accent4"/>
                </a:solidFill>
              </a:rPr>
              <a:t>cable</a:t>
            </a:r>
            <a:r>
              <a:rPr lang="en-US" dirty="0">
                <a:solidFill>
                  <a:schemeClr val="bg1"/>
                </a:solidFill>
              </a:rPr>
              <a:t>, and </a:t>
            </a:r>
            <a:r>
              <a:rPr lang="en-US" dirty="0">
                <a:solidFill>
                  <a:schemeClr val="accent4"/>
                </a:solidFill>
              </a:rPr>
              <a:t>fiber optic modems</a:t>
            </a:r>
            <a:r>
              <a:rPr lang="en-US" dirty="0">
                <a:solidFill>
                  <a:schemeClr val="bg1"/>
                </a:solidFill>
              </a:rPr>
              <a:t>.</a:t>
            </a:r>
          </a:p>
          <a:p>
            <a:r>
              <a:rPr lang="en-US" b="1" dirty="0">
                <a:solidFill>
                  <a:schemeClr val="accent4"/>
                </a:solidFill>
              </a:rPr>
              <a:t>Access Point</a:t>
            </a:r>
            <a:r>
              <a:rPr lang="en-US" b="1" dirty="0">
                <a:solidFill>
                  <a:schemeClr val="bg1"/>
                </a:solidFill>
              </a:rPr>
              <a:t> (</a:t>
            </a:r>
            <a:r>
              <a:rPr lang="en-US" b="1" dirty="0">
                <a:solidFill>
                  <a:schemeClr val="accent4"/>
                </a:solidFill>
              </a:rPr>
              <a:t>AP</a:t>
            </a:r>
            <a:r>
              <a:rPr lang="en-US" b="1" dirty="0">
                <a:solidFill>
                  <a:schemeClr val="bg1"/>
                </a:solidFill>
              </a:rPr>
              <a:t>)</a:t>
            </a:r>
            <a:r>
              <a:rPr lang="en-US" dirty="0">
                <a:solidFill>
                  <a:schemeClr val="bg1"/>
                </a:solidFill>
              </a:rPr>
              <a:t>:</a:t>
            </a:r>
          </a:p>
          <a:p>
            <a:r>
              <a:rPr lang="en-US" dirty="0">
                <a:solidFill>
                  <a:schemeClr val="bg1"/>
                </a:solidFill>
              </a:rPr>
              <a:t>Provides </a:t>
            </a:r>
            <a:r>
              <a:rPr lang="en-US" dirty="0">
                <a:solidFill>
                  <a:schemeClr val="accent4"/>
                </a:solidFill>
              </a:rPr>
              <a:t>wireless connectivity</a:t>
            </a:r>
            <a:r>
              <a:rPr lang="en-US" dirty="0">
                <a:solidFill>
                  <a:schemeClr val="bg1"/>
                </a:solidFill>
              </a:rPr>
              <a:t> to wired networks.</a:t>
            </a:r>
          </a:p>
          <a:p>
            <a:r>
              <a:rPr lang="en-US" dirty="0">
                <a:solidFill>
                  <a:schemeClr val="bg1"/>
                </a:solidFill>
              </a:rPr>
              <a:t>Broadcasts the network's name (</a:t>
            </a:r>
            <a:r>
              <a:rPr lang="en-US" dirty="0">
                <a:solidFill>
                  <a:schemeClr val="accent4"/>
                </a:solidFill>
              </a:rPr>
              <a:t>SSID</a:t>
            </a:r>
            <a:r>
              <a:rPr lang="en-US" dirty="0">
                <a:solidFill>
                  <a:schemeClr val="bg1"/>
                </a:solidFill>
              </a:rPr>
              <a:t>) for Wi-Fi devices to connect.</a:t>
            </a:r>
          </a:p>
          <a:p>
            <a:r>
              <a:rPr lang="en-US" dirty="0">
                <a:solidFill>
                  <a:schemeClr val="bg1"/>
                </a:solidFill>
              </a:rPr>
              <a:t>Extends network coverage in homes and offices.</a:t>
            </a:r>
          </a:p>
          <a:p>
            <a:r>
              <a:rPr lang="en-US" b="1" dirty="0">
                <a:solidFill>
                  <a:schemeClr val="accent4"/>
                </a:solidFill>
              </a:rPr>
              <a:t>Network Interface Card </a:t>
            </a:r>
            <a:r>
              <a:rPr lang="en-US" b="1" dirty="0">
                <a:solidFill>
                  <a:schemeClr val="bg1"/>
                </a:solidFill>
              </a:rPr>
              <a:t>(</a:t>
            </a:r>
            <a:r>
              <a:rPr lang="en-US" b="1" dirty="0">
                <a:solidFill>
                  <a:schemeClr val="accent4"/>
                </a:solidFill>
              </a:rPr>
              <a:t>NIC</a:t>
            </a:r>
            <a:r>
              <a:rPr lang="en-US" b="1" dirty="0">
                <a:solidFill>
                  <a:schemeClr val="bg1"/>
                </a:solidFill>
              </a:rPr>
              <a:t>)</a:t>
            </a:r>
            <a:r>
              <a:rPr lang="en-US" dirty="0">
                <a:solidFill>
                  <a:schemeClr val="bg1"/>
                </a:solidFill>
              </a:rPr>
              <a:t>:</a:t>
            </a:r>
          </a:p>
          <a:p>
            <a:r>
              <a:rPr lang="en-US" u="sng" dirty="0">
                <a:solidFill>
                  <a:schemeClr val="accent4"/>
                </a:solidFill>
              </a:rPr>
              <a:t>Hardware</a:t>
            </a:r>
            <a:r>
              <a:rPr lang="en-US" dirty="0">
                <a:solidFill>
                  <a:schemeClr val="bg1"/>
                </a:solidFill>
              </a:rPr>
              <a:t> that enables device connection to networks.</a:t>
            </a:r>
          </a:p>
          <a:p>
            <a:r>
              <a:rPr lang="en-US" dirty="0">
                <a:solidFill>
                  <a:schemeClr val="bg1"/>
                </a:solidFill>
              </a:rPr>
              <a:t>Available in wired (</a:t>
            </a:r>
            <a:r>
              <a:rPr lang="en-US" dirty="0">
                <a:solidFill>
                  <a:schemeClr val="accent4"/>
                </a:solidFill>
              </a:rPr>
              <a:t>Ethernet</a:t>
            </a:r>
            <a:r>
              <a:rPr lang="en-US" dirty="0">
                <a:solidFill>
                  <a:schemeClr val="bg1"/>
                </a:solidFill>
              </a:rPr>
              <a:t>) and wireless (</a:t>
            </a:r>
            <a:r>
              <a:rPr lang="en-US" dirty="0">
                <a:solidFill>
                  <a:schemeClr val="accent4"/>
                </a:solidFill>
              </a:rPr>
              <a:t>Wi-Fi</a:t>
            </a:r>
            <a:r>
              <a:rPr lang="en-US" dirty="0">
                <a:solidFill>
                  <a:schemeClr val="bg1"/>
                </a:solidFill>
              </a:rPr>
              <a:t>) versions.</a:t>
            </a:r>
          </a:p>
          <a:p>
            <a:r>
              <a:rPr lang="en-US" dirty="0">
                <a:solidFill>
                  <a:schemeClr val="bg1"/>
                </a:solidFill>
              </a:rPr>
              <a:t>Each NIC has a </a:t>
            </a:r>
            <a:r>
              <a:rPr lang="en-US" dirty="0">
                <a:solidFill>
                  <a:schemeClr val="accent4"/>
                </a:solidFill>
              </a:rPr>
              <a:t>unique MAC address </a:t>
            </a:r>
            <a:r>
              <a:rPr lang="en-US" dirty="0">
                <a:solidFill>
                  <a:schemeClr val="bg1"/>
                </a:solidFill>
              </a:rPr>
              <a:t>for device identification.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sp>
        <p:nvSpPr>
          <p:cNvPr id="1937" name="Google Shape;1937;p73"/>
          <p:cNvSpPr txBox="1">
            <a:spLocks noGrp="1"/>
          </p:cNvSpPr>
          <p:nvPr>
            <p:ph type="title"/>
          </p:nvPr>
        </p:nvSpPr>
        <p:spPr>
          <a:xfrm>
            <a:off x="720000" y="285750"/>
            <a:ext cx="7704000" cy="8887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4"/>
                </a:solidFill>
              </a:rPr>
              <a:t>TOPOLOGIES DIAGRAM</a:t>
            </a:r>
            <a:endParaRPr dirty="0"/>
          </a:p>
        </p:txBody>
      </p:sp>
      <p:grpSp>
        <p:nvGrpSpPr>
          <p:cNvPr id="1938" name="Google Shape;1938;p73"/>
          <p:cNvGrpSpPr/>
          <p:nvPr/>
        </p:nvGrpSpPr>
        <p:grpSpPr>
          <a:xfrm>
            <a:off x="891082" y="1123950"/>
            <a:ext cx="7391400" cy="3733801"/>
            <a:chOff x="3134000" y="1972250"/>
            <a:chExt cx="3747993" cy="2394923"/>
          </a:xfrm>
        </p:grpSpPr>
        <p:sp>
          <p:nvSpPr>
            <p:cNvPr id="1939" name="Google Shape;1939;p73"/>
            <p:cNvSpPr/>
            <p:nvPr/>
          </p:nvSpPr>
          <p:spPr>
            <a:xfrm>
              <a:off x="3377364" y="1972250"/>
              <a:ext cx="3253499" cy="2174839"/>
            </a:xfrm>
            <a:custGeom>
              <a:avLst/>
              <a:gdLst/>
              <a:ahLst/>
              <a:cxnLst/>
              <a:rect l="l" t="t" r="r" b="b"/>
              <a:pathLst>
                <a:path w="81526" h="54497" fill="none" extrusionOk="0">
                  <a:moveTo>
                    <a:pt x="2879" y="54496"/>
                  </a:moveTo>
                  <a:lnTo>
                    <a:pt x="78695" y="54496"/>
                  </a:lnTo>
                  <a:cubicBezTo>
                    <a:pt x="80305" y="54496"/>
                    <a:pt x="81525" y="53277"/>
                    <a:pt x="81525" y="51667"/>
                  </a:cubicBezTo>
                  <a:lnTo>
                    <a:pt x="81525" y="2879"/>
                  </a:lnTo>
                  <a:cubicBezTo>
                    <a:pt x="81525" y="1220"/>
                    <a:pt x="80305" y="1"/>
                    <a:pt x="78695" y="1"/>
                  </a:cubicBezTo>
                  <a:lnTo>
                    <a:pt x="2879" y="1"/>
                  </a:lnTo>
                  <a:cubicBezTo>
                    <a:pt x="1220" y="1"/>
                    <a:pt x="1" y="1220"/>
                    <a:pt x="1" y="2879"/>
                  </a:cubicBezTo>
                  <a:lnTo>
                    <a:pt x="1" y="51667"/>
                  </a:lnTo>
                  <a:cubicBezTo>
                    <a:pt x="1" y="53277"/>
                    <a:pt x="1220" y="54496"/>
                    <a:pt x="2879" y="54496"/>
                  </a:cubicBezTo>
                  <a:close/>
                </a:path>
              </a:pathLst>
            </a:custGeom>
            <a:noFill/>
            <a:ln w="9525" cap="flat" cmpd="sng">
              <a:solidFill>
                <a:schemeClr val="accent4"/>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3"/>
            <p:cNvSpPr/>
            <p:nvPr/>
          </p:nvSpPr>
          <p:spPr>
            <a:xfrm>
              <a:off x="3134000" y="4236676"/>
              <a:ext cx="3747993" cy="130498"/>
            </a:xfrm>
            <a:custGeom>
              <a:avLst/>
              <a:gdLst/>
              <a:ahLst/>
              <a:cxnLst/>
              <a:rect l="l" t="t" r="r" b="b"/>
              <a:pathLst>
                <a:path w="93917" h="3270" fill="none" extrusionOk="0">
                  <a:moveTo>
                    <a:pt x="93917" y="1"/>
                  </a:moveTo>
                  <a:lnTo>
                    <a:pt x="93917" y="2245"/>
                  </a:lnTo>
                  <a:cubicBezTo>
                    <a:pt x="93917" y="2830"/>
                    <a:pt x="93331" y="3269"/>
                    <a:pt x="92697" y="3269"/>
                  </a:cubicBezTo>
                  <a:lnTo>
                    <a:pt x="1025" y="3269"/>
                  </a:lnTo>
                  <a:cubicBezTo>
                    <a:pt x="439" y="3269"/>
                    <a:pt x="0" y="2830"/>
                    <a:pt x="0" y="2245"/>
                  </a:cubicBezTo>
                  <a:lnTo>
                    <a:pt x="0" y="1"/>
                  </a:lnTo>
                  <a:lnTo>
                    <a:pt x="38640" y="1"/>
                  </a:lnTo>
                  <a:cubicBezTo>
                    <a:pt x="38640" y="586"/>
                    <a:pt x="39274" y="1025"/>
                    <a:pt x="40055" y="1025"/>
                  </a:cubicBezTo>
                  <a:lnTo>
                    <a:pt x="53911" y="1025"/>
                  </a:lnTo>
                  <a:cubicBezTo>
                    <a:pt x="54496" y="1025"/>
                    <a:pt x="55130" y="586"/>
                    <a:pt x="55326" y="1"/>
                  </a:cubicBezTo>
                  <a:close/>
                </a:path>
              </a:pathLst>
            </a:custGeom>
            <a:noFill/>
            <a:ln w="9525" cap="flat" cmpd="sng">
              <a:solidFill>
                <a:schemeClr val="accent4"/>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41" name="Google Shape;1941;p73"/>
          <p:cNvPicPr preferRelativeResize="0"/>
          <p:nvPr/>
        </p:nvPicPr>
        <p:blipFill>
          <a:blip r:embed="rId3">
            <a:extLst>
              <a:ext uri="{28A0092B-C50C-407E-A947-70E740481C1C}">
                <a14:useLocalDpi xmlns:a14="http://schemas.microsoft.com/office/drawing/2010/main" val="0"/>
              </a:ext>
            </a:extLst>
          </a:blip>
          <a:stretch>
            <a:fillRect/>
          </a:stretch>
        </p:blipFill>
        <p:spPr>
          <a:xfrm>
            <a:off x="1569103" y="1292823"/>
            <a:ext cx="6019800" cy="3061072"/>
          </a:xfrm>
          <a:prstGeom prst="roundRect">
            <a:avLst>
              <a:gd name="adj" fmla="val 6013"/>
            </a:avLst>
          </a:prstGeom>
          <a:noFill/>
          <a:ln w="9525" cap="flat" cmpd="sng">
            <a:solidFill>
              <a:schemeClr val="accent4"/>
            </a:solidFill>
            <a:prstDash val="solid"/>
            <a:round/>
            <a:headEnd type="none" w="sm" len="sm"/>
            <a:tailEnd type="none" w="sm" len="sm"/>
          </a:ln>
        </p:spPr>
      </p:pic>
    </p:spTree>
    <p:extLst>
      <p:ext uri="{BB962C8B-B14F-4D97-AF65-F5344CB8AC3E}">
        <p14:creationId xmlns:p14="http://schemas.microsoft.com/office/powerpoint/2010/main" val="37004104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9"/>
        <p:cNvGrpSpPr/>
        <p:nvPr/>
      </p:nvGrpSpPr>
      <p:grpSpPr>
        <a:xfrm>
          <a:off x="0" y="0"/>
          <a:ext cx="0" cy="0"/>
          <a:chOff x="0" y="0"/>
          <a:chExt cx="0" cy="0"/>
        </a:xfrm>
      </p:grpSpPr>
      <p:sp>
        <p:nvSpPr>
          <p:cNvPr id="1880" name="Google Shape;1880;p68"/>
          <p:cNvSpPr/>
          <p:nvPr/>
        </p:nvSpPr>
        <p:spPr>
          <a:xfrm>
            <a:off x="3730125"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8"/>
          <p:cNvSpPr txBox="1">
            <a:spLocks noGrp="1"/>
          </p:cNvSpPr>
          <p:nvPr>
            <p:ph type="title"/>
          </p:nvPr>
        </p:nvSpPr>
        <p:spPr>
          <a:xfrm>
            <a:off x="990600" y="2677350"/>
            <a:ext cx="716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4"/>
                </a:solidFill>
              </a:rPr>
              <a:t>NETWORKS SECURITY</a:t>
            </a:r>
            <a:endParaRPr dirty="0">
              <a:solidFill>
                <a:schemeClr val="accent4"/>
              </a:solidFill>
            </a:endParaRPr>
          </a:p>
        </p:txBody>
      </p:sp>
      <p:sp>
        <p:nvSpPr>
          <p:cNvPr id="1882" name="Google Shape;1882;p68"/>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883" name="Google Shape;1883;p68"/>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In the last section of this lesson, we’re talking about </a:t>
            </a:r>
            <a:r>
              <a:rPr lang="en" dirty="0" smtClean="0">
                <a:solidFill>
                  <a:schemeClr val="accent4"/>
                </a:solidFill>
              </a:rPr>
              <a:t>security</a:t>
            </a:r>
            <a:r>
              <a:rPr lang="en" dirty="0" smtClean="0"/>
              <a:t>!</a:t>
            </a:r>
            <a:endParaRPr dirty="0"/>
          </a:p>
        </p:txBody>
      </p:sp>
      <p:cxnSp>
        <p:nvCxnSpPr>
          <p:cNvPr id="1884" name="Google Shape;1884;p68"/>
          <p:cNvCxnSpPr>
            <a:stCxn id="1880" idx="4"/>
            <a:endCxn id="1881" idx="0"/>
          </p:cNvCxnSpPr>
          <p:nvPr/>
        </p:nvCxnSpPr>
        <p:spPr>
          <a:xfrm flipH="1">
            <a:off x="4572000" y="2223900"/>
            <a:ext cx="75" cy="453450"/>
          </a:xfrm>
          <a:prstGeom prst="straightConnector1">
            <a:avLst/>
          </a:prstGeom>
          <a:noFill/>
          <a:ln w="9525" cap="rnd" cmpd="sng">
            <a:solidFill>
              <a:schemeClr val="accent4"/>
            </a:solidFill>
            <a:prstDash val="solid"/>
            <a:round/>
            <a:headEnd type="none" w="med" len="med"/>
            <a:tailEnd type="none" w="med" len="med"/>
          </a:ln>
        </p:spPr>
      </p:cxnSp>
      <p:cxnSp>
        <p:nvCxnSpPr>
          <p:cNvPr id="1885" name="Google Shape;1885;p68"/>
          <p:cNvCxnSpPr>
            <a:stCxn id="1881" idx="2"/>
            <a:endCxn id="1883" idx="0"/>
          </p:cNvCxnSpPr>
          <p:nvPr/>
        </p:nvCxnSpPr>
        <p:spPr>
          <a:xfrm>
            <a:off x="4572000" y="3519150"/>
            <a:ext cx="118" cy="453600"/>
          </a:xfrm>
          <a:prstGeom prst="straightConnector1">
            <a:avLst/>
          </a:prstGeom>
          <a:noFill/>
          <a:ln w="9525" cap="rnd" cmpd="sng">
            <a:solidFill>
              <a:schemeClr val="accent4"/>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8" name="مربع نص 7"/>
          <p:cNvSpPr txBox="1"/>
          <p:nvPr/>
        </p:nvSpPr>
        <p:spPr>
          <a:xfrm>
            <a:off x="741784" y="181557"/>
            <a:ext cx="7543800" cy="4924425"/>
          </a:xfrm>
          <a:prstGeom prst="rect">
            <a:avLst/>
          </a:prstGeom>
          <a:noFill/>
        </p:spPr>
        <p:txBody>
          <a:bodyPr wrap="square" rtlCol="0">
            <a:spAutoFit/>
          </a:bodyPr>
          <a:lstStyle/>
          <a:p>
            <a:r>
              <a:rPr lang="en-US" b="1" dirty="0" smtClean="0">
                <a:solidFill>
                  <a:schemeClr val="accent4"/>
                </a:solidFill>
              </a:rPr>
              <a:t>ENCRYPTION</a:t>
            </a:r>
            <a:r>
              <a:rPr lang="en-US" dirty="0" smtClean="0">
                <a:solidFill>
                  <a:schemeClr val="bg1"/>
                </a:solidFill>
              </a:rPr>
              <a:t>:</a:t>
            </a:r>
          </a:p>
          <a:p>
            <a:endParaRPr lang="en-US" sz="800" dirty="0">
              <a:solidFill>
                <a:schemeClr val="bg1"/>
              </a:solidFill>
            </a:endParaRPr>
          </a:p>
          <a:p>
            <a:r>
              <a:rPr lang="en-US" b="1" dirty="0">
                <a:solidFill>
                  <a:schemeClr val="accent4"/>
                </a:solidFill>
              </a:rPr>
              <a:t>Function</a:t>
            </a:r>
            <a:r>
              <a:rPr lang="en-US" dirty="0">
                <a:solidFill>
                  <a:schemeClr val="bg1"/>
                </a:solidFill>
              </a:rPr>
              <a:t>: Encryption is a security measure that </a:t>
            </a:r>
            <a:r>
              <a:rPr lang="en-US" dirty="0">
                <a:solidFill>
                  <a:schemeClr val="accent4"/>
                </a:solidFill>
              </a:rPr>
              <a:t>converts data into an unreadable format</a:t>
            </a:r>
            <a:r>
              <a:rPr lang="en-US" dirty="0">
                <a:solidFill>
                  <a:schemeClr val="bg1"/>
                </a:solidFill>
              </a:rPr>
              <a:t>, known as </a:t>
            </a:r>
            <a:r>
              <a:rPr lang="en-US" dirty="0" smtClean="0">
                <a:solidFill>
                  <a:schemeClr val="accent4"/>
                </a:solidFill>
              </a:rPr>
              <a:t>cipher-text</a:t>
            </a:r>
            <a:r>
              <a:rPr lang="en-US" dirty="0">
                <a:solidFill>
                  <a:schemeClr val="bg1"/>
                </a:solidFill>
              </a:rPr>
              <a:t>, to protect it from </a:t>
            </a:r>
            <a:r>
              <a:rPr lang="en-US" dirty="0">
                <a:solidFill>
                  <a:schemeClr val="accent4"/>
                </a:solidFill>
              </a:rPr>
              <a:t>unauthorized access </a:t>
            </a:r>
            <a:r>
              <a:rPr lang="en-US" dirty="0">
                <a:solidFill>
                  <a:schemeClr val="bg1"/>
                </a:solidFill>
              </a:rPr>
              <a:t>during transmission or storage. It ensures that even if data is intercepted, it remains confidential</a:t>
            </a:r>
            <a:r>
              <a:rPr lang="en-US" dirty="0" smtClean="0">
                <a:solidFill>
                  <a:schemeClr val="bg1"/>
                </a:solidFill>
              </a:rPr>
              <a:t>.</a:t>
            </a:r>
          </a:p>
          <a:p>
            <a:endParaRPr lang="en-US" sz="800" dirty="0">
              <a:solidFill>
                <a:schemeClr val="bg1"/>
              </a:solidFill>
            </a:endParaRPr>
          </a:p>
          <a:p>
            <a:r>
              <a:rPr lang="en-US" b="1" dirty="0" smtClean="0">
                <a:solidFill>
                  <a:schemeClr val="accent4"/>
                </a:solidFill>
              </a:rPr>
              <a:t>TYPES</a:t>
            </a:r>
            <a:r>
              <a:rPr lang="en-US" dirty="0" smtClean="0">
                <a:solidFill>
                  <a:schemeClr val="bg1"/>
                </a:solidFill>
              </a:rPr>
              <a:t>:</a:t>
            </a:r>
          </a:p>
          <a:p>
            <a:endParaRPr lang="en-US" sz="800" dirty="0">
              <a:solidFill>
                <a:schemeClr val="bg1"/>
              </a:solidFill>
            </a:endParaRPr>
          </a:p>
          <a:p>
            <a:pPr lvl="1"/>
            <a:r>
              <a:rPr lang="en-US" b="1" dirty="0">
                <a:solidFill>
                  <a:schemeClr val="accent4"/>
                </a:solidFill>
              </a:rPr>
              <a:t>SSL</a:t>
            </a:r>
            <a:r>
              <a:rPr lang="en-US" b="1" dirty="0">
                <a:solidFill>
                  <a:schemeClr val="bg1"/>
                </a:solidFill>
              </a:rPr>
              <a:t>/</a:t>
            </a:r>
            <a:r>
              <a:rPr lang="en-US" b="1" dirty="0">
                <a:solidFill>
                  <a:schemeClr val="accent4"/>
                </a:solidFill>
              </a:rPr>
              <a:t>TLS</a:t>
            </a:r>
            <a:r>
              <a:rPr lang="en-US" b="1" dirty="0">
                <a:solidFill>
                  <a:schemeClr val="bg1"/>
                </a:solidFill>
              </a:rPr>
              <a:t> (</a:t>
            </a:r>
            <a:r>
              <a:rPr lang="en-US" b="1" dirty="0">
                <a:solidFill>
                  <a:schemeClr val="accent4"/>
                </a:solidFill>
              </a:rPr>
              <a:t>Secure Sockets </a:t>
            </a:r>
            <a:r>
              <a:rPr lang="en-US" b="1" dirty="0" smtClean="0">
                <a:solidFill>
                  <a:schemeClr val="accent4"/>
                </a:solidFill>
              </a:rPr>
              <a:t>Layer</a:t>
            </a:r>
            <a:r>
              <a:rPr lang="en-US" b="1" dirty="0" smtClean="0">
                <a:solidFill>
                  <a:schemeClr val="bg1"/>
                </a:solidFill>
              </a:rPr>
              <a:t>/</a:t>
            </a:r>
            <a:r>
              <a:rPr lang="en-US" b="1" dirty="0" smtClean="0">
                <a:solidFill>
                  <a:schemeClr val="accent4"/>
                </a:solidFill>
              </a:rPr>
              <a:t>Transport </a:t>
            </a:r>
            <a:r>
              <a:rPr lang="en-US" b="1" dirty="0">
                <a:solidFill>
                  <a:schemeClr val="accent4"/>
                </a:solidFill>
              </a:rPr>
              <a:t>Layer Security</a:t>
            </a:r>
            <a:r>
              <a:rPr lang="en-US" b="1" dirty="0">
                <a:solidFill>
                  <a:schemeClr val="bg1"/>
                </a:solidFill>
              </a:rPr>
              <a:t>)</a:t>
            </a:r>
            <a:r>
              <a:rPr lang="en-US" dirty="0">
                <a:solidFill>
                  <a:schemeClr val="bg1"/>
                </a:solidFill>
              </a:rPr>
              <a:t>: Commonly used for securing </a:t>
            </a:r>
            <a:r>
              <a:rPr lang="en-US" dirty="0">
                <a:solidFill>
                  <a:schemeClr val="accent4"/>
                </a:solidFill>
              </a:rPr>
              <a:t>web traffic </a:t>
            </a:r>
            <a:r>
              <a:rPr lang="en-US" dirty="0">
                <a:solidFill>
                  <a:schemeClr val="bg1"/>
                </a:solidFill>
              </a:rPr>
              <a:t>(</a:t>
            </a:r>
            <a:r>
              <a:rPr lang="en-US" dirty="0">
                <a:solidFill>
                  <a:schemeClr val="accent4"/>
                </a:solidFill>
              </a:rPr>
              <a:t>HTTPS</a:t>
            </a:r>
            <a:r>
              <a:rPr lang="en-US" dirty="0">
                <a:solidFill>
                  <a:schemeClr val="bg1"/>
                </a:solidFill>
              </a:rPr>
              <a:t>), </a:t>
            </a:r>
            <a:r>
              <a:rPr lang="en-US" dirty="0">
                <a:solidFill>
                  <a:schemeClr val="accent4"/>
                </a:solidFill>
              </a:rPr>
              <a:t>SSL</a:t>
            </a:r>
            <a:r>
              <a:rPr lang="en-US" dirty="0">
                <a:solidFill>
                  <a:schemeClr val="bg1"/>
                </a:solidFill>
              </a:rPr>
              <a:t>/</a:t>
            </a:r>
            <a:r>
              <a:rPr lang="en-US" dirty="0">
                <a:solidFill>
                  <a:schemeClr val="accent4"/>
                </a:solidFill>
              </a:rPr>
              <a:t>TLS</a:t>
            </a:r>
            <a:r>
              <a:rPr lang="en-US" dirty="0">
                <a:solidFill>
                  <a:schemeClr val="bg1"/>
                </a:solidFill>
              </a:rPr>
              <a:t> encrypts data exchanged between a user's </a:t>
            </a:r>
            <a:r>
              <a:rPr lang="en-US" dirty="0">
                <a:solidFill>
                  <a:schemeClr val="accent4"/>
                </a:solidFill>
              </a:rPr>
              <a:t>web browser </a:t>
            </a:r>
            <a:r>
              <a:rPr lang="en-US" dirty="0">
                <a:solidFill>
                  <a:schemeClr val="bg1"/>
                </a:solidFill>
              </a:rPr>
              <a:t>and a </a:t>
            </a:r>
            <a:r>
              <a:rPr lang="en-US" dirty="0">
                <a:solidFill>
                  <a:schemeClr val="accent4"/>
                </a:solidFill>
              </a:rPr>
              <a:t>web server</a:t>
            </a:r>
            <a:r>
              <a:rPr lang="en-US" dirty="0" smtClean="0">
                <a:solidFill>
                  <a:schemeClr val="bg1"/>
                </a:solidFill>
              </a:rPr>
              <a:t>.</a:t>
            </a:r>
          </a:p>
          <a:p>
            <a:pPr lvl="1"/>
            <a:endParaRPr lang="en-US" sz="800" dirty="0">
              <a:solidFill>
                <a:schemeClr val="bg1"/>
              </a:solidFill>
            </a:endParaRPr>
          </a:p>
          <a:p>
            <a:pPr lvl="1"/>
            <a:r>
              <a:rPr lang="en-US" b="1" dirty="0">
                <a:solidFill>
                  <a:schemeClr val="accent4"/>
                </a:solidFill>
              </a:rPr>
              <a:t>VPN</a:t>
            </a:r>
            <a:r>
              <a:rPr lang="en-US" b="1" dirty="0">
                <a:solidFill>
                  <a:schemeClr val="bg1"/>
                </a:solidFill>
              </a:rPr>
              <a:t> (</a:t>
            </a:r>
            <a:r>
              <a:rPr lang="en-US" b="1" dirty="0">
                <a:solidFill>
                  <a:schemeClr val="accent4"/>
                </a:solidFill>
              </a:rPr>
              <a:t>Virtual Private Network</a:t>
            </a:r>
            <a:r>
              <a:rPr lang="en-US" b="1" dirty="0">
                <a:solidFill>
                  <a:schemeClr val="bg1"/>
                </a:solidFill>
              </a:rPr>
              <a:t>)</a:t>
            </a:r>
            <a:r>
              <a:rPr lang="en-US" dirty="0">
                <a:solidFill>
                  <a:schemeClr val="bg1"/>
                </a:solidFill>
              </a:rPr>
              <a:t>: </a:t>
            </a:r>
            <a:r>
              <a:rPr lang="en-US" dirty="0">
                <a:solidFill>
                  <a:schemeClr val="accent4"/>
                </a:solidFill>
              </a:rPr>
              <a:t>VPNs</a:t>
            </a:r>
            <a:r>
              <a:rPr lang="en-US" dirty="0">
                <a:solidFill>
                  <a:schemeClr val="bg1"/>
                </a:solidFill>
              </a:rPr>
              <a:t> establish </a:t>
            </a:r>
            <a:r>
              <a:rPr lang="en-US" dirty="0">
                <a:solidFill>
                  <a:schemeClr val="accent4"/>
                </a:solidFill>
              </a:rPr>
              <a:t>encrypted tunnels over public networks</a:t>
            </a:r>
            <a:r>
              <a:rPr lang="en-US" dirty="0">
                <a:solidFill>
                  <a:schemeClr val="bg1"/>
                </a:solidFill>
              </a:rPr>
              <a:t>, allowing secure communication between remote devices and corporate networks</a:t>
            </a:r>
            <a:r>
              <a:rPr lang="en-US" dirty="0" smtClean="0">
                <a:solidFill>
                  <a:schemeClr val="bg1"/>
                </a:solidFill>
              </a:rPr>
              <a:t>.</a:t>
            </a:r>
          </a:p>
          <a:p>
            <a:pPr lvl="1"/>
            <a:endParaRPr lang="en-US" sz="800" dirty="0">
              <a:solidFill>
                <a:schemeClr val="bg1"/>
              </a:solidFill>
            </a:endParaRPr>
          </a:p>
          <a:p>
            <a:pPr lvl="1"/>
            <a:r>
              <a:rPr lang="en-US" b="1" dirty="0">
                <a:solidFill>
                  <a:schemeClr val="accent4"/>
                </a:solidFill>
              </a:rPr>
              <a:t>End-to-End Encryption</a:t>
            </a:r>
            <a:r>
              <a:rPr lang="en-US" dirty="0">
                <a:solidFill>
                  <a:schemeClr val="bg1"/>
                </a:solidFill>
              </a:rPr>
              <a:t>: Ensures that data remains encrypted from the sender's device until it reaches the recipient's device. </a:t>
            </a:r>
            <a:r>
              <a:rPr lang="en-US" dirty="0">
                <a:solidFill>
                  <a:schemeClr val="accent4"/>
                </a:solidFill>
              </a:rPr>
              <a:t>Messaging apps </a:t>
            </a:r>
            <a:r>
              <a:rPr lang="en-US" dirty="0">
                <a:solidFill>
                  <a:schemeClr val="bg1"/>
                </a:solidFill>
              </a:rPr>
              <a:t>like </a:t>
            </a:r>
            <a:r>
              <a:rPr lang="en-US" dirty="0">
                <a:solidFill>
                  <a:srgbClr val="21FF3B"/>
                </a:solidFill>
              </a:rPr>
              <a:t>WhatsApp</a:t>
            </a:r>
            <a:r>
              <a:rPr lang="en-US" dirty="0">
                <a:solidFill>
                  <a:srgbClr val="92D050"/>
                </a:solidFill>
              </a:rPr>
              <a:t> </a:t>
            </a:r>
            <a:r>
              <a:rPr lang="en-US" dirty="0">
                <a:solidFill>
                  <a:schemeClr val="bg1"/>
                </a:solidFill>
              </a:rPr>
              <a:t>and </a:t>
            </a:r>
            <a:r>
              <a:rPr lang="en-US" dirty="0">
                <a:solidFill>
                  <a:schemeClr val="bg2">
                    <a:lumMod val="50000"/>
                    <a:lumOff val="50000"/>
                  </a:schemeClr>
                </a:solidFill>
              </a:rPr>
              <a:t>Signal</a:t>
            </a:r>
            <a:r>
              <a:rPr lang="en-US" dirty="0">
                <a:solidFill>
                  <a:schemeClr val="bg1"/>
                </a:solidFill>
              </a:rPr>
              <a:t> use this approach</a:t>
            </a:r>
            <a:r>
              <a:rPr lang="en-US" dirty="0" smtClean="0">
                <a:solidFill>
                  <a:schemeClr val="bg1"/>
                </a:solidFill>
              </a:rPr>
              <a:t>.</a:t>
            </a:r>
          </a:p>
          <a:p>
            <a:pPr lvl="1"/>
            <a:endParaRPr lang="en-US" sz="800" dirty="0">
              <a:solidFill>
                <a:schemeClr val="bg1"/>
              </a:solidFill>
            </a:endParaRPr>
          </a:p>
          <a:p>
            <a:r>
              <a:rPr lang="en-US" b="1" dirty="0" smtClean="0">
                <a:solidFill>
                  <a:schemeClr val="accent4"/>
                </a:solidFill>
              </a:rPr>
              <a:t>BEST PRACTICE</a:t>
            </a:r>
            <a:r>
              <a:rPr lang="en-US" dirty="0" smtClean="0">
                <a:solidFill>
                  <a:schemeClr val="bg1"/>
                </a:solidFill>
              </a:rPr>
              <a:t>:</a:t>
            </a:r>
          </a:p>
          <a:p>
            <a:endParaRPr lang="en-US" sz="800" dirty="0">
              <a:solidFill>
                <a:schemeClr val="bg1"/>
              </a:solidFill>
            </a:endParaRPr>
          </a:p>
          <a:p>
            <a:pPr lvl="1"/>
            <a:r>
              <a:rPr lang="en-US" dirty="0">
                <a:solidFill>
                  <a:schemeClr val="bg1"/>
                </a:solidFill>
              </a:rPr>
              <a:t>Implement </a:t>
            </a:r>
            <a:r>
              <a:rPr lang="en-US" dirty="0">
                <a:solidFill>
                  <a:schemeClr val="accent4"/>
                </a:solidFill>
              </a:rPr>
              <a:t>encryption</a:t>
            </a:r>
            <a:r>
              <a:rPr lang="en-US" dirty="0">
                <a:solidFill>
                  <a:schemeClr val="bg1"/>
                </a:solidFill>
              </a:rPr>
              <a:t> for sensitive data both in </a:t>
            </a:r>
            <a:r>
              <a:rPr lang="en-US" dirty="0">
                <a:solidFill>
                  <a:schemeClr val="accent4"/>
                </a:solidFill>
              </a:rPr>
              <a:t>transit</a:t>
            </a:r>
            <a:r>
              <a:rPr lang="en-US" dirty="0">
                <a:solidFill>
                  <a:schemeClr val="bg1"/>
                </a:solidFill>
              </a:rPr>
              <a:t> and at </a:t>
            </a:r>
            <a:r>
              <a:rPr lang="en-US" dirty="0">
                <a:solidFill>
                  <a:schemeClr val="accent4"/>
                </a:solidFill>
              </a:rPr>
              <a:t>rest</a:t>
            </a:r>
            <a:r>
              <a:rPr lang="en-US" dirty="0">
                <a:solidFill>
                  <a:schemeClr val="bg1"/>
                </a:solidFill>
              </a:rPr>
              <a:t>.</a:t>
            </a:r>
          </a:p>
          <a:p>
            <a:pPr lvl="1"/>
            <a:r>
              <a:rPr lang="en-US" dirty="0">
                <a:solidFill>
                  <a:schemeClr val="bg1"/>
                </a:solidFill>
              </a:rPr>
              <a:t>Use strong encryption </a:t>
            </a:r>
            <a:r>
              <a:rPr lang="en-US" dirty="0">
                <a:solidFill>
                  <a:schemeClr val="accent4"/>
                </a:solidFill>
              </a:rPr>
              <a:t>algorithms</a:t>
            </a:r>
            <a:r>
              <a:rPr lang="en-US" dirty="0">
                <a:solidFill>
                  <a:schemeClr val="bg1"/>
                </a:solidFill>
              </a:rPr>
              <a:t> and </a:t>
            </a:r>
            <a:r>
              <a:rPr lang="en-US" dirty="0">
                <a:solidFill>
                  <a:schemeClr val="accent4"/>
                </a:solidFill>
              </a:rPr>
              <a:t>protocols</a:t>
            </a:r>
            <a:r>
              <a:rPr lang="en-US" dirty="0">
                <a:solidFill>
                  <a:schemeClr val="bg1"/>
                </a:solidFill>
              </a:rPr>
              <a:t>.</a:t>
            </a:r>
          </a:p>
          <a:p>
            <a:pPr lvl="1"/>
            <a:r>
              <a:rPr lang="en-US" dirty="0">
                <a:solidFill>
                  <a:schemeClr val="bg1"/>
                </a:solidFill>
              </a:rPr>
              <a:t>Regularly update encryption </a:t>
            </a:r>
            <a:r>
              <a:rPr lang="en-US" dirty="0">
                <a:solidFill>
                  <a:schemeClr val="accent4"/>
                </a:solidFill>
              </a:rPr>
              <a:t>keys</a:t>
            </a:r>
            <a:r>
              <a:rPr lang="en-US" dirty="0">
                <a:solidFill>
                  <a:schemeClr val="bg1"/>
                </a:solidFill>
              </a:rPr>
              <a:t> and </a:t>
            </a:r>
            <a:r>
              <a:rPr lang="en-US" dirty="0">
                <a:solidFill>
                  <a:schemeClr val="accent4"/>
                </a:solidFill>
              </a:rPr>
              <a:t>certificates</a:t>
            </a:r>
            <a:r>
              <a:rPr lang="en-US" dirty="0">
                <a:solidFill>
                  <a:schemeClr val="bg1"/>
                </a:solidFill>
              </a:rPr>
              <a:t>.</a:t>
            </a:r>
          </a:p>
          <a:p>
            <a:pPr lvl="1"/>
            <a:r>
              <a:rPr lang="en-US" dirty="0">
                <a:solidFill>
                  <a:schemeClr val="bg1"/>
                </a:solidFill>
              </a:rPr>
              <a:t>Educate users about the importance of encryption and secure practices.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8" name="مربع نص 7"/>
          <p:cNvSpPr txBox="1"/>
          <p:nvPr/>
        </p:nvSpPr>
        <p:spPr>
          <a:xfrm>
            <a:off x="741784" y="181557"/>
            <a:ext cx="7543800" cy="5047536"/>
          </a:xfrm>
          <a:prstGeom prst="rect">
            <a:avLst/>
          </a:prstGeom>
          <a:noFill/>
        </p:spPr>
        <p:txBody>
          <a:bodyPr wrap="square" rtlCol="0">
            <a:spAutoFit/>
          </a:bodyPr>
          <a:lstStyle/>
          <a:p>
            <a:r>
              <a:rPr lang="en-US" b="1" dirty="0" smtClean="0">
                <a:solidFill>
                  <a:schemeClr val="accent4"/>
                </a:solidFill>
              </a:rPr>
              <a:t>FIREWALLS:</a:t>
            </a:r>
            <a:endParaRPr lang="en-US" b="1" dirty="0">
              <a:solidFill>
                <a:schemeClr val="accent4"/>
              </a:solidFill>
            </a:endParaRPr>
          </a:p>
          <a:p>
            <a:endParaRPr lang="en-US" sz="800" b="1" dirty="0">
              <a:solidFill>
                <a:schemeClr val="accent4"/>
              </a:solidFill>
            </a:endParaRPr>
          </a:p>
          <a:p>
            <a:r>
              <a:rPr lang="en-US" b="1" dirty="0" smtClean="0">
                <a:solidFill>
                  <a:schemeClr val="accent4"/>
                </a:solidFill>
              </a:rPr>
              <a:t>Function:</a:t>
            </a:r>
          </a:p>
          <a:p>
            <a:endParaRPr lang="en-US" sz="800" b="1" dirty="0" smtClean="0">
              <a:solidFill>
                <a:schemeClr val="accent4"/>
              </a:solidFill>
            </a:endParaRPr>
          </a:p>
          <a:p>
            <a:r>
              <a:rPr lang="en-US" b="1" dirty="0" smtClean="0">
                <a:solidFill>
                  <a:schemeClr val="bg1"/>
                </a:solidFill>
              </a:rPr>
              <a:t>Firewalls </a:t>
            </a:r>
            <a:r>
              <a:rPr lang="en-US" b="1" dirty="0">
                <a:solidFill>
                  <a:schemeClr val="bg1"/>
                </a:solidFill>
              </a:rPr>
              <a:t>are network security </a:t>
            </a:r>
            <a:r>
              <a:rPr lang="en-US" b="1" dirty="0">
                <a:solidFill>
                  <a:schemeClr val="accent4"/>
                </a:solidFill>
              </a:rPr>
              <a:t>devices</a:t>
            </a:r>
            <a:r>
              <a:rPr lang="en-US" b="1" dirty="0">
                <a:solidFill>
                  <a:schemeClr val="bg1"/>
                </a:solidFill>
              </a:rPr>
              <a:t> or </a:t>
            </a:r>
            <a:r>
              <a:rPr lang="en-US" b="1" dirty="0">
                <a:solidFill>
                  <a:schemeClr val="accent4"/>
                </a:solidFill>
              </a:rPr>
              <a:t>software</a:t>
            </a:r>
            <a:r>
              <a:rPr lang="en-US" b="1" dirty="0">
                <a:solidFill>
                  <a:schemeClr val="bg1"/>
                </a:solidFill>
              </a:rPr>
              <a:t> that act as a </a:t>
            </a:r>
            <a:r>
              <a:rPr lang="en-US" b="1" dirty="0">
                <a:solidFill>
                  <a:srgbClr val="FFFF00"/>
                </a:solidFill>
              </a:rPr>
              <a:t>barrier between a trusted network and untrusted networks</a:t>
            </a:r>
            <a:r>
              <a:rPr lang="en-US" b="1" dirty="0">
                <a:solidFill>
                  <a:schemeClr val="bg1"/>
                </a:solidFill>
              </a:rPr>
              <a:t>, controlling </a:t>
            </a:r>
            <a:r>
              <a:rPr lang="en-US" b="1" u="sng" dirty="0">
                <a:solidFill>
                  <a:schemeClr val="accent4"/>
                </a:solidFill>
              </a:rPr>
              <a:t>incoming</a:t>
            </a:r>
            <a:r>
              <a:rPr lang="en-US" b="1" dirty="0">
                <a:solidFill>
                  <a:schemeClr val="bg1"/>
                </a:solidFill>
              </a:rPr>
              <a:t> and </a:t>
            </a:r>
            <a:r>
              <a:rPr lang="en-US" b="1" u="sng" dirty="0">
                <a:solidFill>
                  <a:schemeClr val="accent4"/>
                </a:solidFill>
              </a:rPr>
              <a:t>outgoing</a:t>
            </a:r>
            <a:r>
              <a:rPr lang="en-US" b="1" dirty="0">
                <a:solidFill>
                  <a:schemeClr val="bg1"/>
                </a:solidFill>
              </a:rPr>
              <a:t> traffic based on predefined security rules.</a:t>
            </a:r>
          </a:p>
          <a:p>
            <a:endParaRPr lang="en-US" sz="800" b="1" dirty="0">
              <a:solidFill>
                <a:schemeClr val="accent4"/>
              </a:solidFill>
            </a:endParaRPr>
          </a:p>
          <a:p>
            <a:r>
              <a:rPr lang="en-US" b="1" dirty="0" smtClean="0">
                <a:solidFill>
                  <a:schemeClr val="accent4"/>
                </a:solidFill>
              </a:rPr>
              <a:t>TYPES:</a:t>
            </a:r>
            <a:endParaRPr lang="en-US" b="1" dirty="0">
              <a:solidFill>
                <a:schemeClr val="accent4"/>
              </a:solidFill>
            </a:endParaRPr>
          </a:p>
          <a:p>
            <a:endParaRPr lang="en-US" sz="800" b="1" dirty="0">
              <a:solidFill>
                <a:schemeClr val="accent4"/>
              </a:solidFill>
            </a:endParaRPr>
          </a:p>
          <a:p>
            <a:r>
              <a:rPr lang="en-US" b="1" dirty="0">
                <a:solidFill>
                  <a:schemeClr val="accent4"/>
                </a:solidFill>
              </a:rPr>
              <a:t>Network Firewalls</a:t>
            </a:r>
            <a:r>
              <a:rPr lang="en-US" b="1" dirty="0">
                <a:solidFill>
                  <a:schemeClr val="bg1"/>
                </a:solidFill>
              </a:rPr>
              <a:t>: Protect entire networks by inspecting and filtering traffic at the network level</a:t>
            </a:r>
            <a:r>
              <a:rPr lang="en-US" b="1" dirty="0" smtClean="0">
                <a:solidFill>
                  <a:schemeClr val="bg1"/>
                </a:solidFill>
              </a:rPr>
              <a:t>.</a:t>
            </a:r>
          </a:p>
          <a:p>
            <a:endParaRPr lang="en-US" sz="800" b="1" dirty="0">
              <a:solidFill>
                <a:schemeClr val="bg1"/>
              </a:solidFill>
            </a:endParaRPr>
          </a:p>
          <a:p>
            <a:r>
              <a:rPr lang="en-US" b="1" dirty="0">
                <a:solidFill>
                  <a:schemeClr val="accent4"/>
                </a:solidFill>
              </a:rPr>
              <a:t>Host-Based Firewalls</a:t>
            </a:r>
            <a:r>
              <a:rPr lang="en-US" b="1" dirty="0">
                <a:solidFill>
                  <a:schemeClr val="bg1"/>
                </a:solidFill>
              </a:rPr>
              <a:t>: Installed on individual devices, they control traffic at the device level</a:t>
            </a:r>
            <a:r>
              <a:rPr lang="en-US" b="1" dirty="0" smtClean="0">
                <a:solidFill>
                  <a:schemeClr val="bg1"/>
                </a:solidFill>
              </a:rPr>
              <a:t>.</a:t>
            </a:r>
          </a:p>
          <a:p>
            <a:endParaRPr lang="en-US" sz="800" b="1" dirty="0">
              <a:solidFill>
                <a:schemeClr val="bg1"/>
              </a:solidFill>
            </a:endParaRPr>
          </a:p>
          <a:p>
            <a:r>
              <a:rPr lang="en-US" b="1" dirty="0">
                <a:solidFill>
                  <a:schemeClr val="accent4"/>
                </a:solidFill>
              </a:rPr>
              <a:t>Next-Generation Firewalls </a:t>
            </a:r>
            <a:r>
              <a:rPr lang="en-US" b="1" dirty="0">
                <a:solidFill>
                  <a:schemeClr val="bg1"/>
                </a:solidFill>
              </a:rPr>
              <a:t>(</a:t>
            </a:r>
            <a:r>
              <a:rPr lang="en-US" b="1" dirty="0">
                <a:solidFill>
                  <a:schemeClr val="accent4"/>
                </a:solidFill>
              </a:rPr>
              <a:t>NGFWs</a:t>
            </a:r>
            <a:r>
              <a:rPr lang="en-US" b="1" dirty="0">
                <a:solidFill>
                  <a:schemeClr val="bg1"/>
                </a:solidFill>
              </a:rPr>
              <a:t>): Combine traditional firewall functions with advanced security features like intrusion detection and application-layer filtering</a:t>
            </a:r>
            <a:r>
              <a:rPr lang="en-US" b="1" dirty="0" smtClean="0">
                <a:solidFill>
                  <a:schemeClr val="bg1"/>
                </a:solidFill>
              </a:rPr>
              <a:t>.</a:t>
            </a:r>
          </a:p>
          <a:p>
            <a:endParaRPr lang="en-US" sz="800" b="1" dirty="0">
              <a:solidFill>
                <a:schemeClr val="bg1"/>
              </a:solidFill>
            </a:endParaRPr>
          </a:p>
          <a:p>
            <a:r>
              <a:rPr lang="en-US" b="1" dirty="0" smtClean="0">
                <a:solidFill>
                  <a:schemeClr val="accent4"/>
                </a:solidFill>
              </a:rPr>
              <a:t>BEST  PRACTICE:</a:t>
            </a:r>
          </a:p>
          <a:p>
            <a:endParaRPr lang="en-US" sz="800" b="1" dirty="0" smtClean="0">
              <a:solidFill>
                <a:schemeClr val="bg1"/>
              </a:solidFill>
            </a:endParaRPr>
          </a:p>
          <a:p>
            <a:r>
              <a:rPr lang="en-US" b="1" dirty="0" smtClean="0">
                <a:solidFill>
                  <a:schemeClr val="bg1"/>
                </a:solidFill>
              </a:rPr>
              <a:t>Configure </a:t>
            </a:r>
            <a:r>
              <a:rPr lang="en-US" b="1" dirty="0">
                <a:solidFill>
                  <a:schemeClr val="bg1"/>
                </a:solidFill>
              </a:rPr>
              <a:t>firewalls to block unnecessary </a:t>
            </a:r>
            <a:r>
              <a:rPr lang="en-US" b="1" dirty="0">
                <a:solidFill>
                  <a:srgbClr val="FFFF00"/>
                </a:solidFill>
              </a:rPr>
              <a:t>ports</a:t>
            </a:r>
            <a:r>
              <a:rPr lang="en-US" b="1" dirty="0">
                <a:solidFill>
                  <a:schemeClr val="bg1"/>
                </a:solidFill>
              </a:rPr>
              <a:t> and </a:t>
            </a:r>
            <a:r>
              <a:rPr lang="en-US" b="1" dirty="0">
                <a:solidFill>
                  <a:srgbClr val="FFFF00"/>
                </a:solidFill>
              </a:rPr>
              <a:t>services</a:t>
            </a:r>
            <a:r>
              <a:rPr lang="en-US" b="1" dirty="0">
                <a:solidFill>
                  <a:schemeClr val="bg1"/>
                </a:solidFill>
              </a:rPr>
              <a:t>.</a:t>
            </a:r>
          </a:p>
          <a:p>
            <a:r>
              <a:rPr lang="en-US" b="1" dirty="0">
                <a:solidFill>
                  <a:schemeClr val="bg1"/>
                </a:solidFill>
              </a:rPr>
              <a:t>Regularly </a:t>
            </a:r>
            <a:r>
              <a:rPr lang="en-US" b="1" dirty="0">
                <a:solidFill>
                  <a:schemeClr val="accent4"/>
                </a:solidFill>
              </a:rPr>
              <a:t>update firewall rules</a:t>
            </a:r>
            <a:r>
              <a:rPr lang="en-US" b="1" dirty="0">
                <a:solidFill>
                  <a:schemeClr val="bg1"/>
                </a:solidFill>
              </a:rPr>
              <a:t> to reflect changing security requirements.</a:t>
            </a:r>
          </a:p>
          <a:p>
            <a:r>
              <a:rPr lang="en-US" b="1" dirty="0">
                <a:solidFill>
                  <a:schemeClr val="bg1"/>
                </a:solidFill>
              </a:rPr>
              <a:t>Implement </a:t>
            </a:r>
            <a:r>
              <a:rPr lang="en-US" b="1" dirty="0">
                <a:solidFill>
                  <a:schemeClr val="accent4"/>
                </a:solidFill>
              </a:rPr>
              <a:t>intrusion detection </a:t>
            </a:r>
            <a:r>
              <a:rPr lang="en-US" b="1" dirty="0">
                <a:solidFill>
                  <a:schemeClr val="bg1"/>
                </a:solidFill>
              </a:rPr>
              <a:t>and </a:t>
            </a:r>
            <a:r>
              <a:rPr lang="en-US" b="1" dirty="0">
                <a:solidFill>
                  <a:schemeClr val="accent4"/>
                </a:solidFill>
              </a:rPr>
              <a:t>prevention features </a:t>
            </a:r>
            <a:r>
              <a:rPr lang="en-US" b="1" dirty="0">
                <a:solidFill>
                  <a:schemeClr val="bg1"/>
                </a:solidFill>
              </a:rPr>
              <a:t>in </a:t>
            </a:r>
            <a:r>
              <a:rPr lang="en-US" b="1" dirty="0">
                <a:solidFill>
                  <a:schemeClr val="accent4"/>
                </a:solidFill>
              </a:rPr>
              <a:t>NGFWs</a:t>
            </a:r>
            <a:r>
              <a:rPr lang="en-US" b="1" dirty="0">
                <a:solidFill>
                  <a:schemeClr val="bg1"/>
                </a:solidFill>
              </a:rPr>
              <a:t> for </a:t>
            </a:r>
            <a:r>
              <a:rPr lang="en-US" b="1" dirty="0">
                <a:solidFill>
                  <a:srgbClr val="FFFF00"/>
                </a:solidFill>
              </a:rPr>
              <a:t>real-time threat detection</a:t>
            </a:r>
            <a:r>
              <a:rPr lang="en-US" b="1" dirty="0">
                <a:solidFill>
                  <a:schemeClr val="bg1"/>
                </a:solidFill>
              </a:rPr>
              <a:t>.</a:t>
            </a:r>
          </a:p>
          <a:p>
            <a:r>
              <a:rPr lang="en-US" b="1" dirty="0">
                <a:solidFill>
                  <a:schemeClr val="bg1"/>
                </a:solidFill>
              </a:rPr>
              <a:t>Monitor firewall </a:t>
            </a:r>
            <a:r>
              <a:rPr lang="en-US" b="1" dirty="0">
                <a:solidFill>
                  <a:schemeClr val="accent4"/>
                </a:solidFill>
              </a:rPr>
              <a:t>logs </a:t>
            </a:r>
            <a:r>
              <a:rPr lang="en-US" b="1" dirty="0">
                <a:solidFill>
                  <a:schemeClr val="bg1"/>
                </a:solidFill>
              </a:rPr>
              <a:t>for </a:t>
            </a:r>
            <a:r>
              <a:rPr lang="en-US" b="1" dirty="0">
                <a:solidFill>
                  <a:schemeClr val="accent4"/>
                </a:solidFill>
              </a:rPr>
              <a:t>signs</a:t>
            </a:r>
            <a:r>
              <a:rPr lang="en-US" b="1" dirty="0">
                <a:solidFill>
                  <a:schemeClr val="bg1"/>
                </a:solidFill>
              </a:rPr>
              <a:t> of suspicious activity.</a:t>
            </a:r>
            <a:endParaRPr lang="en-US" dirty="0">
              <a:solidFill>
                <a:schemeClr val="bg1"/>
              </a:solidFill>
            </a:endParaRPr>
          </a:p>
        </p:txBody>
      </p:sp>
    </p:spTree>
    <p:extLst>
      <p:ext uri="{BB962C8B-B14F-4D97-AF65-F5344CB8AC3E}">
        <p14:creationId xmlns:p14="http://schemas.microsoft.com/office/powerpoint/2010/main" val="3131265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56"/>
        <p:cNvGrpSpPr/>
        <p:nvPr/>
      </p:nvGrpSpPr>
      <p:grpSpPr>
        <a:xfrm>
          <a:off x="0" y="0"/>
          <a:ext cx="0" cy="0"/>
          <a:chOff x="0" y="0"/>
          <a:chExt cx="0" cy="0"/>
        </a:xfrm>
      </p:grpSpPr>
      <p:grpSp>
        <p:nvGrpSpPr>
          <p:cNvPr id="1957" name="Google Shape;1957;p75"/>
          <p:cNvGrpSpPr/>
          <p:nvPr/>
        </p:nvGrpSpPr>
        <p:grpSpPr>
          <a:xfrm>
            <a:off x="-964227" y="705875"/>
            <a:ext cx="4072362" cy="3732199"/>
            <a:chOff x="-2371508" y="0"/>
            <a:chExt cx="5715596" cy="5238174"/>
          </a:xfrm>
        </p:grpSpPr>
        <p:sp>
          <p:nvSpPr>
            <p:cNvPr id="1958" name="Google Shape;1958;p75"/>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5"/>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5"/>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5"/>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5"/>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5"/>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5"/>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5"/>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5"/>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5"/>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5"/>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5"/>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5"/>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5"/>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5"/>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5"/>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5"/>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5"/>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5"/>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5"/>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5"/>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5"/>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5"/>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5"/>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5"/>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5"/>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5"/>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5"/>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5"/>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9" name="Google Shape;1989;p75"/>
            <p:cNvGrpSpPr/>
            <p:nvPr/>
          </p:nvGrpSpPr>
          <p:grpSpPr>
            <a:xfrm>
              <a:off x="644017" y="1155146"/>
              <a:ext cx="1256716" cy="1149297"/>
              <a:chOff x="5236975" y="645825"/>
              <a:chExt cx="338400" cy="309475"/>
            </a:xfrm>
          </p:grpSpPr>
          <p:sp>
            <p:nvSpPr>
              <p:cNvPr id="1990" name="Google Shape;1990;p75"/>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5"/>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5"/>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5"/>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5"/>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5" name="Google Shape;1995;p75"/>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6" name="Google Shape;1996;p75"/>
            <p:cNvGrpSpPr/>
            <p:nvPr/>
          </p:nvGrpSpPr>
          <p:grpSpPr>
            <a:xfrm>
              <a:off x="780242" y="144556"/>
              <a:ext cx="2563846" cy="4987406"/>
              <a:chOff x="5376250" y="373700"/>
              <a:chExt cx="690375" cy="1342975"/>
            </a:xfrm>
          </p:grpSpPr>
          <p:sp>
            <p:nvSpPr>
              <p:cNvPr id="1997" name="Google Shape;1997;p75"/>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5"/>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5"/>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75"/>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7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2002" name="Google Shape;2002;p7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4"/>
                </a:solidFill>
              </a:rPr>
              <a:t>Does anyone have any questions?</a:t>
            </a:r>
            <a:endParaRPr b="1" dirty="0">
              <a:solidFill>
                <a:schemeClr val="accent4"/>
              </a:solidFill>
            </a:endParaRPr>
          </a:p>
          <a:p>
            <a:pPr marL="0" lvl="0" indent="0" algn="ctr" rtl="0">
              <a:spcBef>
                <a:spcPts val="0"/>
              </a:spcBef>
              <a:spcAft>
                <a:spcPts val="0"/>
              </a:spcAft>
              <a:buNone/>
            </a:pPr>
            <a:endParaRPr lang="en-US" dirty="0" smtClean="0"/>
          </a:p>
          <a:p>
            <a:pPr marL="0" indent="0"/>
            <a:r>
              <a:rPr lang="en-US" dirty="0" smtClean="0">
                <a:solidFill>
                  <a:schemeClr val="accent4"/>
                </a:solidFill>
              </a:rPr>
              <a:t>Presenter: </a:t>
            </a:r>
            <a:r>
              <a:rPr lang="en-US" dirty="0" err="1">
                <a:solidFill>
                  <a:schemeClr val="accent4"/>
                </a:solidFill>
              </a:rPr>
              <a:t>Atiya</a:t>
            </a:r>
            <a:r>
              <a:rPr lang="en-US" dirty="0">
                <a:solidFill>
                  <a:schemeClr val="accent4"/>
                </a:solidFill>
              </a:rPr>
              <a:t> </a:t>
            </a:r>
            <a:r>
              <a:rPr lang="en-US" dirty="0" err="1">
                <a:solidFill>
                  <a:schemeClr val="accent4"/>
                </a:solidFill>
              </a:rPr>
              <a:t>Samih</a:t>
            </a:r>
            <a:r>
              <a:rPr lang="en-US" dirty="0">
                <a:solidFill>
                  <a:schemeClr val="accent4"/>
                </a:solidFill>
              </a:rPr>
              <a:t> </a:t>
            </a:r>
            <a:r>
              <a:rPr lang="en-US" dirty="0" err="1" smtClean="0">
                <a:solidFill>
                  <a:schemeClr val="accent4"/>
                </a:solidFill>
              </a:rPr>
              <a:t>Alkhodari</a:t>
            </a:r>
            <a:r>
              <a:rPr lang="en-US" u="sng" dirty="0" smtClean="0">
                <a:solidFill>
                  <a:schemeClr val="accent4"/>
                </a:solidFill>
                <a:effectLst>
                  <a:outerShdw blurRad="38100" dist="38100" dir="2700000" algn="tl">
                    <a:srgbClr val="000000">
                      <a:alpha val="43137"/>
                    </a:srgbClr>
                  </a:outerShdw>
                </a:effectLst>
                <a:hlinkClick r:id="rId3"/>
              </a:rPr>
              <a:t> </a:t>
            </a:r>
          </a:p>
          <a:p>
            <a:pPr marL="0" lvl="0" indent="0" algn="ctr" rtl="0">
              <a:spcBef>
                <a:spcPts val="0"/>
              </a:spcBef>
              <a:spcAft>
                <a:spcPts val="0"/>
              </a:spcAft>
              <a:buNone/>
            </a:pPr>
            <a:r>
              <a:rPr lang="en-US" u="sng" dirty="0" smtClean="0">
                <a:solidFill>
                  <a:schemeClr val="accent4"/>
                </a:solidFill>
                <a:effectLst>
                  <a:outerShdw blurRad="38100" dist="38100" dir="2700000" algn="tl">
                    <a:srgbClr val="000000">
                      <a:alpha val="43137"/>
                    </a:srgbClr>
                  </a:outerShdw>
                </a:effectLst>
                <a:hlinkClick r:id="rId3"/>
              </a:rPr>
              <a:t>atiyakhodari999@gmail.com</a:t>
            </a:r>
            <a:endParaRPr lang="en-US" u="sng" dirty="0" smtClean="0">
              <a:solidFill>
                <a:schemeClr val="accent4"/>
              </a:solidFill>
              <a:effectLst>
                <a:outerShdw blurRad="38100" dist="38100" dir="2700000" algn="tl">
                  <a:srgbClr val="000000">
                    <a:alpha val="43137"/>
                  </a:srgbClr>
                </a:outerShdw>
              </a:effectLst>
            </a:endParaRPr>
          </a:p>
        </p:txBody>
      </p:sp>
      <p:sp>
        <p:nvSpPr>
          <p:cNvPr id="2004" name="Google Shape;2004;p75"/>
          <p:cNvSpPr/>
          <p:nvPr/>
        </p:nvSpPr>
        <p:spPr>
          <a:xfrm>
            <a:off x="7607388" y="5399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5"/>
          <p:cNvSpPr/>
          <p:nvPr/>
        </p:nvSpPr>
        <p:spPr>
          <a:xfrm>
            <a:off x="7607388" y="16222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6" name="Google Shape;2006;p75"/>
          <p:cNvCxnSpPr>
            <a:stCxn id="2004" idx="4"/>
            <a:endCxn id="2005" idx="0"/>
          </p:cNvCxnSpPr>
          <p:nvPr/>
        </p:nvCxnSpPr>
        <p:spPr>
          <a:xfrm>
            <a:off x="8015688" y="1356588"/>
            <a:ext cx="0" cy="265800"/>
          </a:xfrm>
          <a:prstGeom prst="straightConnector1">
            <a:avLst/>
          </a:prstGeom>
          <a:noFill/>
          <a:ln w="9525" cap="rnd" cmpd="sng">
            <a:solidFill>
              <a:schemeClr val="accent4"/>
            </a:solidFill>
            <a:prstDash val="solid"/>
            <a:round/>
            <a:headEnd type="none" w="med" len="med"/>
            <a:tailEnd type="none" w="med" len="med"/>
          </a:ln>
        </p:spPr>
      </p:cxnSp>
      <p:sp>
        <p:nvSpPr>
          <p:cNvPr id="2007" name="Google Shape;2007;p75"/>
          <p:cNvSpPr/>
          <p:nvPr/>
        </p:nvSpPr>
        <p:spPr>
          <a:xfrm>
            <a:off x="7607388" y="37868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5"/>
          <p:cNvSpPr/>
          <p:nvPr/>
        </p:nvSpPr>
        <p:spPr>
          <a:xfrm>
            <a:off x="7607388" y="27045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9" name="Google Shape;2009;p75"/>
          <p:cNvCxnSpPr>
            <a:stCxn id="2005" idx="4"/>
            <a:endCxn id="2008" idx="0"/>
          </p:cNvCxnSpPr>
          <p:nvPr/>
        </p:nvCxnSpPr>
        <p:spPr>
          <a:xfrm>
            <a:off x="8015688" y="2438888"/>
            <a:ext cx="0" cy="265800"/>
          </a:xfrm>
          <a:prstGeom prst="straightConnector1">
            <a:avLst/>
          </a:prstGeom>
          <a:noFill/>
          <a:ln w="9525" cap="rnd" cmpd="sng">
            <a:solidFill>
              <a:schemeClr val="accent4"/>
            </a:solidFill>
            <a:prstDash val="solid"/>
            <a:round/>
            <a:headEnd type="none" w="med" len="med"/>
            <a:tailEnd type="none" w="med" len="med"/>
          </a:ln>
        </p:spPr>
      </p:cxnSp>
      <p:cxnSp>
        <p:nvCxnSpPr>
          <p:cNvPr id="2010" name="Google Shape;2010;p75"/>
          <p:cNvCxnSpPr>
            <a:stCxn id="2008" idx="4"/>
            <a:endCxn id="2007" idx="0"/>
          </p:cNvCxnSpPr>
          <p:nvPr/>
        </p:nvCxnSpPr>
        <p:spPr>
          <a:xfrm>
            <a:off x="8015688" y="3521188"/>
            <a:ext cx="0" cy="265800"/>
          </a:xfrm>
          <a:prstGeom prst="straightConnector1">
            <a:avLst/>
          </a:prstGeom>
          <a:noFill/>
          <a:ln w="9525" cap="rnd" cmpd="sng">
            <a:solidFill>
              <a:schemeClr val="accent4"/>
            </a:solidFill>
            <a:prstDash val="solid"/>
            <a:round/>
            <a:headEnd type="none" w="med" len="med"/>
            <a:tailEnd type="none" w="med" len="med"/>
          </a:ln>
        </p:spPr>
      </p:cxnSp>
      <p:sp>
        <p:nvSpPr>
          <p:cNvPr id="2011" name="Google Shape;2011;p75"/>
          <p:cNvSpPr/>
          <p:nvPr/>
        </p:nvSpPr>
        <p:spPr>
          <a:xfrm>
            <a:off x="7811737" y="2922435"/>
            <a:ext cx="407922" cy="381021"/>
          </a:xfrm>
          <a:custGeom>
            <a:avLst/>
            <a:gdLst/>
            <a:ahLst/>
            <a:cxnLst/>
            <a:rect l="l" t="t" r="r" b="b"/>
            <a:pathLst>
              <a:path w="23610" h="22053" extrusionOk="0">
                <a:moveTo>
                  <a:pt x="6199" y="7795"/>
                </a:moveTo>
                <a:cubicBezTo>
                  <a:pt x="4930" y="7795"/>
                  <a:pt x="4057" y="9181"/>
                  <a:pt x="4611" y="10328"/>
                </a:cubicBezTo>
                <a:cubicBezTo>
                  <a:pt x="5267" y="11740"/>
                  <a:pt x="6639" y="12618"/>
                  <a:pt x="8190" y="12618"/>
                </a:cubicBezTo>
                <a:cubicBezTo>
                  <a:pt x="9077" y="12618"/>
                  <a:pt x="9913" y="12334"/>
                  <a:pt x="10612" y="11795"/>
                </a:cubicBezTo>
                <a:cubicBezTo>
                  <a:pt x="10989" y="11504"/>
                  <a:pt x="11057" y="10964"/>
                  <a:pt x="10768" y="10587"/>
                </a:cubicBezTo>
                <a:cubicBezTo>
                  <a:pt x="10598" y="10367"/>
                  <a:pt x="10343" y="10252"/>
                  <a:pt x="10085" y="10252"/>
                </a:cubicBezTo>
                <a:cubicBezTo>
                  <a:pt x="9902" y="10252"/>
                  <a:pt x="9717" y="10310"/>
                  <a:pt x="9560" y="10431"/>
                </a:cubicBezTo>
                <a:cubicBezTo>
                  <a:pt x="9164" y="10745"/>
                  <a:pt x="8688" y="10893"/>
                  <a:pt x="8213" y="10893"/>
                </a:cubicBezTo>
                <a:cubicBezTo>
                  <a:pt x="7372" y="10893"/>
                  <a:pt x="6538" y="10428"/>
                  <a:pt x="6174" y="9600"/>
                </a:cubicBezTo>
                <a:cubicBezTo>
                  <a:pt x="6170" y="9591"/>
                  <a:pt x="6160" y="9569"/>
                  <a:pt x="6178" y="9542"/>
                </a:cubicBezTo>
                <a:cubicBezTo>
                  <a:pt x="6194" y="9518"/>
                  <a:pt x="6213" y="9518"/>
                  <a:pt x="6224" y="9518"/>
                </a:cubicBezTo>
                <a:lnTo>
                  <a:pt x="7890" y="9518"/>
                </a:lnTo>
                <a:cubicBezTo>
                  <a:pt x="9031" y="9471"/>
                  <a:pt x="9031" y="7841"/>
                  <a:pt x="7890" y="7795"/>
                </a:cubicBezTo>
                <a:lnTo>
                  <a:pt x="6223" y="7795"/>
                </a:lnTo>
                <a:cubicBezTo>
                  <a:pt x="6215" y="7795"/>
                  <a:pt x="6207" y="7795"/>
                  <a:pt x="6199" y="7795"/>
                </a:cubicBezTo>
                <a:close/>
                <a:moveTo>
                  <a:pt x="13784" y="4823"/>
                </a:moveTo>
                <a:cubicBezTo>
                  <a:pt x="12071" y="4823"/>
                  <a:pt x="10423" y="6133"/>
                  <a:pt x="10427" y="8141"/>
                </a:cubicBezTo>
                <a:cubicBezTo>
                  <a:pt x="10427" y="8617"/>
                  <a:pt x="10812" y="9002"/>
                  <a:pt x="11289" y="9002"/>
                </a:cubicBezTo>
                <a:cubicBezTo>
                  <a:pt x="11765" y="9002"/>
                  <a:pt x="12150" y="8617"/>
                  <a:pt x="12150" y="8141"/>
                </a:cubicBezTo>
                <a:cubicBezTo>
                  <a:pt x="12150" y="7247"/>
                  <a:pt x="12855" y="6546"/>
                  <a:pt x="13758" y="6546"/>
                </a:cubicBezTo>
                <a:cubicBezTo>
                  <a:pt x="14666" y="6546"/>
                  <a:pt x="15378" y="7255"/>
                  <a:pt x="15378" y="8163"/>
                </a:cubicBezTo>
                <a:lnTo>
                  <a:pt x="15378" y="10814"/>
                </a:lnTo>
                <a:cubicBezTo>
                  <a:pt x="15378" y="13443"/>
                  <a:pt x="13235" y="15583"/>
                  <a:pt x="10601" y="15589"/>
                </a:cubicBezTo>
                <a:cubicBezTo>
                  <a:pt x="9006" y="15585"/>
                  <a:pt x="7517" y="14793"/>
                  <a:pt x="6619" y="13468"/>
                </a:cubicBezTo>
                <a:cubicBezTo>
                  <a:pt x="6452" y="13223"/>
                  <a:pt x="6182" y="13091"/>
                  <a:pt x="5906" y="13091"/>
                </a:cubicBezTo>
                <a:cubicBezTo>
                  <a:pt x="5740" y="13091"/>
                  <a:pt x="5572" y="13139"/>
                  <a:pt x="5424" y="13239"/>
                </a:cubicBezTo>
                <a:cubicBezTo>
                  <a:pt x="5030" y="13507"/>
                  <a:pt x="4928" y="14041"/>
                  <a:pt x="5193" y="14435"/>
                </a:cubicBezTo>
                <a:cubicBezTo>
                  <a:pt x="6413" y="16231"/>
                  <a:pt x="8433" y="17306"/>
                  <a:pt x="10602" y="17310"/>
                </a:cubicBezTo>
                <a:cubicBezTo>
                  <a:pt x="14188" y="17305"/>
                  <a:pt x="17104" y="14391"/>
                  <a:pt x="17104" y="10814"/>
                </a:cubicBezTo>
                <a:lnTo>
                  <a:pt x="17104" y="9690"/>
                </a:lnTo>
                <a:lnTo>
                  <a:pt x="17361" y="9690"/>
                </a:lnTo>
                <a:cubicBezTo>
                  <a:pt x="18504" y="9645"/>
                  <a:pt x="18504" y="8014"/>
                  <a:pt x="17361" y="7969"/>
                </a:cubicBezTo>
                <a:lnTo>
                  <a:pt x="17095" y="7967"/>
                </a:lnTo>
                <a:cubicBezTo>
                  <a:pt x="17048" y="7148"/>
                  <a:pt x="16707" y="6387"/>
                  <a:pt x="16127" y="5804"/>
                </a:cubicBezTo>
                <a:cubicBezTo>
                  <a:pt x="15449" y="5127"/>
                  <a:pt x="14609" y="4823"/>
                  <a:pt x="13784" y="4823"/>
                </a:cubicBezTo>
                <a:close/>
                <a:moveTo>
                  <a:pt x="11305" y="1723"/>
                </a:moveTo>
                <a:cubicBezTo>
                  <a:pt x="13592" y="1723"/>
                  <a:pt x="15921" y="2570"/>
                  <a:pt x="17816" y="4466"/>
                </a:cubicBezTo>
                <a:cubicBezTo>
                  <a:pt x="23610" y="10277"/>
                  <a:pt x="19404" y="20325"/>
                  <a:pt x="11180" y="20325"/>
                </a:cubicBezTo>
                <a:cubicBezTo>
                  <a:pt x="11174" y="20325"/>
                  <a:pt x="11168" y="20325"/>
                  <a:pt x="11162" y="20325"/>
                </a:cubicBezTo>
                <a:lnTo>
                  <a:pt x="11154" y="20325"/>
                </a:lnTo>
                <a:cubicBezTo>
                  <a:pt x="9689" y="20325"/>
                  <a:pt x="8291" y="19998"/>
                  <a:pt x="7001" y="19352"/>
                </a:cubicBezTo>
                <a:cubicBezTo>
                  <a:pt x="6225" y="18962"/>
                  <a:pt x="5383" y="18769"/>
                  <a:pt x="4542" y="18769"/>
                </a:cubicBezTo>
                <a:cubicBezTo>
                  <a:pt x="3632" y="18769"/>
                  <a:pt x="2724" y="18995"/>
                  <a:pt x="1903" y="19440"/>
                </a:cubicBezTo>
                <a:lnTo>
                  <a:pt x="1903" y="11126"/>
                </a:lnTo>
                <a:lnTo>
                  <a:pt x="1903" y="11117"/>
                </a:lnTo>
                <a:cubicBezTo>
                  <a:pt x="1874" y="5477"/>
                  <a:pt x="6494" y="1723"/>
                  <a:pt x="11305" y="1723"/>
                </a:cubicBezTo>
                <a:close/>
                <a:moveTo>
                  <a:pt x="11415" y="1"/>
                </a:moveTo>
                <a:cubicBezTo>
                  <a:pt x="11345" y="1"/>
                  <a:pt x="11274" y="1"/>
                  <a:pt x="11203" y="3"/>
                </a:cubicBezTo>
                <a:cubicBezTo>
                  <a:pt x="11134" y="1"/>
                  <a:pt x="11065" y="1"/>
                  <a:pt x="10995" y="1"/>
                </a:cubicBezTo>
                <a:cubicBezTo>
                  <a:pt x="5139" y="1"/>
                  <a:pt x="0" y="5261"/>
                  <a:pt x="180" y="11131"/>
                </a:cubicBezTo>
                <a:lnTo>
                  <a:pt x="180" y="21189"/>
                </a:lnTo>
                <a:cubicBezTo>
                  <a:pt x="173" y="21650"/>
                  <a:pt x="571" y="22051"/>
                  <a:pt x="1029" y="22051"/>
                </a:cubicBezTo>
                <a:cubicBezTo>
                  <a:pt x="1033" y="22051"/>
                  <a:pt x="1037" y="22051"/>
                  <a:pt x="1041" y="22051"/>
                </a:cubicBezTo>
                <a:cubicBezTo>
                  <a:pt x="1266" y="22051"/>
                  <a:pt x="1486" y="21964"/>
                  <a:pt x="1651" y="21798"/>
                </a:cubicBezTo>
                <a:lnTo>
                  <a:pt x="1820" y="21630"/>
                </a:lnTo>
                <a:cubicBezTo>
                  <a:pt x="2565" y="20887"/>
                  <a:pt x="3549" y="20495"/>
                  <a:pt x="4543" y="20495"/>
                </a:cubicBezTo>
                <a:cubicBezTo>
                  <a:pt x="5117" y="20495"/>
                  <a:pt x="5694" y="20625"/>
                  <a:pt x="6230" y="20894"/>
                </a:cubicBezTo>
                <a:cubicBezTo>
                  <a:pt x="7762" y="21661"/>
                  <a:pt x="9418" y="22051"/>
                  <a:pt x="11154" y="22051"/>
                </a:cubicBezTo>
                <a:lnTo>
                  <a:pt x="11163" y="22051"/>
                </a:lnTo>
                <a:cubicBezTo>
                  <a:pt x="11231" y="22052"/>
                  <a:pt x="11298" y="22053"/>
                  <a:pt x="11366" y="22053"/>
                </a:cubicBezTo>
                <a:cubicBezTo>
                  <a:pt x="17184" y="22053"/>
                  <a:pt x="22290" y="16974"/>
                  <a:pt x="22228" y="11134"/>
                </a:cubicBezTo>
                <a:cubicBezTo>
                  <a:pt x="22404" y="5215"/>
                  <a:pt x="17322" y="1"/>
                  <a:pt x="11415" y="1"/>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5"/>
          <p:cNvSpPr/>
          <p:nvPr/>
        </p:nvSpPr>
        <p:spPr>
          <a:xfrm>
            <a:off x="7828216" y="3994564"/>
            <a:ext cx="374956" cy="381107"/>
          </a:xfrm>
          <a:custGeom>
            <a:avLst/>
            <a:gdLst/>
            <a:ahLst/>
            <a:cxnLst/>
            <a:rect l="l" t="t" r="r" b="b"/>
            <a:pathLst>
              <a:path w="21702" h="22058" extrusionOk="0">
                <a:moveTo>
                  <a:pt x="13142" y="6504"/>
                </a:moveTo>
                <a:cubicBezTo>
                  <a:pt x="12546" y="6504"/>
                  <a:pt x="12064" y="6986"/>
                  <a:pt x="12064" y="7581"/>
                </a:cubicBezTo>
                <a:cubicBezTo>
                  <a:pt x="12093" y="8295"/>
                  <a:pt x="12617" y="8653"/>
                  <a:pt x="13141" y="8653"/>
                </a:cubicBezTo>
                <a:cubicBezTo>
                  <a:pt x="13665" y="8653"/>
                  <a:pt x="14190" y="8295"/>
                  <a:pt x="14218" y="7581"/>
                </a:cubicBezTo>
                <a:cubicBezTo>
                  <a:pt x="14219" y="6987"/>
                  <a:pt x="13736" y="6504"/>
                  <a:pt x="13142" y="6504"/>
                </a:cubicBezTo>
                <a:close/>
                <a:moveTo>
                  <a:pt x="8704" y="6504"/>
                </a:moveTo>
                <a:cubicBezTo>
                  <a:pt x="7276" y="6561"/>
                  <a:pt x="7276" y="8600"/>
                  <a:pt x="8704" y="8657"/>
                </a:cubicBezTo>
                <a:cubicBezTo>
                  <a:pt x="9300" y="8657"/>
                  <a:pt x="9782" y="8177"/>
                  <a:pt x="9782" y="7581"/>
                </a:cubicBezTo>
                <a:cubicBezTo>
                  <a:pt x="9782" y="6987"/>
                  <a:pt x="9300" y="6504"/>
                  <a:pt x="8704" y="6504"/>
                </a:cubicBezTo>
                <a:close/>
                <a:moveTo>
                  <a:pt x="10936" y="1723"/>
                </a:moveTo>
                <a:cubicBezTo>
                  <a:pt x="12068" y="1723"/>
                  <a:pt x="13200" y="2112"/>
                  <a:pt x="14197" y="2890"/>
                </a:cubicBezTo>
                <a:cubicBezTo>
                  <a:pt x="15382" y="3802"/>
                  <a:pt x="15985" y="4993"/>
                  <a:pt x="15985" y="6426"/>
                </a:cubicBezTo>
                <a:lnTo>
                  <a:pt x="15985" y="7290"/>
                </a:lnTo>
                <a:cubicBezTo>
                  <a:pt x="15985" y="7908"/>
                  <a:pt x="16290" y="8484"/>
                  <a:pt x="16804" y="8828"/>
                </a:cubicBezTo>
                <a:cubicBezTo>
                  <a:pt x="17114" y="9038"/>
                  <a:pt x="17476" y="9146"/>
                  <a:pt x="17840" y="9146"/>
                </a:cubicBezTo>
                <a:cubicBezTo>
                  <a:pt x="18071" y="9146"/>
                  <a:pt x="18303" y="9102"/>
                  <a:pt x="18523" y="9015"/>
                </a:cubicBezTo>
                <a:cubicBezTo>
                  <a:pt x="18616" y="8981"/>
                  <a:pt x="18712" y="8964"/>
                  <a:pt x="18808" y="8964"/>
                </a:cubicBezTo>
                <a:cubicBezTo>
                  <a:pt x="18925" y="8964"/>
                  <a:pt x="19042" y="8989"/>
                  <a:pt x="19152" y="9040"/>
                </a:cubicBezTo>
                <a:cubicBezTo>
                  <a:pt x="19358" y="9133"/>
                  <a:pt x="19514" y="9303"/>
                  <a:pt x="19592" y="9516"/>
                </a:cubicBezTo>
                <a:cubicBezTo>
                  <a:pt x="19756" y="9955"/>
                  <a:pt x="19534" y="10445"/>
                  <a:pt x="19099" y="10609"/>
                </a:cubicBezTo>
                <a:cubicBezTo>
                  <a:pt x="19093" y="10610"/>
                  <a:pt x="18434" y="10872"/>
                  <a:pt x="17857" y="11099"/>
                </a:cubicBezTo>
                <a:cubicBezTo>
                  <a:pt x="17280" y="11327"/>
                  <a:pt x="16849" y="11799"/>
                  <a:pt x="16677" y="12396"/>
                </a:cubicBezTo>
                <a:cubicBezTo>
                  <a:pt x="16506" y="12990"/>
                  <a:pt x="16617" y="13614"/>
                  <a:pt x="16981" y="14108"/>
                </a:cubicBezTo>
                <a:cubicBezTo>
                  <a:pt x="17331" y="14587"/>
                  <a:pt x="17791" y="15042"/>
                  <a:pt x="18347" y="15462"/>
                </a:cubicBezTo>
                <a:cubicBezTo>
                  <a:pt x="19250" y="16117"/>
                  <a:pt x="19207" y="17551"/>
                  <a:pt x="18270" y="18155"/>
                </a:cubicBezTo>
                <a:cubicBezTo>
                  <a:pt x="16177" y="19604"/>
                  <a:pt x="13556" y="20332"/>
                  <a:pt x="10937" y="20332"/>
                </a:cubicBezTo>
                <a:cubicBezTo>
                  <a:pt x="8324" y="20332"/>
                  <a:pt x="5712" y="19607"/>
                  <a:pt x="3628" y="18152"/>
                </a:cubicBezTo>
                <a:cubicBezTo>
                  <a:pt x="3178" y="17847"/>
                  <a:pt x="2910" y="17361"/>
                  <a:pt x="2896" y="16815"/>
                </a:cubicBezTo>
                <a:cubicBezTo>
                  <a:pt x="2882" y="16282"/>
                  <a:pt x="3115" y="15793"/>
                  <a:pt x="3536" y="15476"/>
                </a:cubicBezTo>
                <a:cubicBezTo>
                  <a:pt x="4102" y="15049"/>
                  <a:pt x="4566" y="14585"/>
                  <a:pt x="4920" y="14098"/>
                </a:cubicBezTo>
                <a:cubicBezTo>
                  <a:pt x="5681" y="13092"/>
                  <a:pt x="5233" y="11553"/>
                  <a:pt x="4056" y="11102"/>
                </a:cubicBezTo>
                <a:cubicBezTo>
                  <a:pt x="4056" y="11102"/>
                  <a:pt x="2844" y="10612"/>
                  <a:pt x="2836" y="10609"/>
                </a:cubicBezTo>
                <a:cubicBezTo>
                  <a:pt x="2137" y="10352"/>
                  <a:pt x="2100" y="9349"/>
                  <a:pt x="2781" y="9040"/>
                </a:cubicBezTo>
                <a:cubicBezTo>
                  <a:pt x="2890" y="8988"/>
                  <a:pt x="3008" y="8963"/>
                  <a:pt x="3125" y="8963"/>
                </a:cubicBezTo>
                <a:cubicBezTo>
                  <a:pt x="3220" y="8963"/>
                  <a:pt x="3314" y="8978"/>
                  <a:pt x="3405" y="9013"/>
                </a:cubicBezTo>
                <a:cubicBezTo>
                  <a:pt x="3627" y="9107"/>
                  <a:pt x="3855" y="9150"/>
                  <a:pt x="4080" y="9150"/>
                </a:cubicBezTo>
                <a:cubicBezTo>
                  <a:pt x="5036" y="9150"/>
                  <a:pt x="5919" y="8359"/>
                  <a:pt x="5904" y="7332"/>
                </a:cubicBezTo>
                <a:lnTo>
                  <a:pt x="5904" y="6426"/>
                </a:lnTo>
                <a:cubicBezTo>
                  <a:pt x="5904" y="4981"/>
                  <a:pt x="6501" y="3793"/>
                  <a:pt x="7676" y="2890"/>
                </a:cubicBezTo>
                <a:cubicBezTo>
                  <a:pt x="8672" y="2112"/>
                  <a:pt x="9804" y="1723"/>
                  <a:pt x="10936" y="1723"/>
                </a:cubicBezTo>
                <a:close/>
                <a:moveTo>
                  <a:pt x="10937" y="1"/>
                </a:moveTo>
                <a:cubicBezTo>
                  <a:pt x="9429" y="1"/>
                  <a:pt x="7922" y="508"/>
                  <a:pt x="6626" y="1523"/>
                </a:cubicBezTo>
                <a:cubicBezTo>
                  <a:pt x="5027" y="2751"/>
                  <a:pt x="4181" y="4447"/>
                  <a:pt x="4181" y="6426"/>
                </a:cubicBezTo>
                <a:lnTo>
                  <a:pt x="4181" y="7332"/>
                </a:lnTo>
                <a:cubicBezTo>
                  <a:pt x="4181" y="7344"/>
                  <a:pt x="4183" y="7382"/>
                  <a:pt x="4140" y="7408"/>
                </a:cubicBezTo>
                <a:cubicBezTo>
                  <a:pt x="4124" y="7418"/>
                  <a:pt x="4107" y="7421"/>
                  <a:pt x="4091" y="7421"/>
                </a:cubicBezTo>
                <a:cubicBezTo>
                  <a:pt x="4057" y="7421"/>
                  <a:pt x="4027" y="7405"/>
                  <a:pt x="4019" y="7403"/>
                </a:cubicBezTo>
                <a:cubicBezTo>
                  <a:pt x="3727" y="7294"/>
                  <a:pt x="3423" y="7239"/>
                  <a:pt x="3121" y="7239"/>
                </a:cubicBezTo>
                <a:cubicBezTo>
                  <a:pt x="2759" y="7239"/>
                  <a:pt x="2400" y="7317"/>
                  <a:pt x="2062" y="7472"/>
                </a:cubicBezTo>
                <a:cubicBezTo>
                  <a:pt x="1" y="8406"/>
                  <a:pt x="103" y="11420"/>
                  <a:pt x="2218" y="12218"/>
                </a:cubicBezTo>
                <a:lnTo>
                  <a:pt x="3408" y="12700"/>
                </a:lnTo>
                <a:cubicBezTo>
                  <a:pt x="3512" y="12741"/>
                  <a:pt x="3549" y="12823"/>
                  <a:pt x="3561" y="12870"/>
                </a:cubicBezTo>
                <a:cubicBezTo>
                  <a:pt x="3577" y="12924"/>
                  <a:pt x="3581" y="13005"/>
                  <a:pt x="3523" y="13085"/>
                </a:cubicBezTo>
                <a:cubicBezTo>
                  <a:pt x="3271" y="13436"/>
                  <a:pt x="2925" y="13777"/>
                  <a:pt x="2495" y="14101"/>
                </a:cubicBezTo>
                <a:cubicBezTo>
                  <a:pt x="1625" y="14761"/>
                  <a:pt x="1145" y="15767"/>
                  <a:pt x="1173" y="16862"/>
                </a:cubicBezTo>
                <a:cubicBezTo>
                  <a:pt x="1200" y="17952"/>
                  <a:pt x="1759" y="18968"/>
                  <a:pt x="2662" y="19579"/>
                </a:cubicBezTo>
                <a:cubicBezTo>
                  <a:pt x="5106" y="21233"/>
                  <a:pt x="7942" y="22057"/>
                  <a:pt x="10928" y="22057"/>
                </a:cubicBezTo>
                <a:cubicBezTo>
                  <a:pt x="10931" y="22057"/>
                  <a:pt x="10933" y="22057"/>
                  <a:pt x="10936" y="22057"/>
                </a:cubicBezTo>
                <a:cubicBezTo>
                  <a:pt x="10938" y="22057"/>
                  <a:pt x="10941" y="22057"/>
                  <a:pt x="10944" y="22057"/>
                </a:cubicBezTo>
                <a:cubicBezTo>
                  <a:pt x="13933" y="22057"/>
                  <a:pt x="16776" y="21231"/>
                  <a:pt x="19230" y="19587"/>
                </a:cubicBezTo>
                <a:cubicBezTo>
                  <a:pt x="21138" y="18343"/>
                  <a:pt x="21234" y="15430"/>
                  <a:pt x="19386" y="14086"/>
                </a:cubicBezTo>
                <a:cubicBezTo>
                  <a:pt x="18964" y="13766"/>
                  <a:pt x="18623" y="13432"/>
                  <a:pt x="18370" y="13089"/>
                </a:cubicBezTo>
                <a:cubicBezTo>
                  <a:pt x="18312" y="13008"/>
                  <a:pt x="18317" y="12927"/>
                  <a:pt x="18333" y="12873"/>
                </a:cubicBezTo>
                <a:cubicBezTo>
                  <a:pt x="18347" y="12828"/>
                  <a:pt x="18384" y="12742"/>
                  <a:pt x="18489" y="12701"/>
                </a:cubicBezTo>
                <a:lnTo>
                  <a:pt x="19712" y="12219"/>
                </a:lnTo>
                <a:cubicBezTo>
                  <a:pt x="21031" y="11722"/>
                  <a:pt x="21702" y="10242"/>
                  <a:pt x="21211" y="8917"/>
                </a:cubicBezTo>
                <a:cubicBezTo>
                  <a:pt x="20971" y="8272"/>
                  <a:pt x="20495" y="7759"/>
                  <a:pt x="19872" y="7472"/>
                </a:cubicBezTo>
                <a:cubicBezTo>
                  <a:pt x="19534" y="7317"/>
                  <a:pt x="19173" y="7239"/>
                  <a:pt x="18812" y="7239"/>
                </a:cubicBezTo>
                <a:cubicBezTo>
                  <a:pt x="18509" y="7239"/>
                  <a:pt x="18205" y="7294"/>
                  <a:pt x="17914" y="7403"/>
                </a:cubicBezTo>
                <a:cubicBezTo>
                  <a:pt x="17897" y="7414"/>
                  <a:pt x="17874" y="7421"/>
                  <a:pt x="17848" y="7421"/>
                </a:cubicBezTo>
                <a:cubicBezTo>
                  <a:pt x="17784" y="7421"/>
                  <a:pt x="17709" y="7383"/>
                  <a:pt x="17709" y="7290"/>
                </a:cubicBezTo>
                <a:lnTo>
                  <a:pt x="17709" y="6426"/>
                </a:lnTo>
                <a:cubicBezTo>
                  <a:pt x="17709" y="4455"/>
                  <a:pt x="16856" y="2760"/>
                  <a:pt x="15247" y="1523"/>
                </a:cubicBezTo>
                <a:cubicBezTo>
                  <a:pt x="13951" y="508"/>
                  <a:pt x="12444" y="1"/>
                  <a:pt x="10937" y="1"/>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5"/>
          <p:cNvSpPr/>
          <p:nvPr/>
        </p:nvSpPr>
        <p:spPr>
          <a:xfrm>
            <a:off x="7806183" y="1840093"/>
            <a:ext cx="397002" cy="381107"/>
          </a:xfrm>
          <a:custGeom>
            <a:avLst/>
            <a:gdLst/>
            <a:ahLst/>
            <a:cxnLst/>
            <a:rect l="l" t="t" r="r" b="b"/>
            <a:pathLst>
              <a:path w="22978" h="22058" extrusionOk="0">
                <a:moveTo>
                  <a:pt x="19464" y="1"/>
                </a:moveTo>
                <a:cubicBezTo>
                  <a:pt x="18868" y="1"/>
                  <a:pt x="18388" y="482"/>
                  <a:pt x="18388" y="1078"/>
                </a:cubicBezTo>
                <a:cubicBezTo>
                  <a:pt x="18388" y="1674"/>
                  <a:pt x="18868" y="2154"/>
                  <a:pt x="19464" y="2154"/>
                </a:cubicBezTo>
                <a:cubicBezTo>
                  <a:pt x="20892" y="2097"/>
                  <a:pt x="20892" y="57"/>
                  <a:pt x="19464" y="1"/>
                </a:cubicBezTo>
                <a:close/>
                <a:moveTo>
                  <a:pt x="1068" y="12785"/>
                </a:moveTo>
                <a:cubicBezTo>
                  <a:pt x="1068" y="12785"/>
                  <a:pt x="1065" y="12804"/>
                  <a:pt x="1065" y="12804"/>
                </a:cubicBezTo>
                <a:cubicBezTo>
                  <a:pt x="1065" y="12804"/>
                  <a:pt x="1066" y="12801"/>
                  <a:pt x="1068" y="12794"/>
                </a:cubicBezTo>
                <a:cubicBezTo>
                  <a:pt x="1068" y="12787"/>
                  <a:pt x="1069" y="12785"/>
                  <a:pt x="1068" y="12785"/>
                </a:cubicBezTo>
                <a:close/>
                <a:moveTo>
                  <a:pt x="14649" y="10853"/>
                </a:moveTo>
                <a:cubicBezTo>
                  <a:pt x="14629" y="10853"/>
                  <a:pt x="14608" y="10853"/>
                  <a:pt x="14588" y="10853"/>
                </a:cubicBezTo>
                <a:lnTo>
                  <a:pt x="13521" y="10853"/>
                </a:lnTo>
                <a:cubicBezTo>
                  <a:pt x="12378" y="10897"/>
                  <a:pt x="12377" y="12531"/>
                  <a:pt x="13518" y="12577"/>
                </a:cubicBezTo>
                <a:lnTo>
                  <a:pt x="14615" y="12577"/>
                </a:lnTo>
                <a:cubicBezTo>
                  <a:pt x="14628" y="12577"/>
                  <a:pt x="14641" y="12577"/>
                  <a:pt x="14653" y="12577"/>
                </a:cubicBezTo>
                <a:cubicBezTo>
                  <a:pt x="15147" y="12577"/>
                  <a:pt x="15674" y="12793"/>
                  <a:pt x="16224" y="13217"/>
                </a:cubicBezTo>
                <a:cubicBezTo>
                  <a:pt x="16381" y="13338"/>
                  <a:pt x="16566" y="13396"/>
                  <a:pt x="16749" y="13396"/>
                </a:cubicBezTo>
                <a:cubicBezTo>
                  <a:pt x="17006" y="13396"/>
                  <a:pt x="17262" y="13281"/>
                  <a:pt x="17433" y="13059"/>
                </a:cubicBezTo>
                <a:cubicBezTo>
                  <a:pt x="17724" y="12683"/>
                  <a:pt x="17653" y="12140"/>
                  <a:pt x="17276" y="11851"/>
                </a:cubicBezTo>
                <a:cubicBezTo>
                  <a:pt x="16415" y="11187"/>
                  <a:pt x="15531" y="10853"/>
                  <a:pt x="14649" y="10853"/>
                </a:cubicBezTo>
                <a:close/>
                <a:moveTo>
                  <a:pt x="8783" y="10847"/>
                </a:moveTo>
                <a:cubicBezTo>
                  <a:pt x="7641" y="10847"/>
                  <a:pt x="6849" y="10955"/>
                  <a:pt x="5687" y="11918"/>
                </a:cubicBezTo>
                <a:cubicBezTo>
                  <a:pt x="5322" y="12224"/>
                  <a:pt x="5276" y="12768"/>
                  <a:pt x="5582" y="13132"/>
                </a:cubicBezTo>
                <a:cubicBezTo>
                  <a:pt x="5753" y="13334"/>
                  <a:pt x="5996" y="13439"/>
                  <a:pt x="6242" y="13439"/>
                </a:cubicBezTo>
                <a:cubicBezTo>
                  <a:pt x="6436" y="13439"/>
                  <a:pt x="6634" y="13373"/>
                  <a:pt x="6795" y="13237"/>
                </a:cubicBezTo>
                <a:cubicBezTo>
                  <a:pt x="7316" y="12799"/>
                  <a:pt x="7817" y="12577"/>
                  <a:pt x="8287" y="12577"/>
                </a:cubicBezTo>
                <a:lnTo>
                  <a:pt x="9471" y="12577"/>
                </a:lnTo>
                <a:cubicBezTo>
                  <a:pt x="10614" y="12531"/>
                  <a:pt x="10614" y="10900"/>
                  <a:pt x="9471" y="10853"/>
                </a:cubicBezTo>
                <a:cubicBezTo>
                  <a:pt x="9226" y="10851"/>
                  <a:pt x="8998" y="10847"/>
                  <a:pt x="8783" y="10847"/>
                </a:cubicBezTo>
                <a:close/>
                <a:moveTo>
                  <a:pt x="7869" y="14688"/>
                </a:moveTo>
                <a:cubicBezTo>
                  <a:pt x="7190" y="14688"/>
                  <a:pt x="6779" y="15475"/>
                  <a:pt x="7163" y="16032"/>
                </a:cubicBezTo>
                <a:cubicBezTo>
                  <a:pt x="8277" y="17656"/>
                  <a:pt x="9886" y="18464"/>
                  <a:pt x="11494" y="18464"/>
                </a:cubicBezTo>
                <a:cubicBezTo>
                  <a:pt x="13108" y="18464"/>
                  <a:pt x="14720" y="17650"/>
                  <a:pt x="15829" y="16032"/>
                </a:cubicBezTo>
                <a:cubicBezTo>
                  <a:pt x="16213" y="15475"/>
                  <a:pt x="15802" y="14690"/>
                  <a:pt x="15123" y="14690"/>
                </a:cubicBezTo>
                <a:cubicBezTo>
                  <a:pt x="15120" y="14690"/>
                  <a:pt x="15117" y="14690"/>
                  <a:pt x="15114" y="14690"/>
                </a:cubicBezTo>
                <a:cubicBezTo>
                  <a:pt x="14809" y="14690"/>
                  <a:pt x="14540" y="14850"/>
                  <a:pt x="14388" y="15089"/>
                </a:cubicBezTo>
                <a:cubicBezTo>
                  <a:pt x="13601" y="16193"/>
                  <a:pt x="12548" y="16742"/>
                  <a:pt x="11496" y="16742"/>
                </a:cubicBezTo>
                <a:cubicBezTo>
                  <a:pt x="10442" y="16742"/>
                  <a:pt x="9388" y="16190"/>
                  <a:pt x="8605" y="15092"/>
                </a:cubicBezTo>
                <a:cubicBezTo>
                  <a:pt x="8453" y="14849"/>
                  <a:pt x="8183" y="14688"/>
                  <a:pt x="7878" y="14688"/>
                </a:cubicBezTo>
                <a:cubicBezTo>
                  <a:pt x="7875" y="14688"/>
                  <a:pt x="7872" y="14688"/>
                  <a:pt x="7869" y="14688"/>
                </a:cubicBezTo>
                <a:close/>
                <a:moveTo>
                  <a:pt x="15889" y="218"/>
                </a:moveTo>
                <a:cubicBezTo>
                  <a:pt x="13010" y="218"/>
                  <a:pt x="10635" y="2774"/>
                  <a:pt x="10635" y="5655"/>
                </a:cubicBezTo>
                <a:cubicBezTo>
                  <a:pt x="10635" y="5861"/>
                  <a:pt x="10479" y="6035"/>
                  <a:pt x="10280" y="6053"/>
                </a:cubicBezTo>
                <a:cubicBezTo>
                  <a:pt x="8797" y="6182"/>
                  <a:pt x="7397" y="6539"/>
                  <a:pt x="6118" y="7115"/>
                </a:cubicBezTo>
                <a:cubicBezTo>
                  <a:pt x="5915" y="7206"/>
                  <a:pt x="5698" y="7251"/>
                  <a:pt x="5481" y="7251"/>
                </a:cubicBezTo>
                <a:cubicBezTo>
                  <a:pt x="5288" y="7251"/>
                  <a:pt x="5096" y="7215"/>
                  <a:pt x="4915" y="7142"/>
                </a:cubicBezTo>
                <a:cubicBezTo>
                  <a:pt x="4529" y="6984"/>
                  <a:pt x="4122" y="6904"/>
                  <a:pt x="3705" y="6904"/>
                </a:cubicBezTo>
                <a:cubicBezTo>
                  <a:pt x="3671" y="6904"/>
                  <a:pt x="3636" y="6905"/>
                  <a:pt x="3602" y="6906"/>
                </a:cubicBezTo>
                <a:cubicBezTo>
                  <a:pt x="2773" y="6930"/>
                  <a:pt x="1993" y="7271"/>
                  <a:pt x="1404" y="7867"/>
                </a:cubicBezTo>
                <a:cubicBezTo>
                  <a:pt x="816" y="8462"/>
                  <a:pt x="483" y="9246"/>
                  <a:pt x="469" y="10076"/>
                </a:cubicBezTo>
                <a:cubicBezTo>
                  <a:pt x="459" y="10647"/>
                  <a:pt x="600" y="11213"/>
                  <a:pt x="878" y="11710"/>
                </a:cubicBezTo>
                <a:cubicBezTo>
                  <a:pt x="1072" y="12054"/>
                  <a:pt x="1139" y="12441"/>
                  <a:pt x="1068" y="12796"/>
                </a:cubicBezTo>
                <a:cubicBezTo>
                  <a:pt x="1" y="18324"/>
                  <a:pt x="5980" y="22058"/>
                  <a:pt x="11210" y="22058"/>
                </a:cubicBezTo>
                <a:cubicBezTo>
                  <a:pt x="11305" y="22058"/>
                  <a:pt x="11400" y="22057"/>
                  <a:pt x="11495" y="22054"/>
                </a:cubicBezTo>
                <a:cubicBezTo>
                  <a:pt x="11589" y="22057"/>
                  <a:pt x="11684" y="22058"/>
                  <a:pt x="11778" y="22058"/>
                </a:cubicBezTo>
                <a:cubicBezTo>
                  <a:pt x="17002" y="22058"/>
                  <a:pt x="22977" y="18334"/>
                  <a:pt x="21927" y="12812"/>
                </a:cubicBezTo>
                <a:cubicBezTo>
                  <a:pt x="21853" y="12438"/>
                  <a:pt x="21914" y="12057"/>
                  <a:pt x="22099" y="11732"/>
                </a:cubicBezTo>
                <a:cubicBezTo>
                  <a:pt x="22385" y="11229"/>
                  <a:pt x="22531" y="10654"/>
                  <a:pt x="22524" y="10076"/>
                </a:cubicBezTo>
                <a:cubicBezTo>
                  <a:pt x="22510" y="9246"/>
                  <a:pt x="22177" y="8462"/>
                  <a:pt x="21589" y="7867"/>
                </a:cubicBezTo>
                <a:cubicBezTo>
                  <a:pt x="21000" y="7271"/>
                  <a:pt x="20221" y="6930"/>
                  <a:pt x="19391" y="6906"/>
                </a:cubicBezTo>
                <a:cubicBezTo>
                  <a:pt x="19357" y="6905"/>
                  <a:pt x="19322" y="6904"/>
                  <a:pt x="19288" y="6904"/>
                </a:cubicBezTo>
                <a:cubicBezTo>
                  <a:pt x="18875" y="6904"/>
                  <a:pt x="18471" y="6983"/>
                  <a:pt x="18089" y="7136"/>
                </a:cubicBezTo>
                <a:cubicBezTo>
                  <a:pt x="17902" y="7211"/>
                  <a:pt x="17704" y="7249"/>
                  <a:pt x="17506" y="7249"/>
                </a:cubicBezTo>
                <a:cubicBezTo>
                  <a:pt x="17292" y="7249"/>
                  <a:pt x="17079" y="7204"/>
                  <a:pt x="16882" y="7116"/>
                </a:cubicBezTo>
                <a:cubicBezTo>
                  <a:pt x="16237" y="6825"/>
                  <a:pt x="15549" y="6588"/>
                  <a:pt x="14838" y="6408"/>
                </a:cubicBezTo>
                <a:cubicBezTo>
                  <a:pt x="14767" y="6390"/>
                  <a:pt x="14695" y="6381"/>
                  <a:pt x="14624" y="6381"/>
                </a:cubicBezTo>
                <a:cubicBezTo>
                  <a:pt x="14240" y="6381"/>
                  <a:pt x="13892" y="6641"/>
                  <a:pt x="13792" y="7031"/>
                </a:cubicBezTo>
                <a:cubicBezTo>
                  <a:pt x="13676" y="7493"/>
                  <a:pt x="13954" y="7961"/>
                  <a:pt x="14416" y="8079"/>
                </a:cubicBezTo>
                <a:cubicBezTo>
                  <a:pt x="15029" y="8235"/>
                  <a:pt x="15620" y="8438"/>
                  <a:pt x="16173" y="8687"/>
                </a:cubicBezTo>
                <a:cubicBezTo>
                  <a:pt x="16592" y="8876"/>
                  <a:pt x="17047" y="8970"/>
                  <a:pt x="17503" y="8970"/>
                </a:cubicBezTo>
                <a:cubicBezTo>
                  <a:pt x="17920" y="8970"/>
                  <a:pt x="18337" y="8891"/>
                  <a:pt x="18730" y="8734"/>
                </a:cubicBezTo>
                <a:cubicBezTo>
                  <a:pt x="18909" y="8662"/>
                  <a:pt x="19099" y="8627"/>
                  <a:pt x="19294" y="8627"/>
                </a:cubicBezTo>
                <a:cubicBezTo>
                  <a:pt x="19308" y="8627"/>
                  <a:pt x="19323" y="8627"/>
                  <a:pt x="19337" y="8627"/>
                </a:cubicBezTo>
                <a:cubicBezTo>
                  <a:pt x="20450" y="8654"/>
                  <a:pt x="21168" y="9914"/>
                  <a:pt x="20602" y="10879"/>
                </a:cubicBezTo>
                <a:cubicBezTo>
                  <a:pt x="20214" y="11564"/>
                  <a:pt x="20084" y="12371"/>
                  <a:pt x="20239" y="13149"/>
                </a:cubicBezTo>
                <a:cubicBezTo>
                  <a:pt x="21013" y="17606"/>
                  <a:pt x="15875" y="20335"/>
                  <a:pt x="11704" y="20335"/>
                </a:cubicBezTo>
                <a:cubicBezTo>
                  <a:pt x="11634" y="20335"/>
                  <a:pt x="11565" y="20334"/>
                  <a:pt x="11497" y="20333"/>
                </a:cubicBezTo>
                <a:cubicBezTo>
                  <a:pt x="11428" y="20334"/>
                  <a:pt x="11359" y="20335"/>
                  <a:pt x="11290" y="20335"/>
                </a:cubicBezTo>
                <a:cubicBezTo>
                  <a:pt x="7111" y="20335"/>
                  <a:pt x="1973" y="17602"/>
                  <a:pt x="2756" y="13139"/>
                </a:cubicBezTo>
                <a:cubicBezTo>
                  <a:pt x="2910" y="12380"/>
                  <a:pt x="2778" y="11574"/>
                  <a:pt x="2384" y="10869"/>
                </a:cubicBezTo>
                <a:cubicBezTo>
                  <a:pt x="2254" y="10639"/>
                  <a:pt x="2188" y="10376"/>
                  <a:pt x="2193" y="10107"/>
                </a:cubicBezTo>
                <a:cubicBezTo>
                  <a:pt x="2208" y="9315"/>
                  <a:pt x="2863" y="8653"/>
                  <a:pt x="3655" y="8629"/>
                </a:cubicBezTo>
                <a:cubicBezTo>
                  <a:pt x="3668" y="8628"/>
                  <a:pt x="3682" y="8628"/>
                  <a:pt x="3696" y="8628"/>
                </a:cubicBezTo>
                <a:cubicBezTo>
                  <a:pt x="3894" y="8628"/>
                  <a:pt x="4086" y="8666"/>
                  <a:pt x="4267" y="8740"/>
                </a:cubicBezTo>
                <a:cubicBezTo>
                  <a:pt x="4653" y="8897"/>
                  <a:pt x="5066" y="8976"/>
                  <a:pt x="5480" y="8976"/>
                </a:cubicBezTo>
                <a:cubicBezTo>
                  <a:pt x="5939" y="8976"/>
                  <a:pt x="6399" y="8880"/>
                  <a:pt x="6824" y="8688"/>
                </a:cubicBezTo>
                <a:cubicBezTo>
                  <a:pt x="7927" y="8192"/>
                  <a:pt x="9138" y="7882"/>
                  <a:pt x="10428" y="7770"/>
                </a:cubicBezTo>
                <a:cubicBezTo>
                  <a:pt x="10956" y="7725"/>
                  <a:pt x="11445" y="7482"/>
                  <a:pt x="11804" y="7086"/>
                </a:cubicBezTo>
                <a:cubicBezTo>
                  <a:pt x="12162" y="6694"/>
                  <a:pt x="12357" y="6187"/>
                  <a:pt x="12357" y="5657"/>
                </a:cubicBezTo>
                <a:cubicBezTo>
                  <a:pt x="12357" y="3726"/>
                  <a:pt x="13960" y="1941"/>
                  <a:pt x="15889" y="1941"/>
                </a:cubicBezTo>
                <a:cubicBezTo>
                  <a:pt x="16365" y="1941"/>
                  <a:pt x="16750" y="1556"/>
                  <a:pt x="16750" y="1079"/>
                </a:cubicBezTo>
                <a:cubicBezTo>
                  <a:pt x="16750" y="603"/>
                  <a:pt x="16365" y="218"/>
                  <a:pt x="15889" y="218"/>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5"/>
          <p:cNvSpPr/>
          <p:nvPr/>
        </p:nvSpPr>
        <p:spPr>
          <a:xfrm>
            <a:off x="7817180" y="815833"/>
            <a:ext cx="375000" cy="290101"/>
          </a:xfrm>
          <a:custGeom>
            <a:avLst/>
            <a:gdLst/>
            <a:ahLst/>
            <a:cxnLst/>
            <a:rect l="l" t="t" r="r" b="b"/>
            <a:pathLst>
              <a:path w="22275" h="17232" extrusionOk="0">
                <a:moveTo>
                  <a:pt x="10022" y="6235"/>
                </a:moveTo>
                <a:cubicBezTo>
                  <a:pt x="10089" y="6235"/>
                  <a:pt x="10166" y="6251"/>
                  <a:pt x="10245" y="6299"/>
                </a:cubicBezTo>
                <a:lnTo>
                  <a:pt x="13517" y="8245"/>
                </a:lnTo>
                <a:cubicBezTo>
                  <a:pt x="13796" y="8411"/>
                  <a:pt x="13796" y="8797"/>
                  <a:pt x="13517" y="8964"/>
                </a:cubicBezTo>
                <a:lnTo>
                  <a:pt x="10245" y="10910"/>
                </a:lnTo>
                <a:cubicBezTo>
                  <a:pt x="10166" y="10957"/>
                  <a:pt x="10091" y="10972"/>
                  <a:pt x="10024" y="10972"/>
                </a:cubicBezTo>
                <a:cubicBezTo>
                  <a:pt x="9923" y="10972"/>
                  <a:pt x="9842" y="10936"/>
                  <a:pt x="9802" y="10913"/>
                </a:cubicBezTo>
                <a:cubicBezTo>
                  <a:pt x="9722" y="10868"/>
                  <a:pt x="9587" y="10761"/>
                  <a:pt x="9587" y="10549"/>
                </a:cubicBezTo>
                <a:lnTo>
                  <a:pt x="9587" y="6657"/>
                </a:lnTo>
                <a:cubicBezTo>
                  <a:pt x="9587" y="6447"/>
                  <a:pt x="9722" y="6340"/>
                  <a:pt x="9802" y="6294"/>
                </a:cubicBezTo>
                <a:cubicBezTo>
                  <a:pt x="9840" y="6272"/>
                  <a:pt x="9921" y="6235"/>
                  <a:pt x="10022" y="6235"/>
                </a:cubicBezTo>
                <a:close/>
                <a:moveTo>
                  <a:pt x="10020" y="4511"/>
                </a:moveTo>
                <a:cubicBezTo>
                  <a:pt x="9653" y="4511"/>
                  <a:pt x="9285" y="4607"/>
                  <a:pt x="8949" y="4798"/>
                </a:cubicBezTo>
                <a:cubicBezTo>
                  <a:pt x="8268" y="5185"/>
                  <a:pt x="7863" y="5880"/>
                  <a:pt x="7863" y="6660"/>
                </a:cubicBezTo>
                <a:lnTo>
                  <a:pt x="7863" y="10551"/>
                </a:lnTo>
                <a:cubicBezTo>
                  <a:pt x="7836" y="11706"/>
                  <a:pt x="8852" y="12699"/>
                  <a:pt x="9992" y="12699"/>
                </a:cubicBezTo>
                <a:cubicBezTo>
                  <a:pt x="10001" y="12699"/>
                  <a:pt x="10011" y="12699"/>
                  <a:pt x="10021" y="12699"/>
                </a:cubicBezTo>
                <a:cubicBezTo>
                  <a:pt x="10400" y="12699"/>
                  <a:pt x="10781" y="12596"/>
                  <a:pt x="11125" y="12391"/>
                </a:cubicBezTo>
                <a:lnTo>
                  <a:pt x="14396" y="10446"/>
                </a:lnTo>
                <a:cubicBezTo>
                  <a:pt x="15787" y="9648"/>
                  <a:pt x="15787" y="7563"/>
                  <a:pt x="14396" y="6764"/>
                </a:cubicBezTo>
                <a:lnTo>
                  <a:pt x="11125" y="4819"/>
                </a:lnTo>
                <a:cubicBezTo>
                  <a:pt x="10781" y="4614"/>
                  <a:pt x="10401" y="4511"/>
                  <a:pt x="10020" y="4511"/>
                </a:cubicBezTo>
                <a:close/>
                <a:moveTo>
                  <a:pt x="11138" y="1722"/>
                </a:moveTo>
                <a:cubicBezTo>
                  <a:pt x="13874" y="1722"/>
                  <a:pt x="16278" y="1901"/>
                  <a:pt x="17812" y="2051"/>
                </a:cubicBezTo>
                <a:cubicBezTo>
                  <a:pt x="19007" y="2169"/>
                  <a:pt x="19959" y="3080"/>
                  <a:pt x="20129" y="4268"/>
                </a:cubicBezTo>
                <a:cubicBezTo>
                  <a:pt x="20336" y="5741"/>
                  <a:pt x="20443" y="7203"/>
                  <a:pt x="20443" y="8615"/>
                </a:cubicBezTo>
                <a:cubicBezTo>
                  <a:pt x="20443" y="10025"/>
                  <a:pt x="20336" y="11487"/>
                  <a:pt x="20129" y="12960"/>
                </a:cubicBezTo>
                <a:cubicBezTo>
                  <a:pt x="19959" y="14148"/>
                  <a:pt x="19007" y="15061"/>
                  <a:pt x="17812" y="15178"/>
                </a:cubicBezTo>
                <a:cubicBezTo>
                  <a:pt x="16278" y="15327"/>
                  <a:pt x="13874" y="15506"/>
                  <a:pt x="11138" y="15506"/>
                </a:cubicBezTo>
                <a:cubicBezTo>
                  <a:pt x="8402" y="15506"/>
                  <a:pt x="5998" y="15328"/>
                  <a:pt x="4464" y="15178"/>
                </a:cubicBezTo>
                <a:cubicBezTo>
                  <a:pt x="3267" y="15061"/>
                  <a:pt x="2316" y="14148"/>
                  <a:pt x="2147" y="12960"/>
                </a:cubicBezTo>
                <a:cubicBezTo>
                  <a:pt x="1940" y="11487"/>
                  <a:pt x="1833" y="10025"/>
                  <a:pt x="1833" y="8615"/>
                </a:cubicBezTo>
                <a:cubicBezTo>
                  <a:pt x="1833" y="7203"/>
                  <a:pt x="1940" y="5741"/>
                  <a:pt x="2147" y="4268"/>
                </a:cubicBezTo>
                <a:cubicBezTo>
                  <a:pt x="2316" y="3080"/>
                  <a:pt x="3269" y="2169"/>
                  <a:pt x="4464" y="2051"/>
                </a:cubicBezTo>
                <a:cubicBezTo>
                  <a:pt x="5998" y="1901"/>
                  <a:pt x="8402" y="1722"/>
                  <a:pt x="11138" y="1722"/>
                </a:cubicBezTo>
                <a:close/>
                <a:moveTo>
                  <a:pt x="11138" y="1"/>
                </a:moveTo>
                <a:cubicBezTo>
                  <a:pt x="8332" y="1"/>
                  <a:pt x="5870" y="183"/>
                  <a:pt x="4296" y="338"/>
                </a:cubicBezTo>
                <a:cubicBezTo>
                  <a:pt x="2306" y="534"/>
                  <a:pt x="722" y="2051"/>
                  <a:pt x="442" y="4028"/>
                </a:cubicBezTo>
                <a:cubicBezTo>
                  <a:pt x="1" y="7161"/>
                  <a:pt x="1" y="10072"/>
                  <a:pt x="442" y="13203"/>
                </a:cubicBezTo>
                <a:cubicBezTo>
                  <a:pt x="722" y="15182"/>
                  <a:pt x="2306" y="16698"/>
                  <a:pt x="4296" y="16895"/>
                </a:cubicBezTo>
                <a:cubicBezTo>
                  <a:pt x="5867" y="17048"/>
                  <a:pt x="8332" y="17231"/>
                  <a:pt x="11138" y="17231"/>
                </a:cubicBezTo>
                <a:cubicBezTo>
                  <a:pt x="13944" y="17231"/>
                  <a:pt x="16407" y="17047"/>
                  <a:pt x="17978" y="16895"/>
                </a:cubicBezTo>
                <a:cubicBezTo>
                  <a:pt x="19968" y="16698"/>
                  <a:pt x="21553" y="15182"/>
                  <a:pt x="21834" y="13203"/>
                </a:cubicBezTo>
                <a:cubicBezTo>
                  <a:pt x="22275" y="10072"/>
                  <a:pt x="22275" y="7161"/>
                  <a:pt x="21834" y="4028"/>
                </a:cubicBezTo>
                <a:cubicBezTo>
                  <a:pt x="21553" y="2051"/>
                  <a:pt x="19968" y="534"/>
                  <a:pt x="17978" y="338"/>
                </a:cubicBezTo>
                <a:cubicBezTo>
                  <a:pt x="16407" y="183"/>
                  <a:pt x="13944" y="1"/>
                  <a:pt x="11138" y="1"/>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24" name="Google Shape;1224;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uFill>
                  <a:noFill/>
                </a:uFill>
                <a:hlinkClick r:id="rId3" action="ppaction://hlinksldjump"/>
              </a:rPr>
              <a:t>01</a:t>
            </a:r>
            <a:endParaRPr dirty="0"/>
          </a:p>
        </p:txBody>
      </p:sp>
      <p:sp>
        <p:nvSpPr>
          <p:cNvPr id="1225" name="Google Shape;1225;p44"/>
          <p:cNvSpPr txBox="1">
            <a:spLocks noGrp="1"/>
          </p:cNvSpPr>
          <p:nvPr>
            <p:ph type="title" idx="2"/>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solidFill>
                  <a:schemeClr val="accent4"/>
                </a:solidFill>
                <a:uFill>
                  <a:noFill/>
                </a:uFill>
              </a:rPr>
              <a:t>INTRODUCTION</a:t>
            </a:r>
            <a:endParaRPr dirty="0">
              <a:solidFill>
                <a:schemeClr val="accent4"/>
              </a:solidFill>
            </a:endParaRPr>
          </a:p>
        </p:txBody>
      </p:sp>
      <p:sp>
        <p:nvSpPr>
          <p:cNvPr id="1226" name="Google Shape;1226;p4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solidFill>
                  <a:schemeClr val="hlink"/>
                </a:solidFill>
                <a:uFill>
                  <a:noFill/>
                </a:uFill>
              </a:rPr>
              <a:t>Networking </a:t>
            </a:r>
            <a:r>
              <a:rPr lang="en" dirty="0" smtClean="0">
                <a:solidFill>
                  <a:schemeClr val="accent4"/>
                </a:solidFill>
                <a:uFill>
                  <a:noFill/>
                </a:uFill>
              </a:rPr>
              <a:t>overview</a:t>
            </a:r>
            <a:r>
              <a:rPr lang="en" dirty="0" smtClean="0">
                <a:solidFill>
                  <a:schemeClr val="hlink"/>
                </a:solidFill>
                <a:uFill>
                  <a:noFill/>
                </a:uFill>
              </a:rPr>
              <a:t> and the basic principals Importance of networks</a:t>
            </a:r>
            <a:endParaRPr dirty="0"/>
          </a:p>
        </p:txBody>
      </p:sp>
      <p:sp>
        <p:nvSpPr>
          <p:cNvPr id="1227" name="Google Shape;1227;p44"/>
          <p:cNvSpPr txBox="1">
            <a:spLocks noGrp="1"/>
          </p:cNvSpPr>
          <p:nvPr>
            <p:ph type="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uFill>
                  <a:noFill/>
                </a:uFill>
                <a:hlinkClick r:id="rId4" action="ppaction://hlinksldjump"/>
              </a:rPr>
              <a:t>05</a:t>
            </a:r>
            <a:endParaRPr dirty="0"/>
          </a:p>
        </p:txBody>
      </p:sp>
      <p:sp>
        <p:nvSpPr>
          <p:cNvPr id="1228" name="Google Shape;1228;p44"/>
          <p:cNvSpPr txBox="1">
            <a:spLocks noGrp="1"/>
          </p:cNvSpPr>
          <p:nvPr>
            <p:ph type="title" idx="4"/>
          </p:nvPr>
        </p:nvSpPr>
        <p:spPr>
          <a:xfrm>
            <a:off x="304800" y="3626673"/>
            <a:ext cx="2904000" cy="52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solidFill>
                  <a:schemeClr val="accent4"/>
                </a:solidFill>
                <a:uFill>
                  <a:noFill/>
                </a:uFill>
              </a:rPr>
              <a:t>NETWORKS SECURITY</a:t>
            </a:r>
            <a:endParaRPr dirty="0">
              <a:solidFill>
                <a:schemeClr val="accent4"/>
              </a:solidFill>
            </a:endParaRPr>
          </a:p>
        </p:txBody>
      </p:sp>
      <p:sp>
        <p:nvSpPr>
          <p:cNvPr id="1229" name="Google Shape;1229;p44"/>
          <p:cNvSpPr txBox="1">
            <a:spLocks noGrp="1"/>
          </p:cNvSpPr>
          <p:nvPr>
            <p:ph type="subTitle" idx="5"/>
          </p:nvPr>
        </p:nvSpPr>
        <p:spPr>
          <a:xfrm>
            <a:off x="533400" y="4001978"/>
            <a:ext cx="2675400" cy="1008172"/>
          </a:xfrm>
          <a:prstGeom prst="rect">
            <a:avLst/>
          </a:prstGeom>
        </p:spPr>
        <p:txBody>
          <a:bodyPr spcFirstLastPara="1" wrap="square" lIns="91425" tIns="91425" rIns="91425" bIns="91425" anchor="t" anchorCtr="0">
            <a:noAutofit/>
          </a:bodyPr>
          <a:lstStyle/>
          <a:p>
            <a:pPr marL="0" lvl="0" indent="0"/>
            <a:r>
              <a:rPr lang="en-US" dirty="0" smtClean="0"/>
              <a:t>Highlighting the importance of </a:t>
            </a:r>
            <a:r>
              <a:rPr lang="en-US" dirty="0" smtClean="0">
                <a:solidFill>
                  <a:schemeClr val="accent4"/>
                </a:solidFill>
              </a:rPr>
              <a:t>Networks Security </a:t>
            </a:r>
            <a:r>
              <a:rPr lang="en-US" dirty="0" smtClean="0"/>
              <a:t>and some basic security measures </a:t>
            </a:r>
            <a:r>
              <a:rPr lang="en-US" dirty="0"/>
              <a:t>such as </a:t>
            </a:r>
            <a:r>
              <a:rPr lang="en-US" dirty="0" smtClean="0">
                <a:solidFill>
                  <a:schemeClr val="accent4"/>
                </a:solidFill>
              </a:rPr>
              <a:t>Firewalls</a:t>
            </a:r>
            <a:r>
              <a:rPr lang="en-US" dirty="0" smtClean="0"/>
              <a:t> </a:t>
            </a:r>
            <a:r>
              <a:rPr lang="en-US" dirty="0"/>
              <a:t>and </a:t>
            </a:r>
            <a:r>
              <a:rPr lang="en-US" dirty="0" smtClean="0">
                <a:solidFill>
                  <a:schemeClr val="accent4"/>
                </a:solidFill>
              </a:rPr>
              <a:t>Encryption</a:t>
            </a:r>
            <a:endParaRPr dirty="0"/>
          </a:p>
        </p:txBody>
      </p:sp>
      <p:sp>
        <p:nvSpPr>
          <p:cNvPr id="1230" name="Google Shape;1230;p44"/>
          <p:cNvSpPr txBox="1">
            <a:spLocks noGrp="1"/>
          </p:cNvSpPr>
          <p:nvPr>
            <p:ph type="title" idx="6"/>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uFill>
                  <a:noFill/>
                </a:uFill>
                <a:hlinkClick r:id="rId5" action="ppaction://hlinksldjump"/>
              </a:rPr>
              <a:t>03</a:t>
            </a:r>
            <a:endParaRPr dirty="0"/>
          </a:p>
        </p:txBody>
      </p:sp>
      <p:sp>
        <p:nvSpPr>
          <p:cNvPr id="1231" name="Google Shape;1231;p44"/>
          <p:cNvSpPr txBox="1">
            <a:spLocks noGrp="1"/>
          </p:cNvSpPr>
          <p:nvPr>
            <p:ph type="title" idx="7"/>
          </p:nvPr>
        </p:nvSpPr>
        <p:spPr>
          <a:xfrm>
            <a:off x="381000" y="2064655"/>
            <a:ext cx="2827800" cy="52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solidFill>
                  <a:schemeClr val="accent4"/>
                </a:solidFill>
                <a:uFill>
                  <a:noFill/>
                </a:uFill>
              </a:rPr>
              <a:t>TYPES OF NETWORKS</a:t>
            </a:r>
            <a:endParaRPr dirty="0">
              <a:solidFill>
                <a:schemeClr val="accent4"/>
              </a:solidFill>
            </a:endParaRPr>
          </a:p>
        </p:txBody>
      </p:sp>
      <p:sp>
        <p:nvSpPr>
          <p:cNvPr id="1232" name="Google Shape;1232;p44"/>
          <p:cNvSpPr txBox="1">
            <a:spLocks noGrp="1"/>
          </p:cNvSpPr>
          <p:nvPr>
            <p:ph type="subTitle" idx="8"/>
          </p:nvPr>
        </p:nvSpPr>
        <p:spPr>
          <a:xfrm>
            <a:off x="609600" y="2439966"/>
            <a:ext cx="2599200" cy="79082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smtClean="0"/>
              <a:t>Introducing </a:t>
            </a:r>
            <a:r>
              <a:rPr lang="en-US" dirty="0" smtClean="0">
                <a:solidFill>
                  <a:schemeClr val="accent4"/>
                </a:solidFill>
              </a:rPr>
              <a:t>LANs</a:t>
            </a:r>
            <a:r>
              <a:rPr lang="en-US" dirty="0" smtClean="0"/>
              <a:t> and </a:t>
            </a:r>
            <a:r>
              <a:rPr lang="en-US" dirty="0" smtClean="0">
                <a:solidFill>
                  <a:schemeClr val="accent4"/>
                </a:solidFill>
              </a:rPr>
              <a:t>WANs </a:t>
            </a:r>
            <a:r>
              <a:rPr lang="en-US" dirty="0" smtClean="0">
                <a:solidFill>
                  <a:schemeClr val="bg1"/>
                </a:solidFill>
              </a:rPr>
              <a:t>networks</a:t>
            </a:r>
            <a:r>
              <a:rPr lang="en-US" dirty="0" smtClean="0"/>
              <a:t>. Explain the concept of </a:t>
            </a:r>
            <a:r>
              <a:rPr lang="en-US" dirty="0" smtClean="0">
                <a:solidFill>
                  <a:schemeClr val="accent4"/>
                </a:solidFill>
              </a:rPr>
              <a:t>Network Topologies</a:t>
            </a:r>
            <a:endParaRPr dirty="0">
              <a:solidFill>
                <a:schemeClr val="accent4"/>
              </a:solidFill>
            </a:endParaRPr>
          </a:p>
        </p:txBody>
      </p:sp>
      <p:sp>
        <p:nvSpPr>
          <p:cNvPr id="1233" name="Google Shape;1233;p44"/>
          <p:cNvSpPr txBox="1">
            <a:spLocks noGrp="1"/>
          </p:cNvSpPr>
          <p:nvPr>
            <p:ph type="title" idx="9"/>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uFill>
                  <a:noFill/>
                </a:uFill>
                <a:hlinkClick r:id="rId6" action="ppaction://hlinksldjump"/>
              </a:rPr>
              <a:t>02</a:t>
            </a:r>
            <a:endParaRPr dirty="0"/>
          </a:p>
        </p:txBody>
      </p:sp>
      <p:sp>
        <p:nvSpPr>
          <p:cNvPr id="1234" name="Google Shape;1234;p44"/>
          <p:cNvSpPr txBox="1">
            <a:spLocks noGrp="1"/>
          </p:cNvSpPr>
          <p:nvPr>
            <p:ph type="title" idx="13"/>
          </p:nvPr>
        </p:nvSpPr>
        <p:spPr>
          <a:xfrm flipH="1">
            <a:off x="5934924" y="1349525"/>
            <a:ext cx="2980475"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chemeClr val="accent4"/>
                </a:solidFill>
              </a:rPr>
              <a:t>NETWORKING BASICS</a:t>
            </a:r>
            <a:endParaRPr dirty="0">
              <a:solidFill>
                <a:schemeClr val="accent4"/>
              </a:solidFill>
            </a:endParaRPr>
          </a:p>
        </p:txBody>
      </p:sp>
      <p:sp>
        <p:nvSpPr>
          <p:cNvPr id="1235" name="Google Shape;1235;p44"/>
          <p:cNvSpPr txBox="1">
            <a:spLocks noGrp="1"/>
          </p:cNvSpPr>
          <p:nvPr>
            <p:ph type="subTitle" idx="14"/>
          </p:nvPr>
        </p:nvSpPr>
        <p:spPr>
          <a:xfrm flipH="1">
            <a:off x="5935200" y="1724828"/>
            <a:ext cx="2827800" cy="6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hlink"/>
                </a:solidFill>
                <a:uFill>
                  <a:noFill/>
                </a:uFill>
              </a:rPr>
              <a:t>Covering </a:t>
            </a:r>
            <a:r>
              <a:rPr lang="en" dirty="0" smtClean="0">
                <a:solidFill>
                  <a:schemeClr val="accent4"/>
                </a:solidFill>
                <a:uFill>
                  <a:noFill/>
                </a:uFill>
              </a:rPr>
              <a:t>OSI</a:t>
            </a:r>
            <a:r>
              <a:rPr lang="en" dirty="0" smtClean="0">
                <a:solidFill>
                  <a:schemeClr val="hlink"/>
                </a:solidFill>
                <a:uFill>
                  <a:noFill/>
                </a:uFill>
              </a:rPr>
              <a:t> Model briefly. </a:t>
            </a:r>
            <a:r>
              <a:rPr lang="en-US" dirty="0" smtClean="0">
                <a:solidFill>
                  <a:schemeClr val="hlink"/>
                </a:solidFill>
                <a:uFill>
                  <a:noFill/>
                </a:uFill>
              </a:rPr>
              <a:t>Explaining</a:t>
            </a:r>
            <a:r>
              <a:rPr lang="en" dirty="0" smtClean="0">
                <a:solidFill>
                  <a:schemeClr val="hlink"/>
                </a:solidFill>
                <a:uFill>
                  <a:noFill/>
                </a:uFill>
              </a:rPr>
              <a:t> </a:t>
            </a:r>
            <a:r>
              <a:rPr lang="en" dirty="0" smtClean="0">
                <a:solidFill>
                  <a:schemeClr val="accent4"/>
                </a:solidFill>
                <a:uFill>
                  <a:noFill/>
                </a:uFill>
              </a:rPr>
              <a:t>Protocols</a:t>
            </a:r>
            <a:r>
              <a:rPr lang="en" dirty="0" smtClean="0">
                <a:solidFill>
                  <a:schemeClr val="hlink"/>
                </a:solidFill>
                <a:uFill>
                  <a:noFill/>
                </a:uFill>
              </a:rPr>
              <a:t> and their pivotal role</a:t>
            </a:r>
            <a:r>
              <a:rPr lang="en" dirty="0"/>
              <a:t>.</a:t>
            </a:r>
            <a:endParaRPr lang="en" dirty="0" smtClean="0">
              <a:solidFill>
                <a:schemeClr val="hlink"/>
              </a:solidFill>
              <a:uFill>
                <a:noFill/>
              </a:uFill>
            </a:endParaRPr>
          </a:p>
        </p:txBody>
      </p:sp>
      <p:sp>
        <p:nvSpPr>
          <p:cNvPr id="1218" name="Google Shape;1218;p44"/>
          <p:cNvSpPr txBox="1">
            <a:spLocks noGrp="1"/>
          </p:cNvSpPr>
          <p:nvPr>
            <p:ph type="title" idx="1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uFill>
                  <a:noFill/>
                </a:uFill>
                <a:hlinkClick r:id="rId7" action="ppaction://hlinksldjump"/>
              </a:rPr>
              <a:t>04</a:t>
            </a:r>
            <a:endParaRPr dirty="0"/>
          </a:p>
        </p:txBody>
      </p:sp>
      <p:sp>
        <p:nvSpPr>
          <p:cNvPr id="1236" name="Google Shape;1236;p44"/>
          <p:cNvSpPr txBox="1">
            <a:spLocks noGrp="1"/>
          </p:cNvSpPr>
          <p:nvPr>
            <p:ph type="title" idx="16"/>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chemeClr val="accent4"/>
                </a:solidFill>
                <a:uFill>
                  <a:noFill/>
                </a:uFill>
              </a:rPr>
              <a:t>NETWORK DEVICES</a:t>
            </a:r>
            <a:endParaRPr dirty="0">
              <a:solidFill>
                <a:schemeClr val="accent4"/>
              </a:solidFill>
            </a:endParaRPr>
          </a:p>
        </p:txBody>
      </p:sp>
      <p:sp>
        <p:nvSpPr>
          <p:cNvPr id="1237" name="Google Shape;1237;p44"/>
          <p:cNvSpPr txBox="1">
            <a:spLocks noGrp="1"/>
          </p:cNvSpPr>
          <p:nvPr>
            <p:ph type="subTitle" idx="17"/>
          </p:nvPr>
        </p:nvSpPr>
        <p:spPr>
          <a:xfrm flipH="1">
            <a:off x="5935200" y="3211476"/>
            <a:ext cx="2336400" cy="1228512"/>
          </a:xfrm>
          <a:prstGeom prst="rect">
            <a:avLst/>
          </a:prstGeom>
        </p:spPr>
        <p:txBody>
          <a:bodyPr spcFirstLastPara="1" wrap="square" lIns="91425" tIns="91425" rIns="91425" bIns="91425" anchor="t" anchorCtr="0">
            <a:noAutofit/>
          </a:bodyPr>
          <a:lstStyle/>
          <a:p>
            <a:pPr marL="0" lvl="0" indent="0"/>
            <a:r>
              <a:rPr lang="en-US" dirty="0"/>
              <a:t>Discuss common networking devices like </a:t>
            </a:r>
            <a:r>
              <a:rPr lang="en-US" dirty="0" smtClean="0">
                <a:solidFill>
                  <a:schemeClr val="accent4"/>
                </a:solidFill>
              </a:rPr>
              <a:t>Routers</a:t>
            </a:r>
            <a:r>
              <a:rPr lang="en-US" dirty="0" smtClean="0"/>
              <a:t>, </a:t>
            </a:r>
            <a:r>
              <a:rPr lang="en-US" dirty="0" smtClean="0">
                <a:solidFill>
                  <a:schemeClr val="accent4"/>
                </a:solidFill>
              </a:rPr>
              <a:t>Switches</a:t>
            </a:r>
            <a:r>
              <a:rPr lang="en-US" dirty="0" smtClean="0"/>
              <a:t>, </a:t>
            </a:r>
            <a:r>
              <a:rPr lang="en-US" dirty="0"/>
              <a:t>and </a:t>
            </a:r>
            <a:r>
              <a:rPr lang="en-US" dirty="0" smtClean="0">
                <a:solidFill>
                  <a:schemeClr val="accent4"/>
                </a:solidFill>
              </a:rPr>
              <a:t>Modems</a:t>
            </a:r>
            <a:r>
              <a:rPr lang="en-US" dirty="0" smtClean="0"/>
              <a:t>. Discussing their basic functions</a:t>
            </a:r>
            <a:endParaRPr dirty="0"/>
          </a:p>
        </p:txBody>
      </p:sp>
      <p:sp>
        <p:nvSpPr>
          <p:cNvPr id="1219" name="Google Shape;1219;p44"/>
          <p:cNvSpPr/>
          <p:nvPr/>
        </p:nvSpPr>
        <p:spPr>
          <a:xfrm>
            <a:off x="4270662" y="72908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4"/>
          <p:cNvSpPr/>
          <p:nvPr/>
        </p:nvSpPr>
        <p:spPr>
          <a:xfrm>
            <a:off x="4270662" y="150613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4"/>
          <p:cNvSpPr/>
          <p:nvPr/>
        </p:nvSpPr>
        <p:spPr>
          <a:xfrm>
            <a:off x="4270662" y="228318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4"/>
          <p:cNvSpPr/>
          <p:nvPr/>
        </p:nvSpPr>
        <p:spPr>
          <a:xfrm>
            <a:off x="4270662" y="306023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4"/>
          <p:cNvSpPr/>
          <p:nvPr/>
        </p:nvSpPr>
        <p:spPr>
          <a:xfrm>
            <a:off x="4270662" y="383728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8" name="Google Shape;1238;p44"/>
          <p:cNvCxnSpPr>
            <a:stCxn id="1219" idx="4"/>
            <a:endCxn id="1220" idx="0"/>
          </p:cNvCxnSpPr>
          <p:nvPr/>
        </p:nvCxnSpPr>
        <p:spPr>
          <a:xfrm>
            <a:off x="4572012" y="1331788"/>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1239" name="Google Shape;1239;p44"/>
          <p:cNvCxnSpPr>
            <a:stCxn id="1220" idx="4"/>
            <a:endCxn id="1221" idx="0"/>
          </p:cNvCxnSpPr>
          <p:nvPr/>
        </p:nvCxnSpPr>
        <p:spPr>
          <a:xfrm>
            <a:off x="4572012" y="2108838"/>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1240" name="Google Shape;1240;p44"/>
          <p:cNvCxnSpPr>
            <a:stCxn id="1221" idx="4"/>
            <a:endCxn id="1222" idx="0"/>
          </p:cNvCxnSpPr>
          <p:nvPr/>
        </p:nvCxnSpPr>
        <p:spPr>
          <a:xfrm>
            <a:off x="4572012" y="2885888"/>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1241" name="Google Shape;1241;p44"/>
          <p:cNvCxnSpPr>
            <a:stCxn id="1222" idx="4"/>
            <a:endCxn id="1223" idx="0"/>
          </p:cNvCxnSpPr>
          <p:nvPr/>
        </p:nvCxnSpPr>
        <p:spPr>
          <a:xfrm>
            <a:off x="4572012" y="3662938"/>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1242" name="Google Shape;1242;p44"/>
          <p:cNvCxnSpPr>
            <a:stCxn id="1225" idx="3"/>
            <a:endCxn id="1219" idx="2"/>
          </p:cNvCxnSpPr>
          <p:nvPr/>
        </p:nvCxnSpPr>
        <p:spPr>
          <a:xfrm>
            <a:off x="3208800" y="805275"/>
            <a:ext cx="1062000" cy="225300"/>
          </a:xfrm>
          <a:prstGeom prst="bentConnector3">
            <a:avLst>
              <a:gd name="adj1" fmla="val 49994"/>
            </a:avLst>
          </a:prstGeom>
          <a:noFill/>
          <a:ln w="9525" cap="rnd" cmpd="sng">
            <a:solidFill>
              <a:schemeClr val="accent4"/>
            </a:solidFill>
            <a:prstDash val="solid"/>
            <a:round/>
            <a:headEnd type="none" w="med" len="med"/>
            <a:tailEnd type="none" w="med" len="med"/>
          </a:ln>
        </p:spPr>
      </p:cxnSp>
      <p:cxnSp>
        <p:nvCxnSpPr>
          <p:cNvPr id="1243" name="Google Shape;1243;p44"/>
          <p:cNvCxnSpPr>
            <a:stCxn id="1220" idx="6"/>
            <a:endCxn id="1234" idx="3"/>
          </p:cNvCxnSpPr>
          <p:nvPr/>
        </p:nvCxnSpPr>
        <p:spPr>
          <a:xfrm flipV="1">
            <a:off x="4873362" y="1613375"/>
            <a:ext cx="1061562" cy="194113"/>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244" name="Google Shape;1244;p44"/>
          <p:cNvCxnSpPr>
            <a:stCxn id="1231" idx="3"/>
            <a:endCxn id="1221" idx="2"/>
          </p:cNvCxnSpPr>
          <p:nvPr/>
        </p:nvCxnSpPr>
        <p:spPr>
          <a:xfrm>
            <a:off x="3208800" y="2328505"/>
            <a:ext cx="1061862" cy="256033"/>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245" name="Google Shape;1245;p44"/>
          <p:cNvCxnSpPr>
            <a:stCxn id="1222" idx="6"/>
            <a:endCxn id="1236" idx="3"/>
          </p:cNvCxnSpPr>
          <p:nvPr/>
        </p:nvCxnSpPr>
        <p:spPr>
          <a:xfrm rot="10800000" flipH="1">
            <a:off x="4873362" y="3099988"/>
            <a:ext cx="1061700" cy="261600"/>
          </a:xfrm>
          <a:prstGeom prst="bentConnector3">
            <a:avLst>
              <a:gd name="adj1" fmla="val 50006"/>
            </a:avLst>
          </a:prstGeom>
          <a:noFill/>
          <a:ln w="9525" cap="rnd" cmpd="sng">
            <a:solidFill>
              <a:schemeClr val="accent4"/>
            </a:solidFill>
            <a:prstDash val="solid"/>
            <a:round/>
            <a:headEnd type="none" w="med" len="med"/>
            <a:tailEnd type="none" w="med" len="med"/>
          </a:ln>
        </p:spPr>
      </p:cxnSp>
      <p:cxnSp>
        <p:nvCxnSpPr>
          <p:cNvPr id="1246" name="Google Shape;1246;p44"/>
          <p:cNvCxnSpPr>
            <a:stCxn id="1228" idx="3"/>
            <a:endCxn id="1223" idx="2"/>
          </p:cNvCxnSpPr>
          <p:nvPr/>
        </p:nvCxnSpPr>
        <p:spPr>
          <a:xfrm>
            <a:off x="3208800" y="3890523"/>
            <a:ext cx="1061862" cy="248115"/>
          </a:xfrm>
          <a:prstGeom prst="bentConnector3">
            <a:avLst>
              <a:gd name="adj1" fmla="val 50000"/>
            </a:avLst>
          </a:prstGeom>
          <a:noFill/>
          <a:ln w="9525" cap="rnd" cmpd="sng">
            <a:solidFill>
              <a:schemeClr val="accent4"/>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45"/>
          <p:cNvSpPr/>
          <p:nvPr/>
        </p:nvSpPr>
        <p:spPr>
          <a:xfrm>
            <a:off x="5402000"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53" name="Google Shape;1253;p45"/>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254" name="Google Shape;1254;p4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smtClean="0"/>
              <a:t>In this part of the lesson</a:t>
            </a:r>
            <a:r>
              <a:rPr lang="en-US" dirty="0"/>
              <a:t>.</a:t>
            </a:r>
            <a:r>
              <a:rPr lang="en-US" dirty="0" smtClean="0"/>
              <a:t> We’re going to be discussing </a:t>
            </a:r>
            <a:r>
              <a:rPr lang="en-US" dirty="0" smtClean="0">
                <a:solidFill>
                  <a:schemeClr val="accent4"/>
                </a:solidFill>
              </a:rPr>
              <a:t>Networking Fundamentals</a:t>
            </a:r>
            <a:endParaRPr dirty="0">
              <a:solidFill>
                <a:schemeClr val="accent4"/>
              </a:solidFill>
            </a:endParaRPr>
          </a:p>
        </p:txBody>
      </p:sp>
      <p:cxnSp>
        <p:nvCxnSpPr>
          <p:cNvPr id="1255" name="Google Shape;1255;p45"/>
          <p:cNvCxnSpPr>
            <a:stCxn id="1251" idx="4"/>
            <a:endCxn id="1252" idx="0"/>
          </p:cNvCxnSpPr>
          <p:nvPr/>
        </p:nvCxnSpPr>
        <p:spPr>
          <a:xfrm>
            <a:off x="6243950" y="2223900"/>
            <a:ext cx="0" cy="453600"/>
          </a:xfrm>
          <a:prstGeom prst="straightConnector1">
            <a:avLst/>
          </a:prstGeom>
          <a:noFill/>
          <a:ln w="9525" cap="rnd" cmpd="sng">
            <a:solidFill>
              <a:schemeClr val="accent4"/>
            </a:solidFill>
            <a:prstDash val="solid"/>
            <a:round/>
            <a:headEnd type="none" w="med" len="med"/>
            <a:tailEnd type="none" w="med" len="med"/>
          </a:ln>
        </p:spPr>
      </p:cxnSp>
      <p:cxnSp>
        <p:nvCxnSpPr>
          <p:cNvPr id="1256" name="Google Shape;1256;p45"/>
          <p:cNvCxnSpPr>
            <a:stCxn id="1252" idx="2"/>
            <a:endCxn id="1254" idx="0"/>
          </p:cNvCxnSpPr>
          <p:nvPr/>
        </p:nvCxnSpPr>
        <p:spPr>
          <a:xfrm>
            <a:off x="6243900" y="3519150"/>
            <a:ext cx="0" cy="453600"/>
          </a:xfrm>
          <a:prstGeom prst="straightConnector1">
            <a:avLst/>
          </a:prstGeom>
          <a:noFill/>
          <a:ln w="9525" cap="rnd" cmpd="sng">
            <a:solidFill>
              <a:schemeClr val="accent4"/>
            </a:solidFill>
            <a:prstDash val="solid"/>
            <a:round/>
            <a:headEnd type="none" w="med" len="med"/>
            <a:tailEnd type="none" w="med" len="med"/>
          </a:ln>
        </p:spPr>
      </p:cxnSp>
      <p:grpSp>
        <p:nvGrpSpPr>
          <p:cNvPr id="1257" name="Google Shape;1257;p45"/>
          <p:cNvGrpSpPr/>
          <p:nvPr/>
        </p:nvGrpSpPr>
        <p:grpSpPr>
          <a:xfrm>
            <a:off x="-565027" y="705875"/>
            <a:ext cx="4072362" cy="3732199"/>
            <a:chOff x="-2371508" y="0"/>
            <a:chExt cx="5715596" cy="5238174"/>
          </a:xfrm>
        </p:grpSpPr>
        <p:sp>
          <p:nvSpPr>
            <p:cNvPr id="1258" name="Google Shape;1258;p45"/>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45"/>
            <p:cNvGrpSpPr/>
            <p:nvPr/>
          </p:nvGrpSpPr>
          <p:grpSpPr>
            <a:xfrm>
              <a:off x="644017" y="1155146"/>
              <a:ext cx="1256716" cy="1149297"/>
              <a:chOff x="5236975" y="645825"/>
              <a:chExt cx="338400" cy="309475"/>
            </a:xfrm>
          </p:grpSpPr>
          <p:sp>
            <p:nvSpPr>
              <p:cNvPr id="1290" name="Google Shape;1290;p45"/>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5"/>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5"/>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5"/>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45"/>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6" name="Google Shape;1296;p45"/>
            <p:cNvGrpSpPr/>
            <p:nvPr/>
          </p:nvGrpSpPr>
          <p:grpSpPr>
            <a:xfrm>
              <a:off x="780242" y="144556"/>
              <a:ext cx="2563846" cy="4987406"/>
              <a:chOff x="5376250" y="373700"/>
              <a:chExt cx="690375" cy="1342975"/>
            </a:xfrm>
          </p:grpSpPr>
          <p:sp>
            <p:nvSpPr>
              <p:cNvPr id="1297" name="Google Shape;1297;p45"/>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5"/>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5"/>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5"/>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46"/>
          <p:cNvSpPr txBox="1">
            <a:spLocks noGrp="1"/>
          </p:cNvSpPr>
          <p:nvPr>
            <p:ph type="title"/>
          </p:nvPr>
        </p:nvSpPr>
        <p:spPr>
          <a:xfrm>
            <a:off x="2209800" y="742951"/>
            <a:ext cx="4863587" cy="220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4"/>
                </a:solidFill>
              </a:rPr>
              <a:t>ABOUT </a:t>
            </a:r>
            <a:r>
              <a:rPr lang="en" dirty="0" smtClean="0">
                <a:solidFill>
                  <a:schemeClr val="accent4"/>
                </a:solidFill>
              </a:rPr>
              <a:t>Networking</a:t>
            </a:r>
            <a:endParaRPr dirty="0">
              <a:solidFill>
                <a:schemeClr val="accent4"/>
              </a:solidFill>
            </a:endParaRPr>
          </a:p>
        </p:txBody>
      </p:sp>
      <p:sp>
        <p:nvSpPr>
          <p:cNvPr id="1306" name="Google Shape;1306;p46"/>
          <p:cNvSpPr txBox="1">
            <a:spLocks noGrp="1"/>
          </p:cNvSpPr>
          <p:nvPr>
            <p:ph type="subTitle" idx="1"/>
          </p:nvPr>
        </p:nvSpPr>
        <p:spPr>
          <a:xfrm>
            <a:off x="2070600" y="2800350"/>
            <a:ext cx="5002800" cy="1391775"/>
          </a:xfrm>
          <a:prstGeom prst="rect">
            <a:avLst/>
          </a:prstGeom>
        </p:spPr>
        <p:txBody>
          <a:bodyPr spcFirstLastPara="1" wrap="square" lIns="91425" tIns="91425" rIns="91425" bIns="91425" anchor="t" anchorCtr="0">
            <a:noAutofit/>
          </a:bodyPr>
          <a:lstStyle/>
          <a:p>
            <a:pPr marL="0" lvl="0" indent="0"/>
            <a:r>
              <a:rPr lang="en-US" dirty="0"/>
              <a:t>In the modern digital age, networking is an indispensable part of our daily lives. It is the foundation upon which the global information infrastructure is built, enabling communication, data exchange, and the sharing of resources across the world. Whether you're sending an email, streaming a video, or accessing a website, networking is at the core of these activities, making it a critical field of study and practice.</a:t>
            </a:r>
            <a:endParaRPr dirty="0"/>
          </a:p>
        </p:txBody>
      </p:sp>
      <p:sp>
        <p:nvSpPr>
          <p:cNvPr id="1307" name="Google Shape;1307;p46"/>
          <p:cNvSpPr/>
          <p:nvPr/>
        </p:nvSpPr>
        <p:spPr>
          <a:xfrm>
            <a:off x="7607388" y="8941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8" name="Google Shape;1308;p46"/>
          <p:cNvCxnSpPr>
            <a:stCxn id="1309" idx="6"/>
            <a:endCxn id="1305" idx="1"/>
          </p:cNvCxnSpPr>
          <p:nvPr/>
        </p:nvCxnSpPr>
        <p:spPr>
          <a:xfrm>
            <a:off x="1536588" y="1302425"/>
            <a:ext cx="673212" cy="545426"/>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1310" name="Google Shape;1310;p46"/>
          <p:cNvSpPr/>
          <p:nvPr/>
        </p:nvSpPr>
        <p:spPr>
          <a:xfrm>
            <a:off x="7607388" y="34327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6"/>
          <p:cNvSpPr/>
          <p:nvPr/>
        </p:nvSpPr>
        <p:spPr>
          <a:xfrm>
            <a:off x="719988" y="8941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719988" y="34327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2" name="Google Shape;1312;p46"/>
          <p:cNvCxnSpPr>
            <a:stCxn id="1307" idx="2"/>
            <a:endCxn id="1305" idx="3"/>
          </p:cNvCxnSpPr>
          <p:nvPr/>
        </p:nvCxnSpPr>
        <p:spPr>
          <a:xfrm rot="10800000" flipV="1">
            <a:off x="7073388" y="1302425"/>
            <a:ext cx="534001" cy="545426"/>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3" name="Google Shape;1313;p46"/>
          <p:cNvCxnSpPr>
            <a:stCxn id="1311" idx="6"/>
            <a:endCxn id="1306" idx="1"/>
          </p:cNvCxnSpPr>
          <p:nvPr/>
        </p:nvCxnSpPr>
        <p:spPr>
          <a:xfrm flipV="1">
            <a:off x="1536588" y="3496238"/>
            <a:ext cx="534012" cy="344812"/>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4" name="Google Shape;1314;p46"/>
          <p:cNvCxnSpPr>
            <a:stCxn id="1310" idx="2"/>
            <a:endCxn id="1306" idx="3"/>
          </p:cNvCxnSpPr>
          <p:nvPr/>
        </p:nvCxnSpPr>
        <p:spPr>
          <a:xfrm rot="10800000">
            <a:off x="7073400" y="3496238"/>
            <a:ext cx="533988" cy="344812"/>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5" name="Google Shape;1315;p46"/>
          <p:cNvCxnSpPr>
            <a:endCxn id="1310" idx="0"/>
          </p:cNvCxnSpPr>
          <p:nvPr/>
        </p:nvCxnSpPr>
        <p:spPr>
          <a:xfrm>
            <a:off x="8015688" y="1710750"/>
            <a:ext cx="0" cy="1722000"/>
          </a:xfrm>
          <a:prstGeom prst="straightConnector1">
            <a:avLst/>
          </a:prstGeom>
          <a:noFill/>
          <a:ln w="9525" cap="rnd" cmpd="sng">
            <a:solidFill>
              <a:schemeClr val="accent4"/>
            </a:solidFill>
            <a:prstDash val="solid"/>
            <a:round/>
            <a:headEnd type="none" w="med" len="med"/>
            <a:tailEnd type="none" w="med" len="med"/>
          </a:ln>
        </p:spPr>
      </p:cxnSp>
      <p:cxnSp>
        <p:nvCxnSpPr>
          <p:cNvPr id="1316" name="Google Shape;1316;p46"/>
          <p:cNvCxnSpPr>
            <a:endCxn id="1311" idx="0"/>
          </p:cNvCxnSpPr>
          <p:nvPr/>
        </p:nvCxnSpPr>
        <p:spPr>
          <a:xfrm>
            <a:off x="1128288" y="1710750"/>
            <a:ext cx="0" cy="1722000"/>
          </a:xfrm>
          <a:prstGeom prst="straightConnector1">
            <a:avLst/>
          </a:prstGeom>
          <a:noFill/>
          <a:ln w="9525" cap="rnd" cmpd="sng">
            <a:solidFill>
              <a:schemeClr val="accent4"/>
            </a:solidFill>
            <a:prstDash val="solid"/>
            <a:round/>
            <a:headEnd type="none" w="med" len="med"/>
            <a:tailEnd type="none" w="med" len="med"/>
          </a:ln>
        </p:spPr>
      </p:cxnSp>
      <p:sp>
        <p:nvSpPr>
          <p:cNvPr id="1317" name="Google Shape;1317;p46"/>
          <p:cNvSpPr/>
          <p:nvPr/>
        </p:nvSpPr>
        <p:spPr>
          <a:xfrm>
            <a:off x="7860747" y="3686079"/>
            <a:ext cx="309927" cy="288681"/>
          </a:xfrm>
          <a:custGeom>
            <a:avLst/>
            <a:gdLst/>
            <a:ahLst/>
            <a:cxnLst/>
            <a:rect l="l" t="t" r="r" b="b"/>
            <a:pathLst>
              <a:path w="9312" h="8673" extrusionOk="0">
                <a:moveTo>
                  <a:pt x="4657" y="4309"/>
                </a:moveTo>
                <a:cubicBezTo>
                  <a:pt x="3454" y="4309"/>
                  <a:pt x="2475" y="5288"/>
                  <a:pt x="2475" y="6491"/>
                </a:cubicBezTo>
                <a:cubicBezTo>
                  <a:pt x="2475" y="7695"/>
                  <a:pt x="3454" y="8673"/>
                  <a:pt x="4657" y="8673"/>
                </a:cubicBezTo>
                <a:cubicBezTo>
                  <a:pt x="5861" y="8673"/>
                  <a:pt x="6839" y="7695"/>
                  <a:pt x="6839" y="6491"/>
                </a:cubicBezTo>
                <a:cubicBezTo>
                  <a:pt x="6839" y="5290"/>
                  <a:pt x="5861" y="4309"/>
                  <a:pt x="4657" y="4309"/>
                </a:cubicBezTo>
                <a:close/>
                <a:moveTo>
                  <a:pt x="4657" y="5036"/>
                </a:moveTo>
                <a:cubicBezTo>
                  <a:pt x="4914" y="5036"/>
                  <a:pt x="5154" y="5103"/>
                  <a:pt x="5362" y="5220"/>
                </a:cubicBezTo>
                <a:lnTo>
                  <a:pt x="3387" y="7197"/>
                </a:lnTo>
                <a:cubicBezTo>
                  <a:pt x="3271" y="6987"/>
                  <a:pt x="3202" y="6747"/>
                  <a:pt x="3202" y="6491"/>
                </a:cubicBezTo>
                <a:cubicBezTo>
                  <a:pt x="3202" y="5690"/>
                  <a:pt x="3855" y="5036"/>
                  <a:pt x="4657" y="5036"/>
                </a:cubicBezTo>
                <a:close/>
                <a:moveTo>
                  <a:pt x="4657" y="7946"/>
                </a:moveTo>
                <a:cubicBezTo>
                  <a:pt x="4376" y="7946"/>
                  <a:pt x="4110" y="7864"/>
                  <a:pt x="3889" y="7725"/>
                </a:cubicBezTo>
                <a:lnTo>
                  <a:pt x="5892" y="5720"/>
                </a:lnTo>
                <a:cubicBezTo>
                  <a:pt x="6032" y="5944"/>
                  <a:pt x="6114" y="6207"/>
                  <a:pt x="6114" y="6490"/>
                </a:cubicBezTo>
                <a:cubicBezTo>
                  <a:pt x="6112" y="7293"/>
                  <a:pt x="5460" y="7946"/>
                  <a:pt x="4657" y="7946"/>
                </a:cubicBezTo>
                <a:close/>
                <a:moveTo>
                  <a:pt x="9312" y="4437"/>
                </a:moveTo>
                <a:cubicBezTo>
                  <a:pt x="9312" y="4868"/>
                  <a:pt x="9181" y="5281"/>
                  <a:pt x="8933" y="5631"/>
                </a:cubicBezTo>
                <a:cubicBezTo>
                  <a:pt x="8692" y="5973"/>
                  <a:pt x="8357" y="6234"/>
                  <a:pt x="7966" y="6379"/>
                </a:cubicBezTo>
                <a:cubicBezTo>
                  <a:pt x="7925" y="6395"/>
                  <a:pt x="7882" y="6402"/>
                  <a:pt x="7840" y="6402"/>
                </a:cubicBezTo>
                <a:cubicBezTo>
                  <a:pt x="7693" y="6402"/>
                  <a:pt x="7555" y="6311"/>
                  <a:pt x="7499" y="6165"/>
                </a:cubicBezTo>
                <a:cubicBezTo>
                  <a:pt x="7428" y="5979"/>
                  <a:pt x="7525" y="5768"/>
                  <a:pt x="7712" y="5698"/>
                </a:cubicBezTo>
                <a:cubicBezTo>
                  <a:pt x="8234" y="5502"/>
                  <a:pt x="8584" y="4997"/>
                  <a:pt x="8584" y="4439"/>
                </a:cubicBezTo>
                <a:cubicBezTo>
                  <a:pt x="8584" y="3938"/>
                  <a:pt x="8311" y="3484"/>
                  <a:pt x="7869" y="3249"/>
                </a:cubicBezTo>
                <a:cubicBezTo>
                  <a:pt x="7751" y="3186"/>
                  <a:pt x="7675" y="3063"/>
                  <a:pt x="7675" y="2927"/>
                </a:cubicBezTo>
                <a:lnTo>
                  <a:pt x="7675" y="2481"/>
                </a:lnTo>
                <a:cubicBezTo>
                  <a:pt x="7675" y="1515"/>
                  <a:pt x="6890" y="729"/>
                  <a:pt x="5925" y="729"/>
                </a:cubicBezTo>
                <a:cubicBezTo>
                  <a:pt x="5069" y="729"/>
                  <a:pt x="4325" y="1365"/>
                  <a:pt x="4194" y="2209"/>
                </a:cubicBezTo>
                <a:cubicBezTo>
                  <a:pt x="4173" y="2350"/>
                  <a:pt x="4072" y="2463"/>
                  <a:pt x="3937" y="2503"/>
                </a:cubicBezTo>
                <a:cubicBezTo>
                  <a:pt x="3803" y="2542"/>
                  <a:pt x="3656" y="2500"/>
                  <a:pt x="3563" y="2393"/>
                </a:cubicBezTo>
                <a:cubicBezTo>
                  <a:pt x="3394" y="2200"/>
                  <a:pt x="3150" y="2091"/>
                  <a:pt x="2895" y="2091"/>
                </a:cubicBezTo>
                <a:cubicBezTo>
                  <a:pt x="2405" y="2091"/>
                  <a:pt x="2005" y="2491"/>
                  <a:pt x="2005" y="2983"/>
                </a:cubicBezTo>
                <a:lnTo>
                  <a:pt x="2005" y="3637"/>
                </a:lnTo>
                <a:cubicBezTo>
                  <a:pt x="2005" y="3836"/>
                  <a:pt x="1841" y="4001"/>
                  <a:pt x="1642" y="4001"/>
                </a:cubicBezTo>
                <a:lnTo>
                  <a:pt x="1637" y="4001"/>
                </a:lnTo>
                <a:cubicBezTo>
                  <a:pt x="1137" y="4001"/>
                  <a:pt x="732" y="4401"/>
                  <a:pt x="732" y="4891"/>
                </a:cubicBezTo>
                <a:cubicBezTo>
                  <a:pt x="732" y="5320"/>
                  <a:pt x="1016" y="5681"/>
                  <a:pt x="1423" y="5764"/>
                </a:cubicBezTo>
                <a:cubicBezTo>
                  <a:pt x="1618" y="5804"/>
                  <a:pt x="1746" y="5997"/>
                  <a:pt x="1704" y="6193"/>
                </a:cubicBezTo>
                <a:cubicBezTo>
                  <a:pt x="1668" y="6366"/>
                  <a:pt x="1518" y="6484"/>
                  <a:pt x="1348" y="6484"/>
                </a:cubicBezTo>
                <a:cubicBezTo>
                  <a:pt x="1324" y="6484"/>
                  <a:pt x="1298" y="6482"/>
                  <a:pt x="1274" y="6477"/>
                </a:cubicBezTo>
                <a:cubicBezTo>
                  <a:pt x="916" y="6402"/>
                  <a:pt x="590" y="6205"/>
                  <a:pt x="359" y="5916"/>
                </a:cubicBezTo>
                <a:cubicBezTo>
                  <a:pt x="127" y="5630"/>
                  <a:pt x="1" y="5266"/>
                  <a:pt x="1" y="4891"/>
                </a:cubicBezTo>
                <a:cubicBezTo>
                  <a:pt x="1" y="4122"/>
                  <a:pt x="546" y="3477"/>
                  <a:pt x="1274" y="3313"/>
                </a:cubicBezTo>
                <a:lnTo>
                  <a:pt x="1274" y="2983"/>
                </a:lnTo>
                <a:cubicBezTo>
                  <a:pt x="1274" y="2089"/>
                  <a:pt x="1999" y="1364"/>
                  <a:pt x="2891" y="1364"/>
                </a:cubicBezTo>
                <a:cubicBezTo>
                  <a:pt x="3150" y="1364"/>
                  <a:pt x="3403" y="1426"/>
                  <a:pt x="3629" y="1543"/>
                </a:cubicBezTo>
                <a:cubicBezTo>
                  <a:pt x="3775" y="1183"/>
                  <a:pt x="4005" y="862"/>
                  <a:pt x="4302" y="604"/>
                </a:cubicBezTo>
                <a:cubicBezTo>
                  <a:pt x="4751" y="214"/>
                  <a:pt x="5328" y="1"/>
                  <a:pt x="5922" y="1"/>
                </a:cubicBezTo>
                <a:cubicBezTo>
                  <a:pt x="7290" y="1"/>
                  <a:pt x="8401" y="1113"/>
                  <a:pt x="8401" y="2478"/>
                </a:cubicBezTo>
                <a:lnTo>
                  <a:pt x="8401" y="2721"/>
                </a:lnTo>
                <a:cubicBezTo>
                  <a:pt x="8970" y="3106"/>
                  <a:pt x="9312" y="3743"/>
                  <a:pt x="9312" y="4437"/>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996928" y="3683691"/>
            <a:ext cx="262732" cy="309817"/>
          </a:xfrm>
          <a:custGeom>
            <a:avLst/>
            <a:gdLst/>
            <a:ahLst/>
            <a:cxnLst/>
            <a:rect l="l" t="t" r="r" b="b"/>
            <a:pathLst>
              <a:path w="7894" h="9308" extrusionOk="0">
                <a:moveTo>
                  <a:pt x="6735" y="1157"/>
                </a:moveTo>
                <a:cubicBezTo>
                  <a:pt x="5991" y="411"/>
                  <a:pt x="4999" y="1"/>
                  <a:pt x="3947" y="1"/>
                </a:cubicBezTo>
                <a:cubicBezTo>
                  <a:pt x="2894" y="1"/>
                  <a:pt x="1900" y="411"/>
                  <a:pt x="1157" y="1157"/>
                </a:cubicBezTo>
                <a:cubicBezTo>
                  <a:pt x="412" y="1902"/>
                  <a:pt x="1" y="2893"/>
                  <a:pt x="1" y="3946"/>
                </a:cubicBezTo>
                <a:cubicBezTo>
                  <a:pt x="1" y="5000"/>
                  <a:pt x="412" y="5991"/>
                  <a:pt x="1157" y="6736"/>
                </a:cubicBezTo>
                <a:cubicBezTo>
                  <a:pt x="1638" y="7217"/>
                  <a:pt x="2223" y="7558"/>
                  <a:pt x="2859" y="7739"/>
                </a:cubicBezTo>
                <a:cubicBezTo>
                  <a:pt x="2776" y="8216"/>
                  <a:pt x="2357" y="8580"/>
                  <a:pt x="1857" y="8580"/>
                </a:cubicBezTo>
                <a:lnTo>
                  <a:pt x="1512" y="8580"/>
                </a:lnTo>
                <a:cubicBezTo>
                  <a:pt x="1311" y="8580"/>
                  <a:pt x="1148" y="8744"/>
                  <a:pt x="1148" y="8944"/>
                </a:cubicBezTo>
                <a:cubicBezTo>
                  <a:pt x="1148" y="9144"/>
                  <a:pt x="1311" y="9307"/>
                  <a:pt x="1512" y="9307"/>
                </a:cubicBezTo>
                <a:lnTo>
                  <a:pt x="6385" y="9307"/>
                </a:lnTo>
                <a:cubicBezTo>
                  <a:pt x="6584" y="9307"/>
                  <a:pt x="6748" y="9144"/>
                  <a:pt x="6748" y="8944"/>
                </a:cubicBezTo>
                <a:cubicBezTo>
                  <a:pt x="6748" y="8744"/>
                  <a:pt x="6584" y="8580"/>
                  <a:pt x="6385" y="8580"/>
                </a:cubicBezTo>
                <a:lnTo>
                  <a:pt x="6075" y="8580"/>
                </a:lnTo>
                <a:cubicBezTo>
                  <a:pt x="5570" y="8580"/>
                  <a:pt x="5150" y="8209"/>
                  <a:pt x="5070" y="7726"/>
                </a:cubicBezTo>
                <a:cubicBezTo>
                  <a:pt x="5369" y="7638"/>
                  <a:pt x="5659" y="7514"/>
                  <a:pt x="5929" y="7355"/>
                </a:cubicBezTo>
                <a:cubicBezTo>
                  <a:pt x="6103" y="7254"/>
                  <a:pt x="6162" y="7031"/>
                  <a:pt x="6060" y="6859"/>
                </a:cubicBezTo>
                <a:cubicBezTo>
                  <a:pt x="5959" y="6686"/>
                  <a:pt x="5737" y="6627"/>
                  <a:pt x="5564" y="6728"/>
                </a:cubicBezTo>
                <a:cubicBezTo>
                  <a:pt x="5076" y="7014"/>
                  <a:pt x="4517" y="7162"/>
                  <a:pt x="3948" y="7162"/>
                </a:cubicBezTo>
                <a:cubicBezTo>
                  <a:pt x="2174" y="7162"/>
                  <a:pt x="729" y="5719"/>
                  <a:pt x="729" y="3944"/>
                </a:cubicBezTo>
                <a:cubicBezTo>
                  <a:pt x="729" y="2170"/>
                  <a:pt x="2174" y="725"/>
                  <a:pt x="3948" y="725"/>
                </a:cubicBezTo>
                <a:cubicBezTo>
                  <a:pt x="5723" y="725"/>
                  <a:pt x="7166" y="2170"/>
                  <a:pt x="7166" y="3944"/>
                </a:cubicBezTo>
                <a:cubicBezTo>
                  <a:pt x="7166" y="4526"/>
                  <a:pt x="7010" y="5096"/>
                  <a:pt x="6712" y="5594"/>
                </a:cubicBezTo>
                <a:cubicBezTo>
                  <a:pt x="6609" y="5765"/>
                  <a:pt x="6664" y="5989"/>
                  <a:pt x="6837" y="6091"/>
                </a:cubicBezTo>
                <a:cubicBezTo>
                  <a:pt x="7010" y="6195"/>
                  <a:pt x="7234" y="6139"/>
                  <a:pt x="7336" y="5966"/>
                </a:cubicBezTo>
                <a:cubicBezTo>
                  <a:pt x="7701" y="5357"/>
                  <a:pt x="7893" y="4657"/>
                  <a:pt x="7893" y="3943"/>
                </a:cubicBezTo>
                <a:cubicBezTo>
                  <a:pt x="7890" y="2891"/>
                  <a:pt x="7482" y="1901"/>
                  <a:pt x="6735" y="1157"/>
                </a:cubicBezTo>
                <a:close/>
                <a:moveTo>
                  <a:pt x="4354" y="7870"/>
                </a:moveTo>
                <a:cubicBezTo>
                  <a:pt x="4401" y="8132"/>
                  <a:pt x="4504" y="8374"/>
                  <a:pt x="4655" y="8583"/>
                </a:cubicBezTo>
                <a:lnTo>
                  <a:pt x="3272" y="8583"/>
                </a:lnTo>
                <a:cubicBezTo>
                  <a:pt x="3420" y="8375"/>
                  <a:pt x="3526" y="8135"/>
                  <a:pt x="3572" y="7873"/>
                </a:cubicBezTo>
                <a:cubicBezTo>
                  <a:pt x="3695" y="7885"/>
                  <a:pt x="3819" y="7892"/>
                  <a:pt x="3944" y="7892"/>
                </a:cubicBezTo>
                <a:cubicBezTo>
                  <a:pt x="4082" y="7892"/>
                  <a:pt x="4219" y="7885"/>
                  <a:pt x="4354" y="7870"/>
                </a:cubicBezTo>
                <a:close/>
                <a:moveTo>
                  <a:pt x="1999" y="3946"/>
                </a:moveTo>
                <a:cubicBezTo>
                  <a:pt x="1999" y="5019"/>
                  <a:pt x="2872" y="5892"/>
                  <a:pt x="3944" y="5892"/>
                </a:cubicBezTo>
                <a:cubicBezTo>
                  <a:pt x="5017" y="5892"/>
                  <a:pt x="5890" y="5019"/>
                  <a:pt x="5890" y="3946"/>
                </a:cubicBezTo>
                <a:cubicBezTo>
                  <a:pt x="5890" y="2874"/>
                  <a:pt x="5017" y="2001"/>
                  <a:pt x="3944" y="2001"/>
                </a:cubicBezTo>
                <a:cubicBezTo>
                  <a:pt x="2872" y="2001"/>
                  <a:pt x="1999" y="2874"/>
                  <a:pt x="1999" y="3946"/>
                </a:cubicBezTo>
                <a:close/>
                <a:moveTo>
                  <a:pt x="5163" y="3946"/>
                </a:moveTo>
                <a:cubicBezTo>
                  <a:pt x="5163" y="4618"/>
                  <a:pt x="4616" y="5165"/>
                  <a:pt x="3944" y="5165"/>
                </a:cubicBezTo>
                <a:cubicBezTo>
                  <a:pt x="3273" y="5165"/>
                  <a:pt x="2726" y="4618"/>
                  <a:pt x="2726" y="3946"/>
                </a:cubicBezTo>
                <a:cubicBezTo>
                  <a:pt x="2726" y="3275"/>
                  <a:pt x="3273" y="2728"/>
                  <a:pt x="3944" y="2728"/>
                </a:cubicBezTo>
                <a:cubicBezTo>
                  <a:pt x="4617" y="2728"/>
                  <a:pt x="5163" y="3275"/>
                  <a:pt x="5163" y="3946"/>
                </a:cubicBezTo>
                <a:close/>
                <a:moveTo>
                  <a:pt x="3926" y="3565"/>
                </a:moveTo>
                <a:cubicBezTo>
                  <a:pt x="3926" y="3364"/>
                  <a:pt x="4089" y="3201"/>
                  <a:pt x="4290" y="3201"/>
                </a:cubicBezTo>
                <a:cubicBezTo>
                  <a:pt x="4489" y="3201"/>
                  <a:pt x="4654" y="3364"/>
                  <a:pt x="4654" y="3565"/>
                </a:cubicBezTo>
                <a:cubicBezTo>
                  <a:pt x="4654" y="3764"/>
                  <a:pt x="4489" y="3928"/>
                  <a:pt x="4290" y="3928"/>
                </a:cubicBezTo>
                <a:cubicBezTo>
                  <a:pt x="4089" y="3928"/>
                  <a:pt x="3926" y="3765"/>
                  <a:pt x="3926" y="3565"/>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968751" y="1145078"/>
            <a:ext cx="314520" cy="314710"/>
          </a:xfrm>
          <a:custGeom>
            <a:avLst/>
            <a:gdLst/>
            <a:ahLst/>
            <a:cxnLst/>
            <a:rect l="l" t="t" r="r" b="b"/>
            <a:pathLst>
              <a:path w="9450" h="9455" extrusionOk="0">
                <a:moveTo>
                  <a:pt x="8882" y="2097"/>
                </a:moveTo>
                <a:lnTo>
                  <a:pt x="7355" y="572"/>
                </a:lnTo>
                <a:cubicBezTo>
                  <a:pt x="6783" y="1"/>
                  <a:pt x="5856" y="2"/>
                  <a:pt x="5285" y="572"/>
                </a:cubicBezTo>
                <a:lnTo>
                  <a:pt x="941" y="4917"/>
                </a:lnTo>
                <a:cubicBezTo>
                  <a:pt x="800" y="5060"/>
                  <a:pt x="800" y="5290"/>
                  <a:pt x="941" y="5432"/>
                </a:cubicBezTo>
                <a:lnTo>
                  <a:pt x="1450" y="5941"/>
                </a:lnTo>
                <a:lnTo>
                  <a:pt x="106" y="7268"/>
                </a:lnTo>
                <a:cubicBezTo>
                  <a:pt x="38" y="7338"/>
                  <a:pt x="0" y="7431"/>
                  <a:pt x="0" y="7527"/>
                </a:cubicBezTo>
                <a:cubicBezTo>
                  <a:pt x="0" y="7623"/>
                  <a:pt x="38" y="7717"/>
                  <a:pt x="106" y="7784"/>
                </a:cubicBezTo>
                <a:lnTo>
                  <a:pt x="1689" y="9348"/>
                </a:lnTo>
                <a:cubicBezTo>
                  <a:pt x="1760" y="9419"/>
                  <a:pt x="1852" y="9454"/>
                  <a:pt x="1945" y="9454"/>
                </a:cubicBezTo>
                <a:cubicBezTo>
                  <a:pt x="2038" y="9454"/>
                  <a:pt x="2131" y="9418"/>
                  <a:pt x="2201" y="9346"/>
                </a:cubicBezTo>
                <a:lnTo>
                  <a:pt x="3529" y="8020"/>
                </a:lnTo>
                <a:lnTo>
                  <a:pt x="4018" y="8509"/>
                </a:lnTo>
                <a:cubicBezTo>
                  <a:pt x="4088" y="8577"/>
                  <a:pt x="4178" y="8616"/>
                  <a:pt x="4274" y="8616"/>
                </a:cubicBezTo>
                <a:lnTo>
                  <a:pt x="4274" y="8616"/>
                </a:lnTo>
                <a:cubicBezTo>
                  <a:pt x="4371" y="8616"/>
                  <a:pt x="4463" y="8577"/>
                  <a:pt x="4533" y="8509"/>
                </a:cubicBezTo>
                <a:lnTo>
                  <a:pt x="7583" y="5438"/>
                </a:lnTo>
                <a:cubicBezTo>
                  <a:pt x="7726" y="5295"/>
                  <a:pt x="7724" y="5064"/>
                  <a:pt x="7582" y="4923"/>
                </a:cubicBezTo>
                <a:cubicBezTo>
                  <a:pt x="7440" y="4780"/>
                  <a:pt x="7209" y="4783"/>
                  <a:pt x="7067" y="4924"/>
                </a:cubicBezTo>
                <a:lnTo>
                  <a:pt x="4272" y="7735"/>
                </a:lnTo>
                <a:lnTo>
                  <a:pt x="3756" y="7218"/>
                </a:lnTo>
                <a:lnTo>
                  <a:pt x="4549" y="6426"/>
                </a:lnTo>
                <a:cubicBezTo>
                  <a:pt x="4582" y="6431"/>
                  <a:pt x="4616" y="6436"/>
                  <a:pt x="4650" y="6436"/>
                </a:cubicBezTo>
                <a:cubicBezTo>
                  <a:pt x="5001" y="6436"/>
                  <a:pt x="5288" y="6149"/>
                  <a:pt x="5288" y="5799"/>
                </a:cubicBezTo>
                <a:cubicBezTo>
                  <a:pt x="5288" y="5448"/>
                  <a:pt x="5001" y="5163"/>
                  <a:pt x="4650" y="5163"/>
                </a:cubicBezTo>
                <a:cubicBezTo>
                  <a:pt x="4300" y="5163"/>
                  <a:pt x="4015" y="5448"/>
                  <a:pt x="4015" y="5799"/>
                </a:cubicBezTo>
                <a:cubicBezTo>
                  <a:pt x="4015" y="5841"/>
                  <a:pt x="4018" y="5880"/>
                  <a:pt x="4025" y="5921"/>
                </a:cubicBezTo>
                <a:lnTo>
                  <a:pt x="3240" y="6706"/>
                </a:lnTo>
                <a:lnTo>
                  <a:pt x="2698" y="6164"/>
                </a:lnTo>
                <a:lnTo>
                  <a:pt x="4291" y="4583"/>
                </a:lnTo>
                <a:lnTo>
                  <a:pt x="5922" y="4583"/>
                </a:lnTo>
                <a:cubicBezTo>
                  <a:pt x="6019" y="4583"/>
                  <a:pt x="6112" y="4542"/>
                  <a:pt x="6182" y="4474"/>
                </a:cubicBezTo>
                <a:lnTo>
                  <a:pt x="6873" y="3770"/>
                </a:lnTo>
                <a:cubicBezTo>
                  <a:pt x="6912" y="3777"/>
                  <a:pt x="6953" y="3783"/>
                  <a:pt x="6997" y="3783"/>
                </a:cubicBezTo>
                <a:cubicBezTo>
                  <a:pt x="7347" y="3783"/>
                  <a:pt x="7632" y="3498"/>
                  <a:pt x="7632" y="3146"/>
                </a:cubicBezTo>
                <a:cubicBezTo>
                  <a:pt x="7632" y="2795"/>
                  <a:pt x="7347" y="2510"/>
                  <a:pt x="6997" y="2510"/>
                </a:cubicBezTo>
                <a:cubicBezTo>
                  <a:pt x="6645" y="2510"/>
                  <a:pt x="6360" y="2795"/>
                  <a:pt x="6360" y="3146"/>
                </a:cubicBezTo>
                <a:cubicBezTo>
                  <a:pt x="6360" y="3180"/>
                  <a:pt x="6364" y="3214"/>
                  <a:pt x="6367" y="3247"/>
                </a:cubicBezTo>
                <a:lnTo>
                  <a:pt x="5771" y="3855"/>
                </a:lnTo>
                <a:lnTo>
                  <a:pt x="4141" y="3855"/>
                </a:lnTo>
                <a:cubicBezTo>
                  <a:pt x="4045" y="3855"/>
                  <a:pt x="3954" y="3893"/>
                  <a:pt x="3885" y="3960"/>
                </a:cubicBezTo>
                <a:lnTo>
                  <a:pt x="2185" y="5650"/>
                </a:lnTo>
                <a:lnTo>
                  <a:pt x="1711" y="5175"/>
                </a:lnTo>
                <a:lnTo>
                  <a:pt x="5797" y="1087"/>
                </a:lnTo>
                <a:cubicBezTo>
                  <a:pt x="6083" y="801"/>
                  <a:pt x="6550" y="801"/>
                  <a:pt x="6837" y="1087"/>
                </a:cubicBezTo>
                <a:lnTo>
                  <a:pt x="8364" y="2613"/>
                </a:lnTo>
                <a:cubicBezTo>
                  <a:pt x="8645" y="2895"/>
                  <a:pt x="8648" y="3355"/>
                  <a:pt x="8364" y="3639"/>
                </a:cubicBezTo>
                <a:cubicBezTo>
                  <a:pt x="8222" y="3781"/>
                  <a:pt x="8222" y="4011"/>
                  <a:pt x="8364" y="4154"/>
                </a:cubicBezTo>
                <a:cubicBezTo>
                  <a:pt x="8505" y="4295"/>
                  <a:pt x="8736" y="4295"/>
                  <a:pt x="8878" y="4154"/>
                </a:cubicBezTo>
                <a:cubicBezTo>
                  <a:pt x="9449" y="3583"/>
                  <a:pt x="9448" y="2663"/>
                  <a:pt x="8882" y="2097"/>
                </a:cubicBezTo>
                <a:close/>
                <a:moveTo>
                  <a:pt x="1943" y="8577"/>
                </a:moveTo>
                <a:lnTo>
                  <a:pt x="880" y="7527"/>
                </a:lnTo>
                <a:lnTo>
                  <a:pt x="1965" y="6456"/>
                </a:lnTo>
                <a:lnTo>
                  <a:pt x="1967" y="6458"/>
                </a:lnTo>
                <a:lnTo>
                  <a:pt x="3014" y="7506"/>
                </a:ln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7860776" y="1147438"/>
            <a:ext cx="309860" cy="309983"/>
          </a:xfrm>
          <a:custGeom>
            <a:avLst/>
            <a:gdLst/>
            <a:ahLst/>
            <a:cxnLst/>
            <a:rect l="l" t="t" r="r" b="b"/>
            <a:pathLst>
              <a:path w="9310" h="9313" extrusionOk="0">
                <a:moveTo>
                  <a:pt x="2546" y="4655"/>
                </a:moveTo>
                <a:cubicBezTo>
                  <a:pt x="2546" y="4854"/>
                  <a:pt x="2383" y="5019"/>
                  <a:pt x="2182" y="5019"/>
                </a:cubicBezTo>
                <a:cubicBezTo>
                  <a:pt x="1983" y="5019"/>
                  <a:pt x="1818" y="4854"/>
                  <a:pt x="1818" y="4655"/>
                </a:cubicBezTo>
                <a:cubicBezTo>
                  <a:pt x="1818" y="4356"/>
                  <a:pt x="1574" y="4110"/>
                  <a:pt x="1273" y="4110"/>
                </a:cubicBezTo>
                <a:cubicBezTo>
                  <a:pt x="973" y="4110"/>
                  <a:pt x="728" y="4356"/>
                  <a:pt x="728" y="4655"/>
                </a:cubicBezTo>
                <a:cubicBezTo>
                  <a:pt x="728" y="4955"/>
                  <a:pt x="973" y="5201"/>
                  <a:pt x="1273" y="5201"/>
                </a:cubicBezTo>
                <a:cubicBezTo>
                  <a:pt x="1474" y="5201"/>
                  <a:pt x="1637" y="5364"/>
                  <a:pt x="1637" y="5564"/>
                </a:cubicBezTo>
                <a:cubicBezTo>
                  <a:pt x="1637" y="5764"/>
                  <a:pt x="1474" y="5928"/>
                  <a:pt x="1273" y="5928"/>
                </a:cubicBezTo>
                <a:cubicBezTo>
                  <a:pt x="572" y="5928"/>
                  <a:pt x="0" y="5356"/>
                  <a:pt x="0" y="4655"/>
                </a:cubicBezTo>
                <a:cubicBezTo>
                  <a:pt x="0" y="3953"/>
                  <a:pt x="572" y="3382"/>
                  <a:pt x="1273" y="3382"/>
                </a:cubicBezTo>
                <a:cubicBezTo>
                  <a:pt x="1976" y="3382"/>
                  <a:pt x="2546" y="3953"/>
                  <a:pt x="2546" y="4655"/>
                </a:cubicBezTo>
                <a:close/>
                <a:moveTo>
                  <a:pt x="4655" y="2546"/>
                </a:moveTo>
                <a:cubicBezTo>
                  <a:pt x="4856" y="2546"/>
                  <a:pt x="5019" y="2382"/>
                  <a:pt x="5019" y="2182"/>
                </a:cubicBezTo>
                <a:cubicBezTo>
                  <a:pt x="5019" y="1982"/>
                  <a:pt x="4856" y="1819"/>
                  <a:pt x="4655" y="1819"/>
                </a:cubicBezTo>
                <a:cubicBezTo>
                  <a:pt x="4355" y="1819"/>
                  <a:pt x="4109" y="1573"/>
                  <a:pt x="4109" y="1273"/>
                </a:cubicBezTo>
                <a:cubicBezTo>
                  <a:pt x="4109" y="974"/>
                  <a:pt x="4355" y="728"/>
                  <a:pt x="4655" y="728"/>
                </a:cubicBezTo>
                <a:cubicBezTo>
                  <a:pt x="4956" y="728"/>
                  <a:pt x="5200" y="974"/>
                  <a:pt x="5200" y="1273"/>
                </a:cubicBezTo>
                <a:cubicBezTo>
                  <a:pt x="5200" y="1473"/>
                  <a:pt x="5365" y="1637"/>
                  <a:pt x="5564" y="1637"/>
                </a:cubicBezTo>
                <a:cubicBezTo>
                  <a:pt x="5765" y="1637"/>
                  <a:pt x="5928" y="1473"/>
                  <a:pt x="5928" y="1273"/>
                </a:cubicBezTo>
                <a:cubicBezTo>
                  <a:pt x="5928" y="571"/>
                  <a:pt x="5358" y="0"/>
                  <a:pt x="4655" y="0"/>
                </a:cubicBezTo>
                <a:cubicBezTo>
                  <a:pt x="3954" y="0"/>
                  <a:pt x="3382" y="571"/>
                  <a:pt x="3382" y="1273"/>
                </a:cubicBezTo>
                <a:cubicBezTo>
                  <a:pt x="3382" y="1974"/>
                  <a:pt x="3954" y="2546"/>
                  <a:pt x="4655" y="2546"/>
                </a:cubicBezTo>
                <a:close/>
                <a:moveTo>
                  <a:pt x="8037" y="4110"/>
                </a:moveTo>
                <a:cubicBezTo>
                  <a:pt x="8338" y="4110"/>
                  <a:pt x="8582" y="4356"/>
                  <a:pt x="8582" y="4655"/>
                </a:cubicBezTo>
                <a:cubicBezTo>
                  <a:pt x="8582" y="4854"/>
                  <a:pt x="8747" y="5019"/>
                  <a:pt x="8946" y="5019"/>
                </a:cubicBezTo>
                <a:cubicBezTo>
                  <a:pt x="9147" y="5019"/>
                  <a:pt x="9310" y="4854"/>
                  <a:pt x="9310" y="4655"/>
                </a:cubicBezTo>
                <a:cubicBezTo>
                  <a:pt x="9310" y="3953"/>
                  <a:pt x="8739" y="3382"/>
                  <a:pt x="8037" y="3382"/>
                </a:cubicBezTo>
                <a:cubicBezTo>
                  <a:pt x="7336" y="3382"/>
                  <a:pt x="6764" y="3953"/>
                  <a:pt x="6764" y="4655"/>
                </a:cubicBezTo>
                <a:cubicBezTo>
                  <a:pt x="6764" y="5230"/>
                  <a:pt x="7148" y="5717"/>
                  <a:pt x="7673" y="5876"/>
                </a:cubicBezTo>
                <a:lnTo>
                  <a:pt x="7673" y="6818"/>
                </a:lnTo>
                <a:cubicBezTo>
                  <a:pt x="7265" y="6940"/>
                  <a:pt x="6942" y="7265"/>
                  <a:pt x="6818" y="7675"/>
                </a:cubicBezTo>
                <a:lnTo>
                  <a:pt x="5874" y="7675"/>
                </a:lnTo>
                <a:cubicBezTo>
                  <a:pt x="5752" y="7266"/>
                  <a:pt x="5429" y="6942"/>
                  <a:pt x="5017" y="6818"/>
                </a:cubicBezTo>
                <a:lnTo>
                  <a:pt x="5017" y="5585"/>
                </a:lnTo>
                <a:lnTo>
                  <a:pt x="5017" y="5574"/>
                </a:lnTo>
                <a:lnTo>
                  <a:pt x="5017" y="5566"/>
                </a:lnTo>
                <a:cubicBezTo>
                  <a:pt x="5017" y="5366"/>
                  <a:pt x="4854" y="5202"/>
                  <a:pt x="4653" y="5202"/>
                </a:cubicBezTo>
                <a:cubicBezTo>
                  <a:pt x="4354" y="5202"/>
                  <a:pt x="4108" y="4956"/>
                  <a:pt x="4108" y="4657"/>
                </a:cubicBezTo>
                <a:cubicBezTo>
                  <a:pt x="4108" y="4357"/>
                  <a:pt x="4354" y="4111"/>
                  <a:pt x="4653" y="4111"/>
                </a:cubicBezTo>
                <a:cubicBezTo>
                  <a:pt x="4953" y="4111"/>
                  <a:pt x="5199" y="4357"/>
                  <a:pt x="5199" y="4657"/>
                </a:cubicBezTo>
                <a:cubicBezTo>
                  <a:pt x="5199" y="4857"/>
                  <a:pt x="5363" y="5020"/>
                  <a:pt x="5563" y="5020"/>
                </a:cubicBezTo>
                <a:cubicBezTo>
                  <a:pt x="5763" y="5020"/>
                  <a:pt x="5926" y="4857"/>
                  <a:pt x="5926" y="4657"/>
                </a:cubicBezTo>
                <a:cubicBezTo>
                  <a:pt x="5926" y="3956"/>
                  <a:pt x="5356" y="3384"/>
                  <a:pt x="4653" y="3384"/>
                </a:cubicBezTo>
                <a:cubicBezTo>
                  <a:pt x="4435" y="3384"/>
                  <a:pt x="4229" y="3441"/>
                  <a:pt x="4048" y="3537"/>
                </a:cubicBezTo>
                <a:lnTo>
                  <a:pt x="2873" y="2363"/>
                </a:lnTo>
                <a:cubicBezTo>
                  <a:pt x="2732" y="2220"/>
                  <a:pt x="2501" y="2220"/>
                  <a:pt x="2360" y="2363"/>
                </a:cubicBezTo>
                <a:cubicBezTo>
                  <a:pt x="2217" y="2504"/>
                  <a:pt x="2217" y="2735"/>
                  <a:pt x="2360" y="2876"/>
                </a:cubicBezTo>
                <a:lnTo>
                  <a:pt x="3533" y="4052"/>
                </a:lnTo>
                <a:cubicBezTo>
                  <a:pt x="3436" y="4232"/>
                  <a:pt x="3381" y="4437"/>
                  <a:pt x="3381" y="4657"/>
                </a:cubicBezTo>
                <a:cubicBezTo>
                  <a:pt x="3381" y="5231"/>
                  <a:pt x="3765" y="5718"/>
                  <a:pt x="4290" y="5877"/>
                </a:cubicBezTo>
                <a:lnTo>
                  <a:pt x="4290" y="6821"/>
                </a:lnTo>
                <a:cubicBezTo>
                  <a:pt x="3765" y="6977"/>
                  <a:pt x="3381" y="7464"/>
                  <a:pt x="3381" y="8040"/>
                </a:cubicBezTo>
                <a:cubicBezTo>
                  <a:pt x="3381" y="8743"/>
                  <a:pt x="3952" y="9313"/>
                  <a:pt x="4653" y="9313"/>
                </a:cubicBezTo>
                <a:cubicBezTo>
                  <a:pt x="4854" y="9313"/>
                  <a:pt x="5017" y="9150"/>
                  <a:pt x="5017" y="8949"/>
                </a:cubicBezTo>
                <a:cubicBezTo>
                  <a:pt x="5017" y="8750"/>
                  <a:pt x="4854" y="8586"/>
                  <a:pt x="4653" y="8586"/>
                </a:cubicBezTo>
                <a:cubicBezTo>
                  <a:pt x="4354" y="8586"/>
                  <a:pt x="4108" y="8341"/>
                  <a:pt x="4108" y="8040"/>
                </a:cubicBezTo>
                <a:cubicBezTo>
                  <a:pt x="4108" y="7740"/>
                  <a:pt x="4354" y="7495"/>
                  <a:pt x="4653" y="7495"/>
                </a:cubicBezTo>
                <a:cubicBezTo>
                  <a:pt x="4953" y="7495"/>
                  <a:pt x="5199" y="7740"/>
                  <a:pt x="5199" y="8040"/>
                </a:cubicBezTo>
                <a:cubicBezTo>
                  <a:pt x="5199" y="8241"/>
                  <a:pt x="5363" y="8404"/>
                  <a:pt x="5563" y="8404"/>
                </a:cubicBezTo>
                <a:lnTo>
                  <a:pt x="6815" y="8404"/>
                </a:lnTo>
                <a:cubicBezTo>
                  <a:pt x="6972" y="8930"/>
                  <a:pt x="7459" y="9313"/>
                  <a:pt x="8035" y="9313"/>
                </a:cubicBezTo>
                <a:cubicBezTo>
                  <a:pt x="8236" y="9313"/>
                  <a:pt x="8399" y="9150"/>
                  <a:pt x="8399" y="8949"/>
                </a:cubicBezTo>
                <a:cubicBezTo>
                  <a:pt x="8399" y="8750"/>
                  <a:pt x="8236" y="8586"/>
                  <a:pt x="8035" y="8586"/>
                </a:cubicBezTo>
                <a:cubicBezTo>
                  <a:pt x="7736" y="8586"/>
                  <a:pt x="7490" y="8341"/>
                  <a:pt x="7490" y="8040"/>
                </a:cubicBezTo>
                <a:cubicBezTo>
                  <a:pt x="7490" y="7740"/>
                  <a:pt x="7736" y="7495"/>
                  <a:pt x="8035" y="7495"/>
                </a:cubicBezTo>
                <a:cubicBezTo>
                  <a:pt x="8335" y="7495"/>
                  <a:pt x="8581" y="7740"/>
                  <a:pt x="8581" y="8040"/>
                </a:cubicBezTo>
                <a:cubicBezTo>
                  <a:pt x="8581" y="8241"/>
                  <a:pt x="8745" y="8404"/>
                  <a:pt x="8945" y="8404"/>
                </a:cubicBezTo>
                <a:cubicBezTo>
                  <a:pt x="9145" y="8404"/>
                  <a:pt x="9308" y="8241"/>
                  <a:pt x="9308" y="8040"/>
                </a:cubicBezTo>
                <a:cubicBezTo>
                  <a:pt x="9308" y="7465"/>
                  <a:pt x="8924" y="6978"/>
                  <a:pt x="8399" y="6821"/>
                </a:cubicBezTo>
                <a:lnTo>
                  <a:pt x="8399" y="5567"/>
                </a:lnTo>
                <a:cubicBezTo>
                  <a:pt x="8399" y="5368"/>
                  <a:pt x="8236" y="5204"/>
                  <a:pt x="8035" y="5204"/>
                </a:cubicBezTo>
                <a:cubicBezTo>
                  <a:pt x="7736" y="5204"/>
                  <a:pt x="7490" y="4959"/>
                  <a:pt x="7490" y="4658"/>
                </a:cubicBezTo>
                <a:cubicBezTo>
                  <a:pt x="7490" y="4358"/>
                  <a:pt x="7737" y="4110"/>
                  <a:pt x="8037" y="4110"/>
                </a:cubicBezTo>
                <a:close/>
                <a:moveTo>
                  <a:pt x="1273" y="2546"/>
                </a:moveTo>
                <a:cubicBezTo>
                  <a:pt x="1474" y="2546"/>
                  <a:pt x="1637" y="2382"/>
                  <a:pt x="1637" y="2182"/>
                </a:cubicBezTo>
                <a:cubicBezTo>
                  <a:pt x="1637" y="1982"/>
                  <a:pt x="1474" y="1819"/>
                  <a:pt x="1273" y="1819"/>
                </a:cubicBezTo>
                <a:cubicBezTo>
                  <a:pt x="973" y="1819"/>
                  <a:pt x="728" y="1573"/>
                  <a:pt x="728" y="1273"/>
                </a:cubicBezTo>
                <a:cubicBezTo>
                  <a:pt x="728" y="974"/>
                  <a:pt x="973" y="728"/>
                  <a:pt x="1273" y="728"/>
                </a:cubicBezTo>
                <a:cubicBezTo>
                  <a:pt x="1574" y="728"/>
                  <a:pt x="1818" y="974"/>
                  <a:pt x="1818" y="1273"/>
                </a:cubicBezTo>
                <a:cubicBezTo>
                  <a:pt x="1818" y="1473"/>
                  <a:pt x="1983" y="1637"/>
                  <a:pt x="2182" y="1637"/>
                </a:cubicBezTo>
                <a:cubicBezTo>
                  <a:pt x="2383" y="1637"/>
                  <a:pt x="2546" y="1473"/>
                  <a:pt x="2546" y="1273"/>
                </a:cubicBezTo>
                <a:cubicBezTo>
                  <a:pt x="2546" y="571"/>
                  <a:pt x="1976" y="0"/>
                  <a:pt x="1273" y="0"/>
                </a:cubicBezTo>
                <a:cubicBezTo>
                  <a:pt x="572" y="0"/>
                  <a:pt x="0" y="571"/>
                  <a:pt x="0" y="1273"/>
                </a:cubicBezTo>
                <a:cubicBezTo>
                  <a:pt x="0" y="1974"/>
                  <a:pt x="572" y="2546"/>
                  <a:pt x="1273" y="2546"/>
                </a:cubicBezTo>
                <a:close/>
                <a:moveTo>
                  <a:pt x="8037" y="2546"/>
                </a:moveTo>
                <a:cubicBezTo>
                  <a:pt x="8238" y="2546"/>
                  <a:pt x="8401" y="2382"/>
                  <a:pt x="8401" y="2182"/>
                </a:cubicBezTo>
                <a:cubicBezTo>
                  <a:pt x="8401" y="1982"/>
                  <a:pt x="8238" y="1819"/>
                  <a:pt x="8037" y="1819"/>
                </a:cubicBezTo>
                <a:cubicBezTo>
                  <a:pt x="7737" y="1819"/>
                  <a:pt x="7491" y="1573"/>
                  <a:pt x="7491" y="1273"/>
                </a:cubicBezTo>
                <a:cubicBezTo>
                  <a:pt x="7491" y="974"/>
                  <a:pt x="7737" y="728"/>
                  <a:pt x="8037" y="728"/>
                </a:cubicBezTo>
                <a:cubicBezTo>
                  <a:pt x="8338" y="728"/>
                  <a:pt x="8582" y="974"/>
                  <a:pt x="8582" y="1273"/>
                </a:cubicBezTo>
                <a:cubicBezTo>
                  <a:pt x="8582" y="1473"/>
                  <a:pt x="8747" y="1637"/>
                  <a:pt x="8946" y="1637"/>
                </a:cubicBezTo>
                <a:cubicBezTo>
                  <a:pt x="9147" y="1637"/>
                  <a:pt x="9310" y="1473"/>
                  <a:pt x="9310" y="1273"/>
                </a:cubicBezTo>
                <a:cubicBezTo>
                  <a:pt x="9310" y="571"/>
                  <a:pt x="8739" y="0"/>
                  <a:pt x="8037" y="0"/>
                </a:cubicBezTo>
                <a:cubicBezTo>
                  <a:pt x="7336" y="0"/>
                  <a:pt x="6764" y="571"/>
                  <a:pt x="6764" y="1273"/>
                </a:cubicBezTo>
                <a:cubicBezTo>
                  <a:pt x="6764" y="1974"/>
                  <a:pt x="7336" y="2546"/>
                  <a:pt x="8037" y="2546"/>
                </a:cubicBezTo>
                <a:close/>
                <a:moveTo>
                  <a:pt x="1273" y="6764"/>
                </a:moveTo>
                <a:cubicBezTo>
                  <a:pt x="572" y="6764"/>
                  <a:pt x="0" y="7335"/>
                  <a:pt x="0" y="8037"/>
                </a:cubicBezTo>
                <a:cubicBezTo>
                  <a:pt x="0" y="8738"/>
                  <a:pt x="572" y="9310"/>
                  <a:pt x="1273" y="9310"/>
                </a:cubicBezTo>
                <a:cubicBezTo>
                  <a:pt x="1474" y="9310"/>
                  <a:pt x="1637" y="9146"/>
                  <a:pt x="1637" y="8946"/>
                </a:cubicBezTo>
                <a:cubicBezTo>
                  <a:pt x="1637" y="8746"/>
                  <a:pt x="1474" y="8583"/>
                  <a:pt x="1273" y="8583"/>
                </a:cubicBezTo>
                <a:cubicBezTo>
                  <a:pt x="973" y="8583"/>
                  <a:pt x="728" y="8337"/>
                  <a:pt x="728" y="8037"/>
                </a:cubicBezTo>
                <a:cubicBezTo>
                  <a:pt x="728" y="7737"/>
                  <a:pt x="973" y="7492"/>
                  <a:pt x="1273" y="7492"/>
                </a:cubicBezTo>
                <a:cubicBezTo>
                  <a:pt x="1574" y="7492"/>
                  <a:pt x="1818" y="7737"/>
                  <a:pt x="1818" y="8037"/>
                </a:cubicBezTo>
                <a:cubicBezTo>
                  <a:pt x="1818" y="8236"/>
                  <a:pt x="1983" y="8401"/>
                  <a:pt x="2182" y="8401"/>
                </a:cubicBezTo>
                <a:cubicBezTo>
                  <a:pt x="2383" y="8401"/>
                  <a:pt x="2546" y="8236"/>
                  <a:pt x="2546" y="8037"/>
                </a:cubicBezTo>
                <a:cubicBezTo>
                  <a:pt x="2546" y="7335"/>
                  <a:pt x="1976" y="6764"/>
                  <a:pt x="1273" y="6764"/>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47"/>
          <p:cNvSpPr txBox="1">
            <a:spLocks noGrp="1"/>
          </p:cNvSpPr>
          <p:nvPr>
            <p:ph type="subTitle" idx="1"/>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bg1"/>
                </a:solidFill>
              </a:rPr>
              <a:t>COLD WAR</a:t>
            </a:r>
            <a:endParaRPr dirty="0">
              <a:solidFill>
                <a:schemeClr val="bg1"/>
              </a:solidFill>
            </a:endParaRPr>
          </a:p>
        </p:txBody>
      </p:sp>
      <p:sp>
        <p:nvSpPr>
          <p:cNvPr id="1326" name="Google Shape;1326;p47"/>
          <p:cNvSpPr txBox="1">
            <a:spLocks noGrp="1"/>
          </p:cNvSpPr>
          <p:nvPr>
            <p:ph type="subTitle" idx="2"/>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chemeClr val="bg1"/>
                </a:solidFill>
              </a:rPr>
              <a:t>1990s</a:t>
            </a:r>
            <a:endParaRPr dirty="0">
              <a:solidFill>
                <a:schemeClr val="bg1"/>
              </a:solidFill>
            </a:endParaRPr>
          </a:p>
        </p:txBody>
      </p:sp>
      <p:sp>
        <p:nvSpPr>
          <p:cNvPr id="1327" name="Google Shape;1327;p47"/>
          <p:cNvSpPr txBox="1">
            <a:spLocks noGrp="1"/>
          </p:cNvSpPr>
          <p:nvPr>
            <p:ph type="subTitle" idx="3"/>
          </p:nvPr>
        </p:nvSpPr>
        <p:spPr>
          <a:xfrm>
            <a:off x="720000" y="2073850"/>
            <a:ext cx="2907600" cy="286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b="1" dirty="0" smtClean="0">
                <a:solidFill>
                  <a:schemeClr val="bg1"/>
                </a:solidFill>
              </a:rPr>
              <a:t>T</a:t>
            </a:r>
            <a:r>
              <a:rPr lang="en" b="1" dirty="0" smtClean="0">
                <a:solidFill>
                  <a:schemeClr val="bg1"/>
                </a:solidFill>
              </a:rPr>
              <a:t>he </a:t>
            </a:r>
            <a:r>
              <a:rPr lang="en" b="1" dirty="0" smtClean="0">
                <a:solidFill>
                  <a:schemeClr val="accent4"/>
                </a:solidFill>
              </a:rPr>
              <a:t>Cold War </a:t>
            </a:r>
            <a:r>
              <a:rPr lang="en" b="1" dirty="0" smtClean="0">
                <a:solidFill>
                  <a:schemeClr val="bg1"/>
                </a:solidFill>
              </a:rPr>
              <a:t>was the incentive to create a </a:t>
            </a:r>
            <a:r>
              <a:rPr lang="en" b="1" dirty="0" smtClean="0">
                <a:solidFill>
                  <a:schemeClr val="accent4"/>
                </a:solidFill>
              </a:rPr>
              <a:t>decenteralized</a:t>
            </a:r>
            <a:r>
              <a:rPr lang="en" b="1" dirty="0" smtClean="0">
                <a:solidFill>
                  <a:schemeClr val="bg1"/>
                </a:solidFill>
              </a:rPr>
              <a:t> and robust communication system.</a:t>
            </a:r>
          </a:p>
          <a:p>
            <a:pPr marL="0" lvl="0" indent="0" algn="r" rtl="0">
              <a:spcBef>
                <a:spcPts val="0"/>
              </a:spcBef>
              <a:spcAft>
                <a:spcPts val="0"/>
              </a:spcAft>
              <a:buNone/>
            </a:pPr>
            <a:endParaRPr lang="en" b="1" dirty="0">
              <a:solidFill>
                <a:schemeClr val="bg1"/>
              </a:solidFill>
            </a:endParaRPr>
          </a:p>
          <a:p>
            <a:pPr marL="0" lvl="0" indent="0"/>
            <a:r>
              <a:rPr lang="en-US" b="1" dirty="0"/>
              <a:t>So, the Internet was primarily conceived as a solution to create a network that could withstand </a:t>
            </a:r>
            <a:r>
              <a:rPr lang="en-US" b="1" dirty="0">
                <a:solidFill>
                  <a:schemeClr val="accent4"/>
                </a:solidFill>
              </a:rPr>
              <a:t>disruptions</a:t>
            </a:r>
            <a:r>
              <a:rPr lang="en-US" b="1" dirty="0"/>
              <a:t> caused by a </a:t>
            </a:r>
            <a:r>
              <a:rPr lang="en-US" b="1" dirty="0">
                <a:solidFill>
                  <a:schemeClr val="accent4"/>
                </a:solidFill>
              </a:rPr>
              <a:t>military conflict</a:t>
            </a:r>
            <a:r>
              <a:rPr lang="en-US" b="1" dirty="0" smtClean="0"/>
              <a:t>.</a:t>
            </a:r>
          </a:p>
          <a:p>
            <a:pPr marL="0" lvl="0" indent="0"/>
            <a:endParaRPr lang="en-US" b="1" dirty="0">
              <a:solidFill>
                <a:schemeClr val="bg1"/>
              </a:solidFill>
            </a:endParaRPr>
          </a:p>
          <a:p>
            <a:pPr marL="0" lvl="0" indent="0"/>
            <a:r>
              <a:rPr lang="en-US" b="1" dirty="0" smtClean="0">
                <a:solidFill>
                  <a:schemeClr val="bg1"/>
                </a:solidFill>
              </a:rPr>
              <a:t>Internet was first introduced back in the </a:t>
            </a:r>
            <a:r>
              <a:rPr lang="en-US" b="1" dirty="0" smtClean="0">
                <a:solidFill>
                  <a:schemeClr val="accent4"/>
                </a:solidFill>
              </a:rPr>
              <a:t>1960s.</a:t>
            </a:r>
            <a:endParaRPr b="1" dirty="0">
              <a:solidFill>
                <a:schemeClr val="accent4"/>
              </a:solidFill>
            </a:endParaRPr>
          </a:p>
        </p:txBody>
      </p:sp>
      <p:sp>
        <p:nvSpPr>
          <p:cNvPr id="1328" name="Google Shape;1328;p47"/>
          <p:cNvSpPr txBox="1">
            <a:spLocks noGrp="1"/>
          </p:cNvSpPr>
          <p:nvPr>
            <p:ph type="subTitle" idx="4"/>
          </p:nvPr>
        </p:nvSpPr>
        <p:spPr>
          <a:xfrm>
            <a:off x="5516400" y="3539874"/>
            <a:ext cx="3094200" cy="1394075"/>
          </a:xfrm>
          <a:prstGeom prst="rect">
            <a:avLst/>
          </a:prstGeom>
        </p:spPr>
        <p:txBody>
          <a:bodyPr spcFirstLastPara="1" wrap="square" lIns="91425" tIns="91425" rIns="91425" bIns="91425" anchor="t" anchorCtr="0">
            <a:noAutofit/>
          </a:bodyPr>
          <a:lstStyle/>
          <a:p>
            <a:pPr marL="0" lvl="0" indent="0"/>
            <a:r>
              <a:rPr lang="en-US" dirty="0"/>
              <a:t>The </a:t>
            </a:r>
            <a:r>
              <a:rPr lang="en-US" dirty="0">
                <a:solidFill>
                  <a:schemeClr val="accent4"/>
                </a:solidFill>
              </a:rPr>
              <a:t>1990s</a:t>
            </a:r>
            <a:r>
              <a:rPr lang="en-US" dirty="0"/>
              <a:t> saw the commercialization and global expansion of </a:t>
            </a:r>
            <a:r>
              <a:rPr lang="en-US" dirty="0" smtClean="0"/>
              <a:t>internet</a:t>
            </a:r>
            <a:r>
              <a:rPr lang="en-US" dirty="0"/>
              <a:t>, transforming it into the </a:t>
            </a:r>
            <a:r>
              <a:rPr lang="en-US" dirty="0">
                <a:solidFill>
                  <a:schemeClr val="accent4"/>
                </a:solidFill>
              </a:rPr>
              <a:t>global communication</a:t>
            </a:r>
            <a:r>
              <a:rPr lang="en-US" dirty="0"/>
              <a:t> and </a:t>
            </a:r>
            <a:r>
              <a:rPr lang="en-US" dirty="0">
                <a:solidFill>
                  <a:schemeClr val="accent4"/>
                </a:solidFill>
              </a:rPr>
              <a:t>information-sharing</a:t>
            </a:r>
            <a:r>
              <a:rPr lang="en-US" dirty="0"/>
              <a:t> </a:t>
            </a:r>
            <a:r>
              <a:rPr lang="en-US" dirty="0" smtClean="0"/>
              <a:t>platform.</a:t>
            </a:r>
            <a:endParaRPr dirty="0"/>
          </a:p>
        </p:txBody>
      </p:sp>
      <p:sp>
        <p:nvSpPr>
          <p:cNvPr id="1329" name="Google Shape;1329;p4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a:t>
            </a:r>
            <a:r>
              <a:rPr lang="en">
                <a:solidFill>
                  <a:schemeClr val="accent4"/>
                </a:solidFill>
              </a:rPr>
              <a:t>ORIGINS</a:t>
            </a:r>
            <a:r>
              <a:rPr lang="en"/>
              <a:t> OF THE INTERNET</a:t>
            </a:r>
            <a:endParaRPr/>
          </a:p>
        </p:txBody>
      </p:sp>
      <p:sp>
        <p:nvSpPr>
          <p:cNvPr id="1330" name="Google Shape;1330;p47"/>
          <p:cNvSpPr/>
          <p:nvPr/>
        </p:nvSpPr>
        <p:spPr>
          <a:xfrm>
            <a:off x="4165713" y="18832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7"/>
          <p:cNvSpPr/>
          <p:nvPr/>
        </p:nvSpPr>
        <p:spPr>
          <a:xfrm>
            <a:off x="4165713" y="3349313"/>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4" name="Google Shape;1334;p47"/>
          <p:cNvCxnSpPr>
            <a:stCxn id="1325" idx="3"/>
            <a:endCxn id="1330" idx="2"/>
          </p:cNvCxnSpPr>
          <p:nvPr/>
        </p:nvCxnSpPr>
        <p:spPr>
          <a:xfrm>
            <a:off x="3627600" y="1931400"/>
            <a:ext cx="538200" cy="360300"/>
          </a:xfrm>
          <a:prstGeom prst="bentConnector3">
            <a:avLst>
              <a:gd name="adj1" fmla="val 49992"/>
            </a:avLst>
          </a:prstGeom>
          <a:noFill/>
          <a:ln w="9525" cap="rnd" cmpd="sng">
            <a:solidFill>
              <a:schemeClr val="accent4"/>
            </a:solidFill>
            <a:prstDash val="solid"/>
            <a:round/>
            <a:headEnd type="none" w="med" len="med"/>
            <a:tailEnd type="none" w="med" len="med"/>
          </a:ln>
        </p:spPr>
      </p:cxnSp>
      <p:cxnSp>
        <p:nvCxnSpPr>
          <p:cNvPr id="1335" name="Google Shape;1335;p47"/>
          <p:cNvCxnSpPr>
            <a:stCxn id="1331" idx="6"/>
            <a:endCxn id="1326" idx="1"/>
          </p:cNvCxnSpPr>
          <p:nvPr/>
        </p:nvCxnSpPr>
        <p:spPr>
          <a:xfrm flipV="1">
            <a:off x="4982313" y="3397425"/>
            <a:ext cx="534087" cy="360188"/>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36" name="Google Shape;1336;p47"/>
          <p:cNvCxnSpPr/>
          <p:nvPr/>
        </p:nvCxnSpPr>
        <p:spPr>
          <a:xfrm>
            <a:off x="4564679" y="2699813"/>
            <a:ext cx="0" cy="649500"/>
          </a:xfrm>
          <a:prstGeom prst="straightConnector1">
            <a:avLst/>
          </a:prstGeom>
          <a:noFill/>
          <a:ln w="9525" cap="rnd" cmpd="sng">
            <a:solidFill>
              <a:schemeClr val="accent4"/>
            </a:solidFill>
            <a:prstDash val="solid"/>
            <a:round/>
            <a:headEnd type="none" w="med" len="med"/>
            <a:tailEnd type="none" w="med" len="med"/>
          </a:ln>
        </p:spPr>
      </p:cxnSp>
      <p:sp>
        <p:nvSpPr>
          <p:cNvPr id="14" name="Google Shape;2047;p76"/>
          <p:cNvSpPr/>
          <p:nvPr/>
        </p:nvSpPr>
        <p:spPr>
          <a:xfrm>
            <a:off x="4412694" y="2130217"/>
            <a:ext cx="322637" cy="322741"/>
          </a:xfrm>
          <a:custGeom>
            <a:avLst/>
            <a:gdLst/>
            <a:ahLst/>
            <a:cxnLst/>
            <a:rect l="l" t="t" r="r" b="b"/>
            <a:pathLst>
              <a:path w="9328" h="9331" extrusionOk="0">
                <a:moveTo>
                  <a:pt x="8386" y="3990"/>
                </a:moveTo>
                <a:lnTo>
                  <a:pt x="9277" y="2044"/>
                </a:lnTo>
                <a:cubicBezTo>
                  <a:pt x="9328" y="1932"/>
                  <a:pt x="9319" y="1801"/>
                  <a:pt x="9252" y="1697"/>
                </a:cubicBezTo>
                <a:cubicBezTo>
                  <a:pt x="9184" y="1593"/>
                  <a:pt x="9070" y="1529"/>
                  <a:pt x="8946" y="1529"/>
                </a:cubicBezTo>
                <a:lnTo>
                  <a:pt x="7783" y="1529"/>
                </a:lnTo>
                <a:lnTo>
                  <a:pt x="7783" y="385"/>
                </a:lnTo>
                <a:cubicBezTo>
                  <a:pt x="7783" y="261"/>
                  <a:pt x="7719" y="145"/>
                  <a:pt x="7615" y="78"/>
                </a:cubicBezTo>
                <a:cubicBezTo>
                  <a:pt x="7509" y="9"/>
                  <a:pt x="7378" y="0"/>
                  <a:pt x="7266" y="53"/>
                </a:cubicBezTo>
                <a:lnTo>
                  <a:pt x="5303" y="962"/>
                </a:lnTo>
                <a:cubicBezTo>
                  <a:pt x="5173" y="1023"/>
                  <a:pt x="5092" y="1151"/>
                  <a:pt x="5092" y="1292"/>
                </a:cubicBezTo>
                <a:lnTo>
                  <a:pt x="5092" y="2470"/>
                </a:lnTo>
                <a:cubicBezTo>
                  <a:pt x="4878" y="2568"/>
                  <a:pt x="4664" y="2667"/>
                  <a:pt x="4453" y="2763"/>
                </a:cubicBezTo>
                <a:cubicBezTo>
                  <a:pt x="2863" y="3490"/>
                  <a:pt x="1364" y="4177"/>
                  <a:pt x="556" y="4975"/>
                </a:cubicBezTo>
                <a:lnTo>
                  <a:pt x="555" y="4977"/>
                </a:lnTo>
                <a:cubicBezTo>
                  <a:pt x="197" y="5336"/>
                  <a:pt x="1" y="5810"/>
                  <a:pt x="1" y="6315"/>
                </a:cubicBezTo>
                <a:lnTo>
                  <a:pt x="1" y="7874"/>
                </a:lnTo>
                <a:cubicBezTo>
                  <a:pt x="1" y="8676"/>
                  <a:pt x="652" y="9329"/>
                  <a:pt x="1455" y="9329"/>
                </a:cubicBezTo>
                <a:lnTo>
                  <a:pt x="3041" y="9329"/>
                </a:lnTo>
                <a:cubicBezTo>
                  <a:pt x="3543" y="9329"/>
                  <a:pt x="4017" y="9134"/>
                  <a:pt x="4373" y="8779"/>
                </a:cubicBezTo>
                <a:cubicBezTo>
                  <a:pt x="5034" y="8174"/>
                  <a:pt x="5583" y="7122"/>
                  <a:pt x="6206" y="5730"/>
                </a:cubicBezTo>
                <a:cubicBezTo>
                  <a:pt x="6245" y="5639"/>
                  <a:pt x="6287" y="5548"/>
                  <a:pt x="6328" y="5455"/>
                </a:cubicBezTo>
                <a:cubicBezTo>
                  <a:pt x="6410" y="5272"/>
                  <a:pt x="6325" y="5057"/>
                  <a:pt x="6142" y="4975"/>
                </a:cubicBezTo>
                <a:cubicBezTo>
                  <a:pt x="5959" y="4894"/>
                  <a:pt x="5743" y="4977"/>
                  <a:pt x="5662" y="5161"/>
                </a:cubicBezTo>
                <a:cubicBezTo>
                  <a:pt x="5623" y="5252"/>
                  <a:pt x="5582" y="5343"/>
                  <a:pt x="5543" y="5432"/>
                </a:cubicBezTo>
                <a:cubicBezTo>
                  <a:pt x="5084" y="6456"/>
                  <a:pt x="4590" y="7471"/>
                  <a:pt x="4055" y="8065"/>
                </a:cubicBezTo>
                <a:lnTo>
                  <a:pt x="2076" y="6087"/>
                </a:lnTo>
                <a:cubicBezTo>
                  <a:pt x="1934" y="5944"/>
                  <a:pt x="1704" y="5944"/>
                  <a:pt x="1561" y="6087"/>
                </a:cubicBezTo>
                <a:cubicBezTo>
                  <a:pt x="1420" y="6228"/>
                  <a:pt x="1420" y="6459"/>
                  <a:pt x="1561" y="6601"/>
                </a:cubicBezTo>
                <a:lnTo>
                  <a:pt x="3474" y="8514"/>
                </a:lnTo>
                <a:cubicBezTo>
                  <a:pt x="3337" y="8568"/>
                  <a:pt x="3191" y="8597"/>
                  <a:pt x="3041" y="8597"/>
                </a:cubicBezTo>
                <a:lnTo>
                  <a:pt x="1455" y="8597"/>
                </a:lnTo>
                <a:cubicBezTo>
                  <a:pt x="1052" y="8597"/>
                  <a:pt x="728" y="8271"/>
                  <a:pt x="728" y="7870"/>
                </a:cubicBezTo>
                <a:lnTo>
                  <a:pt x="728" y="6312"/>
                </a:lnTo>
                <a:cubicBezTo>
                  <a:pt x="728" y="6001"/>
                  <a:pt x="849" y="5708"/>
                  <a:pt x="1067" y="5489"/>
                </a:cubicBezTo>
                <a:cubicBezTo>
                  <a:pt x="1784" y="4779"/>
                  <a:pt x="3295" y="4088"/>
                  <a:pt x="4754" y="3419"/>
                </a:cubicBezTo>
                <a:cubicBezTo>
                  <a:pt x="4965" y="3323"/>
                  <a:pt x="5183" y="3222"/>
                  <a:pt x="5397" y="3125"/>
                </a:cubicBezTo>
                <a:lnTo>
                  <a:pt x="6344" y="4036"/>
                </a:lnTo>
                <a:cubicBezTo>
                  <a:pt x="6410" y="4132"/>
                  <a:pt x="6520" y="4196"/>
                  <a:pt x="6645" y="4196"/>
                </a:cubicBezTo>
                <a:lnTo>
                  <a:pt x="8053" y="4196"/>
                </a:lnTo>
                <a:cubicBezTo>
                  <a:pt x="8197" y="4203"/>
                  <a:pt x="8325" y="4118"/>
                  <a:pt x="8386" y="3990"/>
                </a:cubicBezTo>
                <a:close/>
                <a:moveTo>
                  <a:pt x="6805" y="3476"/>
                </a:moveTo>
                <a:lnTo>
                  <a:pt x="5816" y="2524"/>
                </a:lnTo>
                <a:lnTo>
                  <a:pt x="5816" y="2511"/>
                </a:lnTo>
                <a:lnTo>
                  <a:pt x="5816" y="1526"/>
                </a:lnTo>
                <a:lnTo>
                  <a:pt x="7053" y="953"/>
                </a:lnTo>
                <a:lnTo>
                  <a:pt x="7053" y="1893"/>
                </a:lnTo>
                <a:cubicBezTo>
                  <a:pt x="7053" y="2094"/>
                  <a:pt x="7217" y="2257"/>
                  <a:pt x="7416" y="2257"/>
                </a:cubicBezTo>
                <a:lnTo>
                  <a:pt x="8376" y="2257"/>
                </a:lnTo>
                <a:lnTo>
                  <a:pt x="7819" y="3476"/>
                </a:lnTo>
                <a:close/>
                <a:moveTo>
                  <a:pt x="1144" y="1404"/>
                </a:moveTo>
                <a:cubicBezTo>
                  <a:pt x="1001" y="1262"/>
                  <a:pt x="1001" y="1032"/>
                  <a:pt x="1144" y="889"/>
                </a:cubicBezTo>
                <a:cubicBezTo>
                  <a:pt x="1285" y="748"/>
                  <a:pt x="1516" y="748"/>
                  <a:pt x="1659" y="889"/>
                </a:cubicBezTo>
                <a:lnTo>
                  <a:pt x="2168" y="1398"/>
                </a:lnTo>
                <a:cubicBezTo>
                  <a:pt x="2309" y="1541"/>
                  <a:pt x="2309" y="1771"/>
                  <a:pt x="2168" y="1913"/>
                </a:cubicBezTo>
                <a:cubicBezTo>
                  <a:pt x="2097" y="1985"/>
                  <a:pt x="2004" y="2021"/>
                  <a:pt x="1911" y="2021"/>
                </a:cubicBezTo>
                <a:cubicBezTo>
                  <a:pt x="1819" y="2021"/>
                  <a:pt x="1726" y="1985"/>
                  <a:pt x="1654" y="1913"/>
                </a:cubicBezTo>
                <a:close/>
                <a:moveTo>
                  <a:pt x="3201" y="1112"/>
                </a:moveTo>
                <a:lnTo>
                  <a:pt x="3201" y="385"/>
                </a:lnTo>
                <a:cubicBezTo>
                  <a:pt x="3201" y="184"/>
                  <a:pt x="3364" y="21"/>
                  <a:pt x="3564" y="21"/>
                </a:cubicBezTo>
                <a:cubicBezTo>
                  <a:pt x="3764" y="21"/>
                  <a:pt x="3928" y="184"/>
                  <a:pt x="3928" y="385"/>
                </a:cubicBezTo>
                <a:lnTo>
                  <a:pt x="3928" y="1112"/>
                </a:lnTo>
                <a:cubicBezTo>
                  <a:pt x="3928" y="1311"/>
                  <a:pt x="3764" y="1475"/>
                  <a:pt x="3564" y="1475"/>
                </a:cubicBezTo>
                <a:cubicBezTo>
                  <a:pt x="3364" y="1475"/>
                  <a:pt x="3201" y="1313"/>
                  <a:pt x="3201" y="1112"/>
                </a:cubicBezTo>
                <a:close/>
                <a:moveTo>
                  <a:pt x="1" y="3076"/>
                </a:moveTo>
                <a:cubicBezTo>
                  <a:pt x="1" y="2875"/>
                  <a:pt x="164" y="2712"/>
                  <a:pt x="364" y="2712"/>
                </a:cubicBezTo>
                <a:lnTo>
                  <a:pt x="1092" y="2712"/>
                </a:lnTo>
                <a:cubicBezTo>
                  <a:pt x="1291" y="2712"/>
                  <a:pt x="1455" y="2875"/>
                  <a:pt x="1455" y="3076"/>
                </a:cubicBezTo>
                <a:cubicBezTo>
                  <a:pt x="1455" y="3275"/>
                  <a:pt x="1291" y="3439"/>
                  <a:pt x="1092" y="3439"/>
                </a:cubicBezTo>
                <a:lnTo>
                  <a:pt x="364" y="3439"/>
                </a:lnTo>
                <a:cubicBezTo>
                  <a:pt x="162" y="3439"/>
                  <a:pt x="1" y="3276"/>
                  <a:pt x="1" y="3076"/>
                </a:cubicBezTo>
                <a:close/>
                <a:moveTo>
                  <a:pt x="8439" y="7674"/>
                </a:moveTo>
                <a:cubicBezTo>
                  <a:pt x="8580" y="7816"/>
                  <a:pt x="8580" y="8046"/>
                  <a:pt x="8439" y="8188"/>
                </a:cubicBezTo>
                <a:cubicBezTo>
                  <a:pt x="8367" y="8258"/>
                  <a:pt x="8274" y="8295"/>
                  <a:pt x="8183" y="8295"/>
                </a:cubicBezTo>
                <a:cubicBezTo>
                  <a:pt x="8090" y="8295"/>
                  <a:pt x="7997" y="8258"/>
                  <a:pt x="7925" y="8188"/>
                </a:cubicBezTo>
                <a:lnTo>
                  <a:pt x="7416" y="7679"/>
                </a:lnTo>
                <a:cubicBezTo>
                  <a:pt x="7275" y="7537"/>
                  <a:pt x="7275" y="7307"/>
                  <a:pt x="7416" y="7164"/>
                </a:cubicBezTo>
                <a:cubicBezTo>
                  <a:pt x="7559" y="7022"/>
                  <a:pt x="7789" y="7022"/>
                  <a:pt x="7931" y="7164"/>
                </a:cubicBezTo>
                <a:close/>
                <a:moveTo>
                  <a:pt x="9310" y="5767"/>
                </a:moveTo>
                <a:cubicBezTo>
                  <a:pt x="9310" y="5966"/>
                  <a:pt x="9146" y="6130"/>
                  <a:pt x="8946" y="6130"/>
                </a:cubicBezTo>
                <a:lnTo>
                  <a:pt x="8219" y="6130"/>
                </a:lnTo>
                <a:cubicBezTo>
                  <a:pt x="8018" y="6130"/>
                  <a:pt x="7855" y="5966"/>
                  <a:pt x="7855" y="5767"/>
                </a:cubicBezTo>
                <a:cubicBezTo>
                  <a:pt x="7855" y="5566"/>
                  <a:pt x="8018" y="5403"/>
                  <a:pt x="8219" y="5403"/>
                </a:cubicBezTo>
                <a:lnTo>
                  <a:pt x="8946" y="5403"/>
                </a:lnTo>
                <a:cubicBezTo>
                  <a:pt x="9146" y="5403"/>
                  <a:pt x="9310" y="5566"/>
                  <a:pt x="9310" y="5767"/>
                </a:cubicBezTo>
                <a:close/>
                <a:moveTo>
                  <a:pt x="6619" y="8239"/>
                </a:moveTo>
                <a:lnTo>
                  <a:pt x="6619" y="8967"/>
                </a:lnTo>
                <a:cubicBezTo>
                  <a:pt x="6619" y="9166"/>
                  <a:pt x="6455" y="9330"/>
                  <a:pt x="6255" y="9330"/>
                </a:cubicBezTo>
                <a:cubicBezTo>
                  <a:pt x="6055" y="9330"/>
                  <a:pt x="5892" y="9166"/>
                  <a:pt x="5892" y="8967"/>
                </a:cubicBezTo>
                <a:lnTo>
                  <a:pt x="5892" y="8239"/>
                </a:lnTo>
                <a:cubicBezTo>
                  <a:pt x="5892" y="8039"/>
                  <a:pt x="6055" y="7876"/>
                  <a:pt x="6255" y="7876"/>
                </a:cubicBezTo>
                <a:cubicBezTo>
                  <a:pt x="6455" y="7876"/>
                  <a:pt x="6619" y="8039"/>
                  <a:pt x="6619" y="823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23;p77"/>
          <p:cNvSpPr/>
          <p:nvPr/>
        </p:nvSpPr>
        <p:spPr>
          <a:xfrm>
            <a:off x="4408565" y="3602506"/>
            <a:ext cx="330890" cy="328875"/>
          </a:xfrm>
          <a:custGeom>
            <a:avLst/>
            <a:gdLst/>
            <a:ahLst/>
            <a:cxnLst/>
            <a:rect l="l" t="t" r="r" b="b"/>
            <a:pathLst>
              <a:path w="9917" h="9759" extrusionOk="0">
                <a:moveTo>
                  <a:pt x="5776" y="5261"/>
                </a:moveTo>
                <a:cubicBezTo>
                  <a:pt x="5985" y="5261"/>
                  <a:pt x="6157" y="5092"/>
                  <a:pt x="6157" y="4880"/>
                </a:cubicBezTo>
                <a:cubicBezTo>
                  <a:pt x="6157" y="4670"/>
                  <a:pt x="5986" y="4498"/>
                  <a:pt x="5776" y="4498"/>
                </a:cubicBezTo>
                <a:lnTo>
                  <a:pt x="5261" y="4498"/>
                </a:lnTo>
                <a:lnTo>
                  <a:pt x="5261" y="2988"/>
                </a:lnTo>
                <a:cubicBezTo>
                  <a:pt x="5689" y="2977"/>
                  <a:pt x="6105" y="2945"/>
                  <a:pt x="6502" y="2894"/>
                </a:cubicBezTo>
                <a:cubicBezTo>
                  <a:pt x="6602" y="3270"/>
                  <a:pt x="6673" y="3681"/>
                  <a:pt x="6712" y="4115"/>
                </a:cubicBezTo>
                <a:cubicBezTo>
                  <a:pt x="6732" y="4324"/>
                  <a:pt x="6916" y="4479"/>
                  <a:pt x="7125" y="4460"/>
                </a:cubicBezTo>
                <a:cubicBezTo>
                  <a:pt x="7336" y="4441"/>
                  <a:pt x="7490" y="4255"/>
                  <a:pt x="7472" y="4046"/>
                </a:cubicBezTo>
                <a:cubicBezTo>
                  <a:pt x="7431" y="3601"/>
                  <a:pt x="7359" y="3174"/>
                  <a:pt x="7258" y="2771"/>
                </a:cubicBezTo>
                <a:cubicBezTo>
                  <a:pt x="7620" y="2698"/>
                  <a:pt x="7956" y="2606"/>
                  <a:pt x="8254" y="2502"/>
                </a:cubicBezTo>
                <a:cubicBezTo>
                  <a:pt x="8732" y="3174"/>
                  <a:pt x="9011" y="3994"/>
                  <a:pt x="9011" y="4880"/>
                </a:cubicBezTo>
                <a:cubicBezTo>
                  <a:pt x="9011" y="5055"/>
                  <a:pt x="9001" y="5231"/>
                  <a:pt x="8979" y="5403"/>
                </a:cubicBezTo>
                <a:cubicBezTo>
                  <a:pt x="8953" y="5611"/>
                  <a:pt x="9101" y="5802"/>
                  <a:pt x="9309" y="5828"/>
                </a:cubicBezTo>
                <a:cubicBezTo>
                  <a:pt x="9327" y="5831"/>
                  <a:pt x="9343" y="5832"/>
                  <a:pt x="9358" y="5832"/>
                </a:cubicBezTo>
                <a:cubicBezTo>
                  <a:pt x="9546" y="5832"/>
                  <a:pt x="9711" y="5690"/>
                  <a:pt x="9735" y="5498"/>
                </a:cubicBezTo>
                <a:cubicBezTo>
                  <a:pt x="9762" y="5293"/>
                  <a:pt x="9773" y="5086"/>
                  <a:pt x="9773" y="4878"/>
                </a:cubicBezTo>
                <a:cubicBezTo>
                  <a:pt x="9773" y="3575"/>
                  <a:pt x="9266" y="2351"/>
                  <a:pt x="8345" y="1429"/>
                </a:cubicBezTo>
                <a:cubicBezTo>
                  <a:pt x="7423" y="506"/>
                  <a:pt x="6200" y="1"/>
                  <a:pt x="4898" y="1"/>
                </a:cubicBezTo>
                <a:lnTo>
                  <a:pt x="4892" y="1"/>
                </a:lnTo>
                <a:lnTo>
                  <a:pt x="4878" y="1"/>
                </a:lnTo>
                <a:cubicBezTo>
                  <a:pt x="3577" y="1"/>
                  <a:pt x="2351" y="509"/>
                  <a:pt x="1428" y="1429"/>
                </a:cubicBezTo>
                <a:cubicBezTo>
                  <a:pt x="508" y="2351"/>
                  <a:pt x="1" y="3574"/>
                  <a:pt x="1" y="4878"/>
                </a:cubicBezTo>
                <a:cubicBezTo>
                  <a:pt x="1" y="6180"/>
                  <a:pt x="509" y="7405"/>
                  <a:pt x="1428" y="8327"/>
                </a:cubicBezTo>
                <a:cubicBezTo>
                  <a:pt x="2351" y="9248"/>
                  <a:pt x="3574" y="9755"/>
                  <a:pt x="4878" y="9755"/>
                </a:cubicBezTo>
                <a:lnTo>
                  <a:pt x="4892" y="9755"/>
                </a:lnTo>
                <a:lnTo>
                  <a:pt x="4898" y="9755"/>
                </a:lnTo>
                <a:cubicBezTo>
                  <a:pt x="5182" y="9755"/>
                  <a:pt x="5466" y="9729"/>
                  <a:pt x="5745" y="9682"/>
                </a:cubicBezTo>
                <a:cubicBezTo>
                  <a:pt x="5953" y="9645"/>
                  <a:pt x="6090" y="9450"/>
                  <a:pt x="6054" y="9240"/>
                </a:cubicBezTo>
                <a:cubicBezTo>
                  <a:pt x="6052" y="9225"/>
                  <a:pt x="6047" y="9213"/>
                  <a:pt x="6043" y="9196"/>
                </a:cubicBezTo>
                <a:cubicBezTo>
                  <a:pt x="6076" y="9082"/>
                  <a:pt x="6058" y="8955"/>
                  <a:pt x="5977" y="8853"/>
                </a:cubicBezTo>
                <a:cubicBezTo>
                  <a:pt x="5847" y="8688"/>
                  <a:pt x="5609" y="8659"/>
                  <a:pt x="5443" y="8788"/>
                </a:cubicBezTo>
                <a:cubicBezTo>
                  <a:pt x="5382" y="8836"/>
                  <a:pt x="5321" y="8876"/>
                  <a:pt x="5258" y="8906"/>
                </a:cubicBezTo>
                <a:lnTo>
                  <a:pt x="5258" y="7513"/>
                </a:lnTo>
                <a:cubicBezTo>
                  <a:pt x="5379" y="7517"/>
                  <a:pt x="5498" y="7521"/>
                  <a:pt x="5617" y="7529"/>
                </a:cubicBezTo>
                <a:cubicBezTo>
                  <a:pt x="5826" y="7539"/>
                  <a:pt x="6006" y="7379"/>
                  <a:pt x="6020" y="7170"/>
                </a:cubicBezTo>
                <a:cubicBezTo>
                  <a:pt x="6031" y="6959"/>
                  <a:pt x="5870" y="6781"/>
                  <a:pt x="5661" y="6767"/>
                </a:cubicBezTo>
                <a:cubicBezTo>
                  <a:pt x="5527" y="6759"/>
                  <a:pt x="5394" y="6753"/>
                  <a:pt x="5258" y="6750"/>
                </a:cubicBezTo>
                <a:lnTo>
                  <a:pt x="5258" y="5260"/>
                </a:lnTo>
                <a:close/>
                <a:moveTo>
                  <a:pt x="3629" y="7889"/>
                </a:moveTo>
                <a:cubicBezTo>
                  <a:pt x="3581" y="7793"/>
                  <a:pt x="3534" y="7691"/>
                  <a:pt x="3493" y="7587"/>
                </a:cubicBezTo>
                <a:cubicBezTo>
                  <a:pt x="3815" y="7550"/>
                  <a:pt x="4152" y="7526"/>
                  <a:pt x="4498" y="7515"/>
                </a:cubicBezTo>
                <a:lnTo>
                  <a:pt x="4498" y="8900"/>
                </a:lnTo>
                <a:cubicBezTo>
                  <a:pt x="4185" y="8740"/>
                  <a:pt x="3882" y="8390"/>
                  <a:pt x="3629" y="7889"/>
                </a:cubicBezTo>
                <a:close/>
                <a:moveTo>
                  <a:pt x="2948" y="8230"/>
                </a:moveTo>
                <a:cubicBezTo>
                  <a:pt x="3018" y="8370"/>
                  <a:pt x="3093" y="8500"/>
                  <a:pt x="3169" y="8622"/>
                </a:cubicBezTo>
                <a:cubicBezTo>
                  <a:pt x="2754" y="8431"/>
                  <a:pt x="2375" y="8175"/>
                  <a:pt x="2047" y="7863"/>
                </a:cubicBezTo>
                <a:cubicBezTo>
                  <a:pt x="2254" y="7802"/>
                  <a:pt x="2480" y="7749"/>
                  <a:pt x="2719" y="7700"/>
                </a:cubicBezTo>
                <a:cubicBezTo>
                  <a:pt x="2789" y="7886"/>
                  <a:pt x="2865" y="8063"/>
                  <a:pt x="2948" y="8230"/>
                </a:cubicBezTo>
                <a:close/>
                <a:moveTo>
                  <a:pt x="1509" y="7237"/>
                </a:moveTo>
                <a:cubicBezTo>
                  <a:pt x="1108" y="6666"/>
                  <a:pt x="851" y="5990"/>
                  <a:pt x="783" y="5260"/>
                </a:cubicBezTo>
                <a:lnTo>
                  <a:pt x="2258" y="5260"/>
                </a:lnTo>
                <a:cubicBezTo>
                  <a:pt x="2282" y="5858"/>
                  <a:pt x="2363" y="6437"/>
                  <a:pt x="2494" y="6970"/>
                </a:cubicBezTo>
                <a:cubicBezTo>
                  <a:pt x="2137" y="7045"/>
                  <a:pt x="1806" y="7133"/>
                  <a:pt x="1509" y="7237"/>
                </a:cubicBezTo>
                <a:close/>
                <a:moveTo>
                  <a:pt x="1518" y="2507"/>
                </a:moveTo>
                <a:cubicBezTo>
                  <a:pt x="1813" y="2610"/>
                  <a:pt x="2143" y="2698"/>
                  <a:pt x="2500" y="2771"/>
                </a:cubicBezTo>
                <a:cubicBezTo>
                  <a:pt x="2364" y="3308"/>
                  <a:pt x="2282" y="3893"/>
                  <a:pt x="2258" y="4499"/>
                </a:cubicBezTo>
                <a:lnTo>
                  <a:pt x="783" y="4499"/>
                </a:lnTo>
                <a:cubicBezTo>
                  <a:pt x="851" y="3763"/>
                  <a:pt x="1114" y="3082"/>
                  <a:pt x="1518" y="2507"/>
                </a:cubicBezTo>
                <a:close/>
                <a:moveTo>
                  <a:pt x="4498" y="2227"/>
                </a:moveTo>
                <a:cubicBezTo>
                  <a:pt x="4156" y="2217"/>
                  <a:pt x="3820" y="2192"/>
                  <a:pt x="3499" y="2155"/>
                </a:cubicBezTo>
                <a:cubicBezTo>
                  <a:pt x="3540" y="2056"/>
                  <a:pt x="3583" y="1963"/>
                  <a:pt x="3629" y="1871"/>
                </a:cubicBezTo>
                <a:cubicBezTo>
                  <a:pt x="3879" y="1369"/>
                  <a:pt x="4183" y="1022"/>
                  <a:pt x="4498" y="862"/>
                </a:cubicBezTo>
                <a:close/>
                <a:moveTo>
                  <a:pt x="2948" y="1532"/>
                </a:moveTo>
                <a:cubicBezTo>
                  <a:pt x="2868" y="1693"/>
                  <a:pt x="2794" y="1862"/>
                  <a:pt x="2726" y="2041"/>
                </a:cubicBezTo>
                <a:cubicBezTo>
                  <a:pt x="2493" y="1995"/>
                  <a:pt x="2271" y="1945"/>
                  <a:pt x="2065" y="1884"/>
                </a:cubicBezTo>
                <a:cubicBezTo>
                  <a:pt x="2389" y="1578"/>
                  <a:pt x="2761" y="1326"/>
                  <a:pt x="3172" y="1138"/>
                </a:cubicBezTo>
                <a:cubicBezTo>
                  <a:pt x="3093" y="1259"/>
                  <a:pt x="3018" y="1390"/>
                  <a:pt x="2948" y="1532"/>
                </a:cubicBezTo>
                <a:close/>
                <a:moveTo>
                  <a:pt x="3253" y="2894"/>
                </a:moveTo>
                <a:cubicBezTo>
                  <a:pt x="3653" y="2946"/>
                  <a:pt x="4070" y="2977"/>
                  <a:pt x="4498" y="2991"/>
                </a:cubicBezTo>
                <a:lnTo>
                  <a:pt x="4498" y="4499"/>
                </a:lnTo>
                <a:lnTo>
                  <a:pt x="3021" y="4499"/>
                </a:lnTo>
                <a:cubicBezTo>
                  <a:pt x="3045" y="3931"/>
                  <a:pt x="3126" y="3388"/>
                  <a:pt x="3253" y="2894"/>
                </a:cubicBezTo>
                <a:close/>
                <a:moveTo>
                  <a:pt x="5260" y="2227"/>
                </a:moveTo>
                <a:lnTo>
                  <a:pt x="5260" y="862"/>
                </a:lnTo>
                <a:cubicBezTo>
                  <a:pt x="5640" y="1053"/>
                  <a:pt x="5991" y="1519"/>
                  <a:pt x="6254" y="2158"/>
                </a:cubicBezTo>
                <a:cubicBezTo>
                  <a:pt x="5936" y="2194"/>
                  <a:pt x="5602" y="2217"/>
                  <a:pt x="5260" y="2227"/>
                </a:cubicBezTo>
                <a:close/>
                <a:moveTo>
                  <a:pt x="6657" y="1251"/>
                </a:moveTo>
                <a:cubicBezTo>
                  <a:pt x="6632" y="1207"/>
                  <a:pt x="6605" y="1168"/>
                  <a:pt x="6579" y="1125"/>
                </a:cubicBezTo>
                <a:cubicBezTo>
                  <a:pt x="6997" y="1313"/>
                  <a:pt x="7379" y="1568"/>
                  <a:pt x="7709" y="1879"/>
                </a:cubicBezTo>
                <a:cubicBezTo>
                  <a:pt x="7498" y="1940"/>
                  <a:pt x="7272" y="1995"/>
                  <a:pt x="7031" y="2041"/>
                </a:cubicBezTo>
                <a:cubicBezTo>
                  <a:pt x="6922" y="1754"/>
                  <a:pt x="6796" y="1487"/>
                  <a:pt x="6657" y="1251"/>
                </a:cubicBezTo>
                <a:close/>
                <a:moveTo>
                  <a:pt x="4498" y="6752"/>
                </a:moveTo>
                <a:cubicBezTo>
                  <a:pt x="4069" y="6764"/>
                  <a:pt x="3649" y="6796"/>
                  <a:pt x="3250" y="6848"/>
                </a:cubicBezTo>
                <a:cubicBezTo>
                  <a:pt x="3123" y="6359"/>
                  <a:pt x="3045" y="5823"/>
                  <a:pt x="3021" y="5261"/>
                </a:cubicBezTo>
                <a:lnTo>
                  <a:pt x="4498" y="5261"/>
                </a:lnTo>
                <a:close/>
                <a:moveTo>
                  <a:pt x="9581" y="7042"/>
                </a:moveTo>
                <a:lnTo>
                  <a:pt x="7532" y="5400"/>
                </a:lnTo>
                <a:cubicBezTo>
                  <a:pt x="7428" y="5319"/>
                  <a:pt x="7310" y="5281"/>
                  <a:pt x="7193" y="5281"/>
                </a:cubicBezTo>
                <a:cubicBezTo>
                  <a:pt x="6915" y="5281"/>
                  <a:pt x="6651" y="5498"/>
                  <a:pt x="6651" y="5816"/>
                </a:cubicBezTo>
                <a:lnTo>
                  <a:pt x="6651" y="8535"/>
                </a:lnTo>
                <a:cubicBezTo>
                  <a:pt x="6651" y="8843"/>
                  <a:pt x="6907" y="9053"/>
                  <a:pt x="7176" y="9053"/>
                </a:cubicBezTo>
                <a:cubicBezTo>
                  <a:pt x="7298" y="9053"/>
                  <a:pt x="7425" y="9008"/>
                  <a:pt x="7529" y="8912"/>
                </a:cubicBezTo>
                <a:lnTo>
                  <a:pt x="8013" y="8468"/>
                </a:lnTo>
                <a:lnTo>
                  <a:pt x="8536" y="9544"/>
                </a:lnTo>
                <a:cubicBezTo>
                  <a:pt x="8604" y="9680"/>
                  <a:pt x="8739" y="9758"/>
                  <a:pt x="8878" y="9758"/>
                </a:cubicBezTo>
                <a:cubicBezTo>
                  <a:pt x="8933" y="9758"/>
                  <a:pt x="8991" y="9744"/>
                  <a:pt x="9045" y="9720"/>
                </a:cubicBezTo>
                <a:cubicBezTo>
                  <a:pt x="9234" y="9628"/>
                  <a:pt x="9312" y="9399"/>
                  <a:pt x="9220" y="9210"/>
                </a:cubicBezTo>
                <a:lnTo>
                  <a:pt x="8697" y="8138"/>
                </a:lnTo>
                <a:lnTo>
                  <a:pt x="8831" y="8074"/>
                </a:lnTo>
                <a:lnTo>
                  <a:pt x="9375" y="7944"/>
                </a:lnTo>
                <a:cubicBezTo>
                  <a:pt x="9795" y="7842"/>
                  <a:pt x="9917" y="7309"/>
                  <a:pt x="9581" y="7042"/>
                </a:cubicBezTo>
                <a:close/>
                <a:moveTo>
                  <a:pt x="8655" y="7332"/>
                </a:moveTo>
                <a:cubicBezTo>
                  <a:pt x="8604" y="7344"/>
                  <a:pt x="8553" y="7361"/>
                  <a:pt x="8509" y="7384"/>
                </a:cubicBezTo>
                <a:lnTo>
                  <a:pt x="7704" y="7764"/>
                </a:lnTo>
                <a:cubicBezTo>
                  <a:pt x="7634" y="7796"/>
                  <a:pt x="7571" y="7840"/>
                  <a:pt x="7513" y="7891"/>
                </a:cubicBezTo>
                <a:lnTo>
                  <a:pt x="7414" y="7984"/>
                </a:lnTo>
                <a:lnTo>
                  <a:pt x="7414" y="6281"/>
                </a:lnTo>
                <a:lnTo>
                  <a:pt x="8710" y="7320"/>
                </a:ln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29"/>
        <p:cNvGrpSpPr/>
        <p:nvPr/>
      </p:nvGrpSpPr>
      <p:grpSpPr>
        <a:xfrm>
          <a:off x="0" y="0"/>
          <a:ext cx="0" cy="0"/>
          <a:chOff x="0" y="0"/>
          <a:chExt cx="0" cy="0"/>
        </a:xfrm>
      </p:grpSpPr>
      <p:sp>
        <p:nvSpPr>
          <p:cNvPr id="1430" name="Google Shape;1430;p5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What Do I Really Need To Create A </a:t>
            </a:r>
            <a:r>
              <a:rPr lang="en" dirty="0" smtClean="0">
                <a:solidFill>
                  <a:schemeClr val="accent4"/>
                </a:solidFill>
              </a:rPr>
              <a:t>Network</a:t>
            </a:r>
            <a:r>
              <a:rPr lang="en" dirty="0" smtClean="0"/>
              <a:t>?</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Fundemental Network </a:t>
            </a:r>
            <a:r>
              <a:rPr lang="en" dirty="0" smtClean="0">
                <a:solidFill>
                  <a:schemeClr val="accent4"/>
                </a:solidFill>
              </a:rPr>
              <a:t>Components</a:t>
            </a:r>
            <a:endParaRPr dirty="0">
              <a:solidFill>
                <a:schemeClr val="accent4"/>
              </a:solidFill>
            </a:endParaRPr>
          </a:p>
        </p:txBody>
      </p:sp>
      <p:sp>
        <p:nvSpPr>
          <p:cNvPr id="1390" name="Google Shape;1390;p50"/>
          <p:cNvSpPr/>
          <p:nvPr/>
        </p:nvSpPr>
        <p:spPr>
          <a:xfrm>
            <a:off x="1077588" y="1984476"/>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0"/>
          <p:cNvSpPr/>
          <p:nvPr/>
        </p:nvSpPr>
        <p:spPr>
          <a:xfrm>
            <a:off x="3134988" y="1984476"/>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0"/>
          <p:cNvSpPr/>
          <p:nvPr/>
        </p:nvSpPr>
        <p:spPr>
          <a:xfrm>
            <a:off x="5192388" y="1984476"/>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0"/>
          <p:cNvSpPr/>
          <p:nvPr/>
        </p:nvSpPr>
        <p:spPr>
          <a:xfrm>
            <a:off x="7249788" y="1984476"/>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0"/>
          <p:cNvSpPr txBox="1"/>
          <p:nvPr/>
        </p:nvSpPr>
        <p:spPr>
          <a:xfrm>
            <a:off x="533400" y="3611075"/>
            <a:ext cx="19050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chemeClr val="lt1"/>
                </a:solidFill>
                <a:latin typeface="Oxanium"/>
                <a:ea typeface="Oxanium"/>
                <a:cs typeface="Oxanium"/>
                <a:sym typeface="Oxanium"/>
              </a:rPr>
              <a:t>Network Devices</a:t>
            </a:r>
            <a:endParaRPr sz="2000" b="1" dirty="0">
              <a:solidFill>
                <a:srgbClr val="F3F3F3"/>
              </a:solidFill>
              <a:latin typeface="Oxanium"/>
              <a:ea typeface="Oxanium"/>
              <a:cs typeface="Oxanium"/>
              <a:sym typeface="Oxanium"/>
            </a:endParaRPr>
          </a:p>
        </p:txBody>
      </p:sp>
      <p:sp>
        <p:nvSpPr>
          <p:cNvPr id="1395" name="Google Shape;1395;p50"/>
          <p:cNvSpPr txBox="1"/>
          <p:nvPr/>
        </p:nvSpPr>
        <p:spPr>
          <a:xfrm>
            <a:off x="533400" y="4138774"/>
            <a:ext cx="1905000" cy="87137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bg1"/>
                </a:solidFill>
                <a:latin typeface="Overpass"/>
                <a:ea typeface="Overpass"/>
                <a:cs typeface="Overpass"/>
                <a:sym typeface="Overpass"/>
              </a:rPr>
              <a:t>Including </a:t>
            </a:r>
            <a:r>
              <a:rPr lang="en" dirty="0" smtClean="0">
                <a:solidFill>
                  <a:schemeClr val="accent4"/>
                </a:solidFill>
                <a:latin typeface="Overpass"/>
                <a:ea typeface="Overpass"/>
                <a:cs typeface="Overpass"/>
                <a:sym typeface="Overpass"/>
              </a:rPr>
              <a:t>Computer, Modems, routers, Switches, and Acess Points, NICS</a:t>
            </a:r>
            <a:r>
              <a:rPr lang="en" dirty="0" smtClean="0">
                <a:solidFill>
                  <a:schemeClr val="bg1"/>
                </a:solidFill>
                <a:latin typeface="Overpass"/>
                <a:ea typeface="Overpass"/>
                <a:cs typeface="Overpass"/>
                <a:sym typeface="Overpass"/>
              </a:rPr>
              <a:t>,…</a:t>
            </a:r>
            <a:endParaRPr dirty="0">
              <a:solidFill>
                <a:schemeClr val="lt1"/>
              </a:solidFill>
              <a:latin typeface="Overpass"/>
              <a:ea typeface="Overpass"/>
              <a:cs typeface="Overpass"/>
              <a:sym typeface="Overpass"/>
            </a:endParaRPr>
          </a:p>
        </p:txBody>
      </p:sp>
      <p:sp>
        <p:nvSpPr>
          <p:cNvPr id="1396" name="Google Shape;1396;p50"/>
          <p:cNvSpPr txBox="1"/>
          <p:nvPr/>
        </p:nvSpPr>
        <p:spPr>
          <a:xfrm>
            <a:off x="2777401" y="3611075"/>
            <a:ext cx="15318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chemeClr val="lt1"/>
                </a:solidFill>
                <a:latin typeface="Oxanium"/>
                <a:ea typeface="Oxanium"/>
                <a:cs typeface="Oxanium"/>
                <a:sym typeface="Oxanium"/>
              </a:rPr>
              <a:t>Network Cabiling</a:t>
            </a:r>
            <a:endParaRPr sz="2000" b="1" dirty="0">
              <a:solidFill>
                <a:srgbClr val="F3F3F3"/>
              </a:solidFill>
              <a:latin typeface="Oxanium"/>
              <a:ea typeface="Oxanium"/>
              <a:cs typeface="Oxanium"/>
              <a:sym typeface="Oxanium"/>
            </a:endParaRPr>
          </a:p>
        </p:txBody>
      </p:sp>
      <p:sp>
        <p:nvSpPr>
          <p:cNvPr id="1397" name="Google Shape;1397;p50"/>
          <p:cNvSpPr txBox="1"/>
          <p:nvPr/>
        </p:nvSpPr>
        <p:spPr>
          <a:xfrm>
            <a:off x="2514588" y="4138774"/>
            <a:ext cx="2066762" cy="87137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lt1"/>
                </a:solidFill>
                <a:latin typeface="Overpass"/>
                <a:ea typeface="Overpass"/>
                <a:cs typeface="Overpass"/>
                <a:sym typeface="Overpass"/>
              </a:rPr>
              <a:t>Encompassing </a:t>
            </a:r>
            <a:r>
              <a:rPr lang="en-US" dirty="0" smtClean="0">
                <a:solidFill>
                  <a:schemeClr val="accent4"/>
                </a:solidFill>
                <a:latin typeface="Overpass"/>
                <a:ea typeface="Overpass"/>
                <a:cs typeface="Overpass"/>
                <a:sym typeface="Overpass"/>
              </a:rPr>
              <a:t>Ethernet</a:t>
            </a:r>
            <a:r>
              <a:rPr lang="en-US" dirty="0" smtClean="0">
                <a:solidFill>
                  <a:schemeClr val="lt1"/>
                </a:solidFill>
                <a:latin typeface="Overpass"/>
                <a:ea typeface="Overpass"/>
                <a:cs typeface="Overpass"/>
                <a:sym typeface="Overpass"/>
              </a:rPr>
              <a:t> and </a:t>
            </a:r>
            <a:r>
              <a:rPr lang="en-US" dirty="0" smtClean="0">
                <a:solidFill>
                  <a:schemeClr val="accent4"/>
                </a:solidFill>
                <a:latin typeface="Overpass"/>
                <a:ea typeface="Overpass"/>
                <a:cs typeface="Overpass"/>
                <a:sym typeface="Overpass"/>
              </a:rPr>
              <a:t>Fiber</a:t>
            </a:r>
            <a:r>
              <a:rPr lang="en-US" dirty="0" smtClean="0">
                <a:solidFill>
                  <a:schemeClr val="lt1"/>
                </a:solidFill>
                <a:latin typeface="Overpass"/>
                <a:ea typeface="Overpass"/>
                <a:cs typeface="Overpass"/>
                <a:sym typeface="Overpass"/>
              </a:rPr>
              <a:t> </a:t>
            </a:r>
            <a:r>
              <a:rPr lang="en-US" dirty="0" smtClean="0">
                <a:solidFill>
                  <a:schemeClr val="accent4"/>
                </a:solidFill>
                <a:latin typeface="Overpass"/>
                <a:ea typeface="Overpass"/>
                <a:cs typeface="Overpass"/>
                <a:sym typeface="Overpass"/>
              </a:rPr>
              <a:t>Optic Cables</a:t>
            </a:r>
            <a:r>
              <a:rPr lang="en-US" dirty="0" smtClean="0">
                <a:solidFill>
                  <a:schemeClr val="lt1"/>
                </a:solidFill>
                <a:latin typeface="Overpass"/>
                <a:ea typeface="Overpass"/>
                <a:cs typeface="Overpass"/>
                <a:sym typeface="Overpass"/>
              </a:rPr>
              <a:t>, and </a:t>
            </a:r>
            <a:r>
              <a:rPr lang="en-US" dirty="0" smtClean="0">
                <a:solidFill>
                  <a:schemeClr val="accent4"/>
                </a:solidFill>
                <a:latin typeface="Overpass"/>
                <a:ea typeface="Overpass"/>
                <a:cs typeface="Overpass"/>
                <a:sym typeface="Overpass"/>
              </a:rPr>
              <a:t>Wireless Access Points</a:t>
            </a:r>
            <a:endParaRPr dirty="0">
              <a:solidFill>
                <a:schemeClr val="accent4"/>
              </a:solidFill>
              <a:latin typeface="Overpass"/>
              <a:ea typeface="Overpass"/>
              <a:cs typeface="Overpass"/>
              <a:sym typeface="Overpass"/>
            </a:endParaRPr>
          </a:p>
        </p:txBody>
      </p:sp>
      <p:sp>
        <p:nvSpPr>
          <p:cNvPr id="1398" name="Google Shape;1398;p50"/>
          <p:cNvSpPr txBox="1"/>
          <p:nvPr/>
        </p:nvSpPr>
        <p:spPr>
          <a:xfrm>
            <a:off x="4853500" y="3611075"/>
            <a:ext cx="15318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smtClean="0">
                <a:solidFill>
                  <a:srgbClr val="F3F3F3"/>
                </a:solidFill>
                <a:latin typeface="Oxanium"/>
                <a:ea typeface="Oxanium"/>
                <a:cs typeface="Oxanium"/>
                <a:sym typeface="Oxanium"/>
              </a:rPr>
              <a:t>Network Software</a:t>
            </a:r>
            <a:endParaRPr sz="2000" b="1" dirty="0">
              <a:solidFill>
                <a:srgbClr val="F3F3F3"/>
              </a:solidFill>
              <a:latin typeface="Oxanium"/>
              <a:ea typeface="Oxanium"/>
              <a:cs typeface="Oxanium"/>
              <a:sym typeface="Oxanium"/>
            </a:endParaRPr>
          </a:p>
        </p:txBody>
      </p:sp>
      <p:sp>
        <p:nvSpPr>
          <p:cNvPr id="1399" name="Google Shape;1399;p50"/>
          <p:cNvSpPr txBox="1"/>
          <p:nvPr/>
        </p:nvSpPr>
        <p:spPr>
          <a:xfrm>
            <a:off x="4581350" y="4138775"/>
            <a:ext cx="2048038" cy="87137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bg1"/>
                </a:solidFill>
                <a:latin typeface="Overpass"/>
                <a:ea typeface="Overpass"/>
                <a:cs typeface="Overpass"/>
                <a:sym typeface="Overpass"/>
              </a:rPr>
              <a:t>Including </a:t>
            </a:r>
            <a:r>
              <a:rPr lang="en" dirty="0" smtClean="0">
                <a:solidFill>
                  <a:schemeClr val="accent4"/>
                </a:solidFill>
                <a:latin typeface="Overpass"/>
                <a:ea typeface="Overpass"/>
                <a:cs typeface="Overpass"/>
                <a:sym typeface="Overpass"/>
              </a:rPr>
              <a:t>Protocols, Firewalls, Network Management, Services and Applicarions</a:t>
            </a:r>
            <a:endParaRPr dirty="0">
              <a:solidFill>
                <a:schemeClr val="lt1"/>
              </a:solidFill>
              <a:latin typeface="Overpass"/>
              <a:ea typeface="Overpass"/>
              <a:cs typeface="Overpass"/>
              <a:sym typeface="Overpass"/>
            </a:endParaRPr>
          </a:p>
        </p:txBody>
      </p:sp>
      <p:sp>
        <p:nvSpPr>
          <p:cNvPr id="1400" name="Google Shape;1400;p50"/>
          <p:cNvSpPr txBox="1"/>
          <p:nvPr/>
        </p:nvSpPr>
        <p:spPr>
          <a:xfrm>
            <a:off x="6892200" y="3611075"/>
            <a:ext cx="15318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chemeClr val="lt1"/>
                </a:solidFill>
                <a:latin typeface="Oxanium"/>
                <a:ea typeface="Oxanium"/>
                <a:cs typeface="Oxanium"/>
                <a:sym typeface="Oxanium"/>
              </a:rPr>
              <a:t>Cloud Software</a:t>
            </a:r>
            <a:endParaRPr sz="2000" b="1" dirty="0">
              <a:solidFill>
                <a:srgbClr val="F3F3F3"/>
              </a:solidFill>
              <a:latin typeface="Oxanium"/>
              <a:ea typeface="Oxanium"/>
              <a:cs typeface="Oxanium"/>
              <a:sym typeface="Oxanium"/>
            </a:endParaRPr>
          </a:p>
        </p:txBody>
      </p:sp>
      <p:sp>
        <p:nvSpPr>
          <p:cNvPr id="1401" name="Google Shape;1401;p50"/>
          <p:cNvSpPr txBox="1"/>
          <p:nvPr/>
        </p:nvSpPr>
        <p:spPr>
          <a:xfrm>
            <a:off x="6553200" y="4138774"/>
            <a:ext cx="2286000" cy="871376"/>
          </a:xfrm>
          <a:prstGeom prst="rect">
            <a:avLst/>
          </a:prstGeom>
          <a:noFill/>
          <a:ln>
            <a:noFill/>
          </a:ln>
        </p:spPr>
        <p:txBody>
          <a:bodyPr spcFirstLastPara="1" wrap="square" lIns="91425" tIns="91425" rIns="91425" bIns="91425" anchor="t" anchorCtr="0">
            <a:noAutofit/>
          </a:bodyPr>
          <a:lstStyle/>
          <a:p>
            <a:pPr lvl="0" algn="ctr"/>
            <a:r>
              <a:rPr lang="en-US" dirty="0">
                <a:solidFill>
                  <a:srgbClr val="D1D5DB"/>
                </a:solidFill>
                <a:latin typeface="Söhne"/>
              </a:rPr>
              <a:t>Virtualization technologies like </a:t>
            </a:r>
            <a:r>
              <a:rPr lang="en-US" dirty="0">
                <a:solidFill>
                  <a:schemeClr val="accent4"/>
                </a:solidFill>
                <a:latin typeface="Söhne"/>
              </a:rPr>
              <a:t>VMware</a:t>
            </a:r>
            <a:r>
              <a:rPr lang="en-US" dirty="0">
                <a:solidFill>
                  <a:srgbClr val="D1D5DB"/>
                </a:solidFill>
                <a:latin typeface="Söhne"/>
              </a:rPr>
              <a:t> and </a:t>
            </a:r>
            <a:r>
              <a:rPr lang="en-US" dirty="0">
                <a:solidFill>
                  <a:schemeClr val="accent4"/>
                </a:solidFill>
                <a:latin typeface="Söhne"/>
              </a:rPr>
              <a:t>virtual private networks </a:t>
            </a:r>
            <a:r>
              <a:rPr lang="en-US" dirty="0" smtClean="0">
                <a:solidFill>
                  <a:schemeClr val="accent4"/>
                </a:solidFill>
                <a:latin typeface="Söhne"/>
              </a:rPr>
              <a:t>VPNs,</a:t>
            </a:r>
          </a:p>
          <a:p>
            <a:pPr lvl="0" algn="ctr"/>
            <a:r>
              <a:rPr lang="en-US" dirty="0" smtClean="0">
                <a:solidFill>
                  <a:schemeClr val="accent4"/>
                </a:solidFill>
                <a:latin typeface="Overpass"/>
                <a:ea typeface="Overpass"/>
                <a:cs typeface="Overpass"/>
                <a:sym typeface="Overpass"/>
              </a:rPr>
              <a:t>Cloud Computing.</a:t>
            </a:r>
            <a:endParaRPr dirty="0">
              <a:solidFill>
                <a:schemeClr val="accent4"/>
              </a:solidFill>
              <a:latin typeface="Overpass"/>
              <a:ea typeface="Overpass"/>
              <a:cs typeface="Overpass"/>
              <a:sym typeface="Overpass"/>
            </a:endParaRPr>
          </a:p>
        </p:txBody>
      </p:sp>
      <p:cxnSp>
        <p:nvCxnSpPr>
          <p:cNvPr id="1402" name="Google Shape;1402;p50"/>
          <p:cNvCxnSpPr>
            <a:stCxn id="1390" idx="4"/>
            <a:endCxn id="1394" idx="0"/>
          </p:cNvCxnSpPr>
          <p:nvPr/>
        </p:nvCxnSpPr>
        <p:spPr>
          <a:xfrm>
            <a:off x="1485888" y="2801076"/>
            <a:ext cx="12" cy="809999"/>
          </a:xfrm>
          <a:prstGeom prst="straightConnector1">
            <a:avLst/>
          </a:prstGeom>
          <a:noFill/>
          <a:ln w="9525" cap="flat" cmpd="sng">
            <a:solidFill>
              <a:schemeClr val="accent4"/>
            </a:solidFill>
            <a:prstDash val="solid"/>
            <a:round/>
            <a:headEnd type="none" w="med" len="med"/>
            <a:tailEnd type="none" w="med" len="med"/>
          </a:ln>
        </p:spPr>
      </p:cxnSp>
      <p:cxnSp>
        <p:nvCxnSpPr>
          <p:cNvPr id="1403" name="Google Shape;1403;p50"/>
          <p:cNvCxnSpPr>
            <a:stCxn id="1391" idx="4"/>
            <a:endCxn id="1396" idx="0"/>
          </p:cNvCxnSpPr>
          <p:nvPr/>
        </p:nvCxnSpPr>
        <p:spPr>
          <a:xfrm>
            <a:off x="3543288" y="2801076"/>
            <a:ext cx="13" cy="809999"/>
          </a:xfrm>
          <a:prstGeom prst="straightConnector1">
            <a:avLst/>
          </a:prstGeom>
          <a:noFill/>
          <a:ln w="9525" cap="flat" cmpd="sng">
            <a:solidFill>
              <a:schemeClr val="accent4"/>
            </a:solidFill>
            <a:prstDash val="solid"/>
            <a:round/>
            <a:headEnd type="none" w="med" len="med"/>
            <a:tailEnd type="none" w="med" len="med"/>
          </a:ln>
        </p:spPr>
      </p:cxnSp>
      <p:cxnSp>
        <p:nvCxnSpPr>
          <p:cNvPr id="1404" name="Google Shape;1404;p50"/>
          <p:cNvCxnSpPr>
            <a:stCxn id="1392" idx="4"/>
            <a:endCxn id="1398" idx="0"/>
          </p:cNvCxnSpPr>
          <p:nvPr/>
        </p:nvCxnSpPr>
        <p:spPr>
          <a:xfrm>
            <a:off x="5600688" y="2801076"/>
            <a:ext cx="18600" cy="810000"/>
          </a:xfrm>
          <a:prstGeom prst="straightConnector1">
            <a:avLst/>
          </a:prstGeom>
          <a:noFill/>
          <a:ln w="9525" cap="flat" cmpd="sng">
            <a:solidFill>
              <a:schemeClr val="accent4"/>
            </a:solidFill>
            <a:prstDash val="solid"/>
            <a:round/>
            <a:headEnd type="none" w="med" len="med"/>
            <a:tailEnd type="none" w="med" len="med"/>
          </a:ln>
        </p:spPr>
      </p:cxnSp>
      <p:cxnSp>
        <p:nvCxnSpPr>
          <p:cNvPr id="1405" name="Google Shape;1405;p50"/>
          <p:cNvCxnSpPr>
            <a:stCxn id="1393" idx="4"/>
            <a:endCxn id="1400" idx="0"/>
          </p:cNvCxnSpPr>
          <p:nvPr/>
        </p:nvCxnSpPr>
        <p:spPr>
          <a:xfrm>
            <a:off x="7658088" y="2801076"/>
            <a:ext cx="0" cy="810000"/>
          </a:xfrm>
          <a:prstGeom prst="straightConnector1">
            <a:avLst/>
          </a:prstGeom>
          <a:noFill/>
          <a:ln w="9525" cap="flat" cmpd="sng">
            <a:solidFill>
              <a:schemeClr val="accent4"/>
            </a:solidFill>
            <a:prstDash val="solid"/>
            <a:round/>
            <a:headEnd type="none" w="med" len="med"/>
            <a:tailEnd type="none" w="med" len="med"/>
          </a:ln>
        </p:spPr>
      </p:cxnSp>
      <p:cxnSp>
        <p:nvCxnSpPr>
          <p:cNvPr id="1406" name="Google Shape;1406;p50"/>
          <p:cNvCxnSpPr>
            <a:stCxn id="1390" idx="6"/>
            <a:endCxn id="1391" idx="2"/>
          </p:cNvCxnSpPr>
          <p:nvPr/>
        </p:nvCxnSpPr>
        <p:spPr>
          <a:xfrm>
            <a:off x="1894188" y="2392776"/>
            <a:ext cx="1240800" cy="0"/>
          </a:xfrm>
          <a:prstGeom prst="straightConnector1">
            <a:avLst/>
          </a:prstGeom>
          <a:noFill/>
          <a:ln w="9525" cap="flat" cmpd="sng">
            <a:solidFill>
              <a:schemeClr val="accent4"/>
            </a:solidFill>
            <a:prstDash val="solid"/>
            <a:round/>
            <a:headEnd type="none" w="med" len="med"/>
            <a:tailEnd type="none" w="med" len="med"/>
          </a:ln>
        </p:spPr>
      </p:cxnSp>
      <p:cxnSp>
        <p:nvCxnSpPr>
          <p:cNvPr id="1407" name="Google Shape;1407;p50"/>
          <p:cNvCxnSpPr>
            <a:stCxn id="1394" idx="3"/>
            <a:endCxn id="1396" idx="1"/>
          </p:cNvCxnSpPr>
          <p:nvPr/>
        </p:nvCxnSpPr>
        <p:spPr>
          <a:xfrm>
            <a:off x="2438400" y="3874925"/>
            <a:ext cx="339001" cy="0"/>
          </a:xfrm>
          <a:prstGeom prst="straightConnector1">
            <a:avLst/>
          </a:prstGeom>
          <a:noFill/>
          <a:ln w="9525" cap="flat" cmpd="sng">
            <a:solidFill>
              <a:schemeClr val="accent4"/>
            </a:solidFill>
            <a:prstDash val="solid"/>
            <a:round/>
            <a:headEnd type="none" w="med" len="med"/>
            <a:tailEnd type="none" w="med" len="med"/>
          </a:ln>
        </p:spPr>
      </p:cxnSp>
      <p:cxnSp>
        <p:nvCxnSpPr>
          <p:cNvPr id="1408" name="Google Shape;1408;p50"/>
          <p:cNvCxnSpPr>
            <a:stCxn id="1396" idx="3"/>
            <a:endCxn id="1398" idx="1"/>
          </p:cNvCxnSpPr>
          <p:nvPr/>
        </p:nvCxnSpPr>
        <p:spPr>
          <a:xfrm>
            <a:off x="4309201" y="3874925"/>
            <a:ext cx="544299" cy="0"/>
          </a:xfrm>
          <a:prstGeom prst="straightConnector1">
            <a:avLst/>
          </a:prstGeom>
          <a:noFill/>
          <a:ln w="9525" cap="flat" cmpd="sng">
            <a:solidFill>
              <a:schemeClr val="accent4"/>
            </a:solidFill>
            <a:prstDash val="solid"/>
            <a:round/>
            <a:headEnd type="none" w="med" len="med"/>
            <a:tailEnd type="none" w="med" len="med"/>
          </a:ln>
        </p:spPr>
      </p:cxnSp>
      <p:cxnSp>
        <p:nvCxnSpPr>
          <p:cNvPr id="1409" name="Google Shape;1409;p50"/>
          <p:cNvCxnSpPr>
            <a:endCxn id="1392" idx="2"/>
          </p:cNvCxnSpPr>
          <p:nvPr/>
        </p:nvCxnSpPr>
        <p:spPr>
          <a:xfrm>
            <a:off x="3951588" y="2392776"/>
            <a:ext cx="1240800" cy="0"/>
          </a:xfrm>
          <a:prstGeom prst="straightConnector1">
            <a:avLst/>
          </a:prstGeom>
          <a:noFill/>
          <a:ln w="9525" cap="flat" cmpd="sng">
            <a:solidFill>
              <a:schemeClr val="accent4"/>
            </a:solidFill>
            <a:prstDash val="solid"/>
            <a:round/>
            <a:headEnd type="none" w="med" len="med"/>
            <a:tailEnd type="none" w="med" len="med"/>
          </a:ln>
        </p:spPr>
      </p:cxnSp>
      <p:cxnSp>
        <p:nvCxnSpPr>
          <p:cNvPr id="1410" name="Google Shape;1410;p50"/>
          <p:cNvCxnSpPr>
            <a:stCxn id="1392" idx="6"/>
            <a:endCxn id="1393" idx="2"/>
          </p:cNvCxnSpPr>
          <p:nvPr/>
        </p:nvCxnSpPr>
        <p:spPr>
          <a:xfrm>
            <a:off x="6008988" y="2392776"/>
            <a:ext cx="1240800" cy="0"/>
          </a:xfrm>
          <a:prstGeom prst="straightConnector1">
            <a:avLst/>
          </a:prstGeom>
          <a:noFill/>
          <a:ln w="9525" cap="flat" cmpd="sng">
            <a:solidFill>
              <a:schemeClr val="accent4"/>
            </a:solidFill>
            <a:prstDash val="solid"/>
            <a:round/>
            <a:headEnd type="none" w="med" len="med"/>
            <a:tailEnd type="none" w="med" len="med"/>
          </a:ln>
        </p:spPr>
      </p:cxnSp>
      <p:cxnSp>
        <p:nvCxnSpPr>
          <p:cNvPr id="1411" name="Google Shape;1411;p50"/>
          <p:cNvCxnSpPr>
            <a:stCxn id="1398" idx="3"/>
            <a:endCxn id="1400" idx="1"/>
          </p:cNvCxnSpPr>
          <p:nvPr/>
        </p:nvCxnSpPr>
        <p:spPr>
          <a:xfrm>
            <a:off x="6385300" y="3874925"/>
            <a:ext cx="507000" cy="0"/>
          </a:xfrm>
          <a:prstGeom prst="straightConnector1">
            <a:avLst/>
          </a:prstGeom>
          <a:noFill/>
          <a:ln w="9525" cap="flat" cmpd="sng">
            <a:solidFill>
              <a:schemeClr val="accent4"/>
            </a:solidFill>
            <a:prstDash val="solid"/>
            <a:round/>
            <a:headEnd type="none" w="med" len="med"/>
            <a:tailEnd type="none" w="med" len="med"/>
          </a:ln>
        </p:spPr>
      </p:cxnSp>
      <p:sp>
        <p:nvSpPr>
          <p:cNvPr id="30" name="Google Shape;1394;p50"/>
          <p:cNvSpPr txBox="1"/>
          <p:nvPr/>
        </p:nvSpPr>
        <p:spPr>
          <a:xfrm>
            <a:off x="750312" y="2128926"/>
            <a:ext cx="1501488"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chemeClr val="lt1"/>
                </a:solidFill>
                <a:latin typeface="Oxanium"/>
                <a:ea typeface="Oxanium"/>
                <a:cs typeface="Oxanium"/>
                <a:sym typeface="Oxanium"/>
              </a:rPr>
              <a:t>01</a:t>
            </a:r>
            <a:endParaRPr sz="2000" b="1" dirty="0">
              <a:solidFill>
                <a:srgbClr val="F3F3F3"/>
              </a:solidFill>
              <a:latin typeface="Oxanium"/>
              <a:ea typeface="Oxanium"/>
              <a:cs typeface="Oxanium"/>
              <a:sym typeface="Oxanium"/>
            </a:endParaRPr>
          </a:p>
        </p:txBody>
      </p:sp>
      <p:sp>
        <p:nvSpPr>
          <p:cNvPr id="38" name="Google Shape;1394;p50"/>
          <p:cNvSpPr txBox="1"/>
          <p:nvPr/>
        </p:nvSpPr>
        <p:spPr>
          <a:xfrm>
            <a:off x="6945456" y="2128940"/>
            <a:ext cx="1501488"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chemeClr val="lt1"/>
                </a:solidFill>
                <a:latin typeface="Oxanium"/>
                <a:ea typeface="Oxanium"/>
                <a:cs typeface="Oxanium"/>
                <a:sym typeface="Oxanium"/>
              </a:rPr>
              <a:t>03</a:t>
            </a:r>
            <a:endParaRPr sz="2000" b="1" dirty="0">
              <a:solidFill>
                <a:srgbClr val="F3F3F3"/>
              </a:solidFill>
              <a:latin typeface="Oxanium"/>
              <a:ea typeface="Oxanium"/>
              <a:cs typeface="Oxanium"/>
              <a:sym typeface="Oxanium"/>
            </a:endParaRPr>
          </a:p>
        </p:txBody>
      </p:sp>
      <p:sp>
        <p:nvSpPr>
          <p:cNvPr id="39" name="Google Shape;1394;p50"/>
          <p:cNvSpPr txBox="1"/>
          <p:nvPr/>
        </p:nvSpPr>
        <p:spPr>
          <a:xfrm>
            <a:off x="2792544" y="2128940"/>
            <a:ext cx="1501488"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chemeClr val="lt1"/>
                </a:solidFill>
                <a:latin typeface="Oxanium"/>
                <a:ea typeface="Oxanium"/>
                <a:cs typeface="Oxanium"/>
                <a:sym typeface="Oxanium"/>
              </a:rPr>
              <a:t>02</a:t>
            </a:r>
            <a:endParaRPr sz="2000" b="1" dirty="0">
              <a:solidFill>
                <a:srgbClr val="F3F3F3"/>
              </a:solidFill>
              <a:latin typeface="Oxanium"/>
              <a:ea typeface="Oxanium"/>
              <a:cs typeface="Oxanium"/>
              <a:sym typeface="Oxanium"/>
            </a:endParaRPr>
          </a:p>
        </p:txBody>
      </p:sp>
      <p:sp>
        <p:nvSpPr>
          <p:cNvPr id="40" name="Google Shape;1394;p50"/>
          <p:cNvSpPr txBox="1"/>
          <p:nvPr/>
        </p:nvSpPr>
        <p:spPr>
          <a:xfrm>
            <a:off x="4859244" y="2128940"/>
            <a:ext cx="1501488"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chemeClr val="lt1"/>
                </a:solidFill>
                <a:latin typeface="Oxanium"/>
                <a:ea typeface="Oxanium"/>
                <a:cs typeface="Oxanium"/>
                <a:sym typeface="Oxanium"/>
              </a:rPr>
              <a:t>03</a:t>
            </a:r>
            <a:endParaRPr sz="2000" b="1" dirty="0">
              <a:solidFill>
                <a:srgbClr val="F3F3F3"/>
              </a:solidFill>
              <a:latin typeface="Oxanium"/>
              <a:ea typeface="Oxanium"/>
              <a:cs typeface="Oxanium"/>
              <a:sym typeface="Oxanium"/>
            </a:endParaRPr>
          </a:p>
        </p:txBody>
      </p:sp>
      <p:sp>
        <p:nvSpPr>
          <p:cNvPr id="31" name="Google Shape;1394;p50"/>
          <p:cNvSpPr txBox="1"/>
          <p:nvPr/>
        </p:nvSpPr>
        <p:spPr>
          <a:xfrm>
            <a:off x="5905488" y="1656148"/>
            <a:ext cx="1447800" cy="47279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chemeClr val="bg1"/>
                </a:solidFill>
                <a:latin typeface="Oxanium"/>
                <a:ea typeface="Oxanium"/>
                <a:cs typeface="Oxanium"/>
                <a:sym typeface="Oxanium"/>
              </a:rPr>
              <a:t>Software</a:t>
            </a:r>
            <a:endParaRPr sz="2000" b="1" dirty="0">
              <a:solidFill>
                <a:schemeClr val="bg1"/>
              </a:solidFill>
              <a:latin typeface="Oxanium"/>
              <a:ea typeface="Oxanium"/>
              <a:cs typeface="Oxanium"/>
              <a:sym typeface="Oxanium"/>
            </a:endParaRPr>
          </a:p>
        </p:txBody>
      </p:sp>
      <p:sp>
        <p:nvSpPr>
          <p:cNvPr id="32" name="Google Shape;1394;p50"/>
          <p:cNvSpPr txBox="1"/>
          <p:nvPr/>
        </p:nvSpPr>
        <p:spPr>
          <a:xfrm>
            <a:off x="1785282" y="1656149"/>
            <a:ext cx="1458612" cy="5277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chemeClr val="bg1"/>
                </a:solidFill>
                <a:latin typeface="Oxanium"/>
                <a:ea typeface="Oxanium"/>
                <a:cs typeface="Oxanium"/>
                <a:sym typeface="Oxanium"/>
              </a:rPr>
              <a:t>Hardware</a:t>
            </a:r>
            <a:endParaRPr sz="2000" b="1" dirty="0">
              <a:solidFill>
                <a:schemeClr val="bg1"/>
              </a:solidFill>
              <a:latin typeface="Oxanium"/>
              <a:ea typeface="Oxanium"/>
              <a:cs typeface="Oxanium"/>
              <a:sym typeface="Oxanium"/>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51"/>
          <p:cNvSpPr/>
          <p:nvPr/>
        </p:nvSpPr>
        <p:spPr>
          <a:xfrm>
            <a:off x="1105113" y="17298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4"/>
                </a:solidFill>
              </a:rPr>
              <a:t>Networking Basics</a:t>
            </a:r>
            <a:endParaRPr dirty="0">
              <a:solidFill>
                <a:schemeClr val="accent4"/>
              </a:solidFill>
            </a:endParaRPr>
          </a:p>
        </p:txBody>
      </p:sp>
      <p:sp>
        <p:nvSpPr>
          <p:cNvPr id="1422" name="Google Shape;1422;p51"/>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23" name="Google Shape;1423;p51"/>
          <p:cNvSpPr txBox="1">
            <a:spLocks noGrp="1"/>
          </p:cNvSpPr>
          <p:nvPr>
            <p:ph type="subTitle" idx="1"/>
          </p:nvPr>
        </p:nvSpPr>
        <p:spPr>
          <a:xfrm rot="462">
            <a:off x="3221284" y="2639862"/>
            <a:ext cx="2233200" cy="3665687"/>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Courier New" panose="02070309020205020404" pitchFamily="49" charset="0"/>
              <a:buChar char="o"/>
            </a:pPr>
            <a:r>
              <a:rPr lang="en" dirty="0" smtClean="0"/>
              <a:t>In this section, we will delve deeper inside the realm of </a:t>
            </a:r>
            <a:r>
              <a:rPr lang="en" dirty="0" smtClean="0">
                <a:solidFill>
                  <a:schemeClr val="accent4"/>
                </a:solidFill>
              </a:rPr>
              <a:t>networking</a:t>
            </a:r>
            <a:r>
              <a:rPr lang="en" dirty="0" smtClean="0"/>
              <a:t>!</a:t>
            </a:r>
          </a:p>
          <a:p>
            <a:pPr marL="285750" lvl="0" indent="-285750" algn="l" rtl="0">
              <a:spcBef>
                <a:spcPts val="0"/>
              </a:spcBef>
              <a:spcAft>
                <a:spcPts val="1600"/>
              </a:spcAft>
              <a:buFont typeface="Courier New" panose="02070309020205020404" pitchFamily="49" charset="0"/>
              <a:buChar char="o"/>
            </a:pPr>
            <a:r>
              <a:rPr lang="en-US" dirty="0" smtClean="0"/>
              <a:t>We will cover the </a:t>
            </a:r>
            <a:r>
              <a:rPr lang="en-US" dirty="0" smtClean="0">
                <a:solidFill>
                  <a:schemeClr val="accent4"/>
                </a:solidFill>
              </a:rPr>
              <a:t>OSI Model</a:t>
            </a:r>
            <a:r>
              <a:rPr lang="en-US" dirty="0" smtClean="0"/>
              <a:t> and its </a:t>
            </a:r>
            <a:r>
              <a:rPr lang="en-US" dirty="0" smtClean="0">
                <a:solidFill>
                  <a:schemeClr val="accent4"/>
                </a:solidFill>
              </a:rPr>
              <a:t>layers</a:t>
            </a:r>
            <a:r>
              <a:rPr lang="en-US" dirty="0" smtClean="0"/>
              <a:t> and </a:t>
            </a:r>
            <a:r>
              <a:rPr lang="en-US" dirty="0" smtClean="0">
                <a:solidFill>
                  <a:schemeClr val="accent4"/>
                </a:solidFill>
              </a:rPr>
              <a:t>Networking protocols</a:t>
            </a:r>
            <a:endParaRPr dirty="0">
              <a:solidFill>
                <a:schemeClr val="accent4"/>
              </a:solidFill>
            </a:endParaRPr>
          </a:p>
        </p:txBody>
      </p:sp>
      <p:cxnSp>
        <p:nvCxnSpPr>
          <p:cNvPr id="1424" name="Google Shape;1424;p51"/>
          <p:cNvCxnSpPr>
            <a:endCxn id="1421" idx="1"/>
          </p:cNvCxnSpPr>
          <p:nvPr/>
        </p:nvCxnSpPr>
        <p:spPr>
          <a:xfrm rot="10800000" flipH="1">
            <a:off x="2788900" y="2293800"/>
            <a:ext cx="432600" cy="278100"/>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425" name="Google Shape;1425;p51"/>
          <p:cNvCxnSpPr>
            <a:stCxn id="1420" idx="6"/>
            <a:endCxn id="1423" idx="1"/>
          </p:cNvCxnSpPr>
          <p:nvPr/>
        </p:nvCxnSpPr>
        <p:spPr>
          <a:xfrm>
            <a:off x="2789013" y="2571750"/>
            <a:ext cx="432271" cy="1900806"/>
          </a:xfrm>
          <a:prstGeom prst="bentConnector3">
            <a:avLst>
              <a:gd name="adj1" fmla="val 50000"/>
            </a:avLst>
          </a:prstGeom>
          <a:noFill/>
          <a:ln w="9525" cap="rnd" cmpd="sng">
            <a:solidFill>
              <a:schemeClr val="accent4"/>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History of Internet Class for College by Slidesgo">
  <a:themeElements>
    <a:clrScheme name="Simple Light">
      <a:dk1>
        <a:srgbClr val="000000"/>
      </a:dk1>
      <a:lt1>
        <a:srgbClr val="F3F3F3"/>
      </a:lt1>
      <a:dk2>
        <a:srgbClr val="00183A"/>
      </a:dk2>
      <a:lt2>
        <a:srgbClr val="012060"/>
      </a:lt2>
      <a:accent1>
        <a:srgbClr val="022E88"/>
      </a:accent1>
      <a:accent2>
        <a:srgbClr val="006AFF"/>
      </a:accent2>
      <a:accent3>
        <a:srgbClr val="0182AA"/>
      </a:accent3>
      <a:accent4>
        <a:srgbClr val="20F8FD"/>
      </a:accent4>
      <a:accent5>
        <a:srgbClr val="748BFF"/>
      </a:accent5>
      <a:accent6>
        <a:srgbClr val="7659F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477</TotalTime>
  <Words>2033</Words>
  <Application>Microsoft Office PowerPoint</Application>
  <PresentationFormat>عرض على الشاشة (9:16)‏</PresentationFormat>
  <Paragraphs>229</Paragraphs>
  <Slides>26</Slides>
  <Notes>24</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26</vt:i4>
      </vt:variant>
    </vt:vector>
  </HeadingPairs>
  <TitlesOfParts>
    <vt:vector size="35" baseType="lpstr">
      <vt:lpstr>Arial</vt:lpstr>
      <vt:lpstr>Overpass</vt:lpstr>
      <vt:lpstr>Courier New</vt:lpstr>
      <vt:lpstr>Jua</vt:lpstr>
      <vt:lpstr>Oxanium</vt:lpstr>
      <vt:lpstr>Anaheim</vt:lpstr>
      <vt:lpstr>Söhne</vt:lpstr>
      <vt:lpstr>Wingdings</vt:lpstr>
      <vt:lpstr>History of Internet Class for College by Slidesgo</vt:lpstr>
      <vt:lpstr>Computer Networks Lesson (1)</vt:lpstr>
      <vt:lpstr>WHOAMI?</vt:lpstr>
      <vt:lpstr>01</vt:lpstr>
      <vt:lpstr>INTRODUCTION</vt:lpstr>
      <vt:lpstr>ABOUT Networking</vt:lpstr>
      <vt:lpstr>THE ORIGINS OF THE INTERNET</vt:lpstr>
      <vt:lpstr>What Do I Really Need To Create A Network?</vt:lpstr>
      <vt:lpstr>Fundemental Network Components</vt:lpstr>
      <vt:lpstr>Networking Basics</vt:lpstr>
      <vt:lpstr>What is the OSI Model?</vt:lpstr>
      <vt:lpstr>The Role of Network Protocols</vt:lpstr>
      <vt:lpstr>Common Networking Protocols</vt:lpstr>
      <vt:lpstr>عرض تقديمي في PowerPoint</vt:lpstr>
      <vt:lpstr>TYPES OF NETWORKS </vt:lpstr>
      <vt:lpstr>TYPES OF NETWORKS based on Geographical Area</vt:lpstr>
      <vt:lpstr>عرض تقديمي في PowerPoint</vt:lpstr>
      <vt:lpstr>TYPES OF NETWORKS based on Network Topology</vt:lpstr>
      <vt:lpstr>عرض تقديمي في PowerPoint</vt:lpstr>
      <vt:lpstr>TOPOLOGIES DIAGRAM</vt:lpstr>
      <vt:lpstr>NETWOK DEVICES</vt:lpstr>
      <vt:lpstr>عرض تقديمي في PowerPoint</vt:lpstr>
      <vt:lpstr>TOPOLOGIES DIAGRAM</vt:lpstr>
      <vt:lpstr>NETWORKS SECURITY</vt:lpstr>
      <vt:lpstr>عرض تقديمي في PowerPoint</vt:lpstr>
      <vt:lpstr>عرض تقديمي في PowerPoint</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Lesson (1)</dc:title>
  <cp:lastModifiedBy>lenovo</cp:lastModifiedBy>
  <cp:revision>40</cp:revision>
  <dcterms:modified xsi:type="dcterms:W3CDTF">2023-09-28T11:06:29Z</dcterms:modified>
</cp:coreProperties>
</file>