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>
        <p:scale>
          <a:sx n="98" d="100"/>
          <a:sy n="98" d="100"/>
        </p:scale>
        <p:origin x="111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091B-70E5-7B48-805D-729DFF803E7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21F3-F157-2F4F-88B5-5C9D61F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Test and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Alec </a:t>
            </a:r>
            <a:r>
              <a:rPr lang="en-US" dirty="0" err="1" smtClean="0"/>
              <a:t>Shunnarah</a:t>
            </a:r>
            <a:r>
              <a:rPr lang="en-US" dirty="0" smtClean="0"/>
              <a:t> (ASS0009)</a:t>
            </a:r>
          </a:p>
          <a:p>
            <a:r>
              <a:rPr lang="en-US" dirty="0" smtClean="0"/>
              <a:t>Don Tran (DZT0021)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692" cy="702144"/>
          </a:xfrm>
        </p:spPr>
        <p:txBody>
          <a:bodyPr/>
          <a:lstStyle/>
          <a:p>
            <a:r>
              <a:rPr lang="en-US" dirty="0" smtClean="0"/>
              <a:t>Use Case 1: View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0" y="2357662"/>
            <a:ext cx="3071168" cy="2364725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2" y="1341604"/>
            <a:ext cx="3226119" cy="2348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61" y="530440"/>
            <a:ext cx="3059020" cy="2364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2" y="4012382"/>
            <a:ext cx="3240281" cy="246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3765177" y="2638697"/>
            <a:ext cx="658472" cy="1470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24206" y="1698171"/>
            <a:ext cx="816377" cy="50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607635" y="2841149"/>
            <a:ext cx="1248295" cy="241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261872" y="4109421"/>
            <a:ext cx="345763" cy="23658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8414155" y="476424"/>
            <a:ext cx="290669" cy="23647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4489751" y="1341604"/>
            <a:ext cx="294404" cy="24235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4763" y="4831620"/>
            <a:ext cx="4038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Login with Username/Password</a:t>
            </a:r>
          </a:p>
          <a:p>
            <a:r>
              <a:rPr lang="en-US" dirty="0" smtClean="0"/>
              <a:t>Step 2: Select Manage Products</a:t>
            </a:r>
          </a:p>
          <a:p>
            <a:r>
              <a:rPr lang="en-US" dirty="0" smtClean="0"/>
              <a:t>Step 3: Input Product ID</a:t>
            </a:r>
          </a:p>
          <a:p>
            <a:r>
              <a:rPr lang="en-US" dirty="0" smtClean="0"/>
              <a:t>Step 4: Select View Product</a:t>
            </a:r>
          </a:p>
          <a:p>
            <a:r>
              <a:rPr lang="en-US" dirty="0" smtClean="0"/>
              <a:t>Step 5: Product information is displayed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82" y="4515282"/>
            <a:ext cx="2444295" cy="1419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304171" y="2895165"/>
            <a:ext cx="161284" cy="106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5400000">
            <a:off x="10282464" y="3007053"/>
            <a:ext cx="365983" cy="2444295"/>
          </a:xfrm>
          <a:prstGeom prst="leftBrace">
            <a:avLst>
              <a:gd name="adj1" fmla="val 0"/>
              <a:gd name="adj2" fmla="val 49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88156" y="3364838"/>
            <a:ext cx="122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not exists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89" y="351985"/>
            <a:ext cx="8069133" cy="8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2: Add New Product/Save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1" y="2153267"/>
            <a:ext cx="3071168" cy="2364725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17" y="1137209"/>
            <a:ext cx="3211955" cy="2348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3625328" y="3001164"/>
            <a:ext cx="778836" cy="90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87322" y="1508408"/>
            <a:ext cx="966303" cy="681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200735" y="2552491"/>
            <a:ext cx="2439074" cy="2535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122024" y="3905026"/>
            <a:ext cx="64546" cy="23658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8453625" y="272029"/>
            <a:ext cx="111350" cy="23647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4598586" y="1137209"/>
            <a:ext cx="45719" cy="24235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4917" y="4793563"/>
            <a:ext cx="4038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Login with Username/Password</a:t>
            </a:r>
          </a:p>
          <a:p>
            <a:r>
              <a:rPr lang="en-US" dirty="0" smtClean="0"/>
              <a:t>Step 2: Select Manage Products</a:t>
            </a:r>
          </a:p>
          <a:p>
            <a:r>
              <a:rPr lang="en-US" dirty="0" smtClean="0"/>
              <a:t>Step 3: Input new or existing Product ID</a:t>
            </a:r>
          </a:p>
          <a:p>
            <a:r>
              <a:rPr lang="en-US" dirty="0" smtClean="0"/>
              <a:t>Step 4: Update any fields</a:t>
            </a:r>
          </a:p>
          <a:p>
            <a:r>
              <a:rPr lang="en-US" dirty="0" smtClean="0"/>
              <a:t>Step 5: Message Dialog is displayed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4" y="272582"/>
            <a:ext cx="2798545" cy="2385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04" y="3872533"/>
            <a:ext cx="3155632" cy="24127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63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57" y="111368"/>
            <a:ext cx="6229170" cy="646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4</a:t>
            </a:r>
            <a:r>
              <a:rPr lang="en-US" smtClean="0"/>
              <a:t>: Checkout Order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" y="922761"/>
            <a:ext cx="3071168" cy="2364725"/>
          </a:xfr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8" y="1129087"/>
            <a:ext cx="2936667" cy="2146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01957" y="3340574"/>
            <a:ext cx="3378568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Step 1: Login with Username/Password</a:t>
            </a:r>
          </a:p>
          <a:p>
            <a:r>
              <a:rPr lang="en-US" sz="1400" dirty="0" smtClean="0"/>
              <a:t>Step 2: Checkout</a:t>
            </a:r>
          </a:p>
          <a:p>
            <a:r>
              <a:rPr lang="en-US" sz="1400" dirty="0" smtClean="0"/>
              <a:t>Step 3: Checkout List is Displayed</a:t>
            </a:r>
          </a:p>
          <a:p>
            <a:r>
              <a:rPr lang="en-US" sz="1400" dirty="0" smtClean="0"/>
              <a:t>Step 4: Select Add a new item</a:t>
            </a:r>
          </a:p>
          <a:p>
            <a:r>
              <a:rPr lang="en-US" sz="1400" dirty="0" smtClean="0"/>
              <a:t>Step 5: Input dialog box for Product ID</a:t>
            </a:r>
          </a:p>
          <a:p>
            <a:r>
              <a:rPr lang="en-US" sz="1400" dirty="0" smtClean="0"/>
              <a:t>Step 6: Select OK</a:t>
            </a:r>
          </a:p>
          <a:p>
            <a:r>
              <a:rPr lang="en-US" sz="1400" dirty="0" smtClean="0"/>
              <a:t>Step 7: Input dialog box Quantity of item</a:t>
            </a:r>
          </a:p>
          <a:p>
            <a:r>
              <a:rPr lang="en-US" sz="1400" dirty="0" smtClean="0"/>
              <a:t>Step 8: Select OK</a:t>
            </a:r>
          </a:p>
          <a:p>
            <a:r>
              <a:rPr lang="en-US" sz="1400" dirty="0" smtClean="0"/>
              <a:t>Step 9: Repeat/Continue Adding items</a:t>
            </a:r>
          </a:p>
          <a:p>
            <a:r>
              <a:rPr lang="en-US" sz="1400" dirty="0" smtClean="0"/>
              <a:t>Step 10: Select Finish and Pay</a:t>
            </a:r>
          </a:p>
          <a:p>
            <a:r>
              <a:rPr lang="en-US" sz="1400" dirty="0" smtClean="0"/>
              <a:t>Step 11: Input dialog box Payment amount</a:t>
            </a:r>
          </a:p>
          <a:p>
            <a:r>
              <a:rPr lang="en-US" sz="1400" dirty="0" smtClean="0"/>
              <a:t>Step 12: Select OK</a:t>
            </a:r>
          </a:p>
          <a:p>
            <a:r>
              <a:rPr lang="en-US" sz="1400" dirty="0" smtClean="0"/>
              <a:t>Step 13: Order Complete screen displayed</a:t>
            </a:r>
          </a:p>
          <a:p>
            <a:r>
              <a:rPr lang="en-US" sz="1400" dirty="0" smtClean="0"/>
              <a:t>Step 14: Select Return Home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46" y="105129"/>
            <a:ext cx="2411135" cy="3674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33" y="1520908"/>
            <a:ext cx="2747588" cy="11684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08" y="2788171"/>
            <a:ext cx="2880646" cy="374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32" y="242285"/>
            <a:ext cx="2747589" cy="1172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05" y="3972370"/>
            <a:ext cx="3195623" cy="1376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34" y="3715428"/>
            <a:ext cx="2957902" cy="2358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V="1">
            <a:off x="2935705" y="2370221"/>
            <a:ext cx="974558" cy="4179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76537" y="828690"/>
            <a:ext cx="1824216" cy="11091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55042" y="953148"/>
            <a:ext cx="1967390" cy="2006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1005707" y="1383288"/>
            <a:ext cx="400230" cy="5545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321716" y="2579196"/>
            <a:ext cx="192505" cy="215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Bracket 32"/>
          <p:cNvSpPr/>
          <p:nvPr/>
        </p:nvSpPr>
        <p:spPr>
          <a:xfrm>
            <a:off x="9076389" y="2795153"/>
            <a:ext cx="2948765" cy="90679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0045680" y="4981074"/>
            <a:ext cx="698520" cy="85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U-Turn Arrow 35"/>
          <p:cNvSpPr/>
          <p:nvPr/>
        </p:nvSpPr>
        <p:spPr>
          <a:xfrm rot="10344583">
            <a:off x="4987761" y="5617524"/>
            <a:ext cx="4620126" cy="3167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0800000">
            <a:off x="4860758" y="3287486"/>
            <a:ext cx="126322" cy="41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System Test and Interface Design</vt:lpstr>
      <vt:lpstr>Use Case 1: View Product</vt:lpstr>
      <vt:lpstr>Use Case 2: Add New Product/Save Product</vt:lpstr>
      <vt:lpstr>Use Case 4: Checkout Order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 and Interface Design</dc:title>
  <dc:creator>Don Tran</dc:creator>
  <cp:lastModifiedBy>Don Tran</cp:lastModifiedBy>
  <cp:revision>7</cp:revision>
  <dcterms:created xsi:type="dcterms:W3CDTF">2017-10-20T23:18:42Z</dcterms:created>
  <dcterms:modified xsi:type="dcterms:W3CDTF">2017-10-21T00:31:24Z</dcterms:modified>
</cp:coreProperties>
</file>