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/>
    <p:restoredTop sz="94719"/>
  </p:normalViewPr>
  <p:slideViewPr>
    <p:cSldViewPr snapToGrid="0">
      <p:cViewPr varScale="1">
        <p:scale>
          <a:sx n="142" d="100"/>
          <a:sy n="14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09C9F-01F0-7324-3A2A-E046A182D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8F01BD-1676-73D9-0C91-70D22814C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FABE3-CF8C-BBC0-B1D2-18446E91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E18A4-162A-AF66-A6EC-E11DF23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D90F4B-7027-CDE5-740E-F5CFA064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94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98F6D-C302-0F58-EA45-758ED4E8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CB82F4-FEE1-FA67-AA3B-D70DAA647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6D8A9-7AB8-0FA6-4EF8-39A0313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59B78-BEF2-A89B-8607-46236711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47C2A-FB2A-54E2-48E7-36F3B5B9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89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263943-5BBC-34CA-FFFD-3E50182DD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8FFA3C-9758-66D3-BB82-99EA5562F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AD4615-45EA-63F8-C744-7BEBD1D4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867ACD-CB92-453E-D358-394AF6EA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F68BF-3DDA-9B41-2E77-3F9EC21E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38CF2-1F2F-E9D3-DA8E-F845384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DEA2A-6916-18B2-E8D2-7C07B841A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516545-9C11-F73B-7D45-366F96EA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8F8EC-046C-DD84-C1C7-1C041AC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FC95C7-6A8A-3DF4-2C0C-CC8C9A4E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51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777F7-5AE5-84B2-409B-E157A571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00D33F-1E3A-B85F-0566-FD5D08EA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0D9E80-CE3D-0181-C894-2DFE7860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F206BE-1866-8463-035A-0DB770D9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1ED8F-5442-27F1-99C3-EA0881ED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8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A4AFA-148A-BEC9-1B28-923A4FD1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030526-F8C7-1A89-6496-5293D156A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3C038-01E7-D6B2-12E5-7FFE6253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B5A315-B644-4AD0-BEE6-A2410116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B9CBE-04EB-0DFB-DE2E-59E85529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5C6274-D016-FCA8-9FA2-FB852528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96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2BF44-09E7-040C-C1EE-4C4246C1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FB52F6-BC54-086A-A9DC-3BB33F65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6C5F12-BD94-3A58-FA2F-E64CCC47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75D0D3-98F8-9B99-10D8-37867D62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F8E941-6725-AC4E-7590-9CDB1117E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D16322-D904-D716-E2D1-D0FBF440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623620-6D48-9CF2-AB26-283D323C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C04594-5E0E-8358-E8A0-027A09F8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06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E2BDB-9F8C-0F68-93C0-6ED75E72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B5C329-9201-14D6-89DC-36524374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37AFFB-A33C-627C-0D00-8628E87F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A453E4-DCFB-D8D0-EE83-58FA420E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8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9D5BDC-1D9E-0360-9142-F83DE0B9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934F02-4C0A-ED70-D3C6-6BFD6C3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2D7C58-9D48-5F81-0D7B-D9A099CA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EF4E-F04C-E2E4-C8FB-21597DE4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B6792-C227-EA46-E000-FD74C35D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AF5822-E3A6-72F6-FF23-0FFF94727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014302-E0D5-FB69-EE0D-2059115F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502AE-8497-26AA-6C1D-E83A7053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A52A95-C10D-0C15-702C-A2665B98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5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84D05-C508-AF61-8361-A0A2D7A4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80D3FA-8A68-9B4F-1C0B-48D3FD493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7BCEDC-4511-86C0-DD58-CE3F3AD3C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082B48-501E-BCB5-B317-C3E46280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CFE491-0388-FAB3-4F57-909ED10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C0692D-CF18-B7F9-AA97-AD88C296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91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5A9E98-9E44-26D7-5E92-B4635AE0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ACE6E-002E-0DBE-2C73-E367BA4E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E2D350-7A58-267C-5CA6-6EA246955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F670-B070-F449-B7EB-C513B3FB857E}" type="datetimeFigureOut">
              <a:rPr kumimoji="1" lang="ja-JP" altLang="en-US" smtClean="0"/>
              <a:t>2023/6/24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950EB-EC69-8E66-836F-2C87F107E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DE7BC-6F19-CE24-EA31-18D0F23A1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1A90-B896-9F45-AA4F-D2B4C190C8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21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2030E-7144-FDE6-7D62-29720D43C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22BBF5-B918-1669-81FE-F6B690A51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37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091510-756D-D26B-AB15-184AB3AC7388}"/>
              </a:ext>
            </a:extLst>
          </p:cNvPr>
          <p:cNvSpPr/>
          <p:nvPr/>
        </p:nvSpPr>
        <p:spPr>
          <a:xfrm>
            <a:off x="2569210" y="1131942"/>
            <a:ext cx="3600000" cy="36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831CCE-82CA-7774-E0D8-C5CEE8694288}"/>
              </a:ext>
            </a:extLst>
          </p:cNvPr>
          <p:cNvSpPr txBox="1"/>
          <p:nvPr/>
        </p:nvSpPr>
        <p:spPr>
          <a:xfrm>
            <a:off x="2626480" y="1513779"/>
            <a:ext cx="4244103" cy="302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400" b="1" dirty="0">
                <a:solidFill>
                  <a:schemeClr val="bg1"/>
                </a:solidFill>
              </a:rPr>
              <a:t>Share</a:t>
            </a:r>
            <a:br>
              <a:rPr kumimoji="1" lang="en-US" altLang="ja-JP" sz="9400" b="1" dirty="0">
                <a:solidFill>
                  <a:schemeClr val="bg1"/>
                </a:solidFill>
              </a:rPr>
            </a:br>
            <a:r>
              <a:rPr kumimoji="1" lang="en-US" altLang="ja-JP" sz="9400" b="1" dirty="0">
                <a:solidFill>
                  <a:schemeClr val="bg1"/>
                </a:solidFill>
              </a:rPr>
              <a:t>Job</a:t>
            </a:r>
            <a:endParaRPr kumimoji="1" lang="ja-JP" altLang="en-US" sz="9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7EDAC-4223-EECE-5B06-BC8AA893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78C726D-E5B0-0436-AA75-A74F9B300B5E}"/>
              </a:ext>
            </a:extLst>
          </p:cNvPr>
          <p:cNvSpPr/>
          <p:nvPr/>
        </p:nvSpPr>
        <p:spPr>
          <a:xfrm>
            <a:off x="3516414" y="1395510"/>
            <a:ext cx="3600000" cy="360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04FE3952-25DC-A0EB-4AB7-24DEC01AD11D}"/>
              </a:ext>
            </a:extLst>
          </p:cNvPr>
          <p:cNvSpPr/>
          <p:nvPr/>
        </p:nvSpPr>
        <p:spPr>
          <a:xfrm>
            <a:off x="8870731" y="3026979"/>
            <a:ext cx="536028" cy="5360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男性 枠線">
            <a:extLst>
              <a:ext uri="{FF2B5EF4-FFF2-40B4-BE49-F238E27FC236}">
                <a16:creationId xmlns:a16="http://schemas.microsoft.com/office/drawing/2014/main" id="{A0854BFC-7F3C-7A2C-56CA-B6B8C87EE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0198" y="3756274"/>
            <a:ext cx="3412432" cy="3412432"/>
          </a:xfrm>
          <a:prstGeom prst="rect">
            <a:avLst/>
          </a:prstGeom>
        </p:spPr>
      </p:pic>
      <p:pic>
        <p:nvPicPr>
          <p:cNvPr id="8" name="グラフィックス 7" descr="男性 枠線">
            <a:extLst>
              <a:ext uri="{FF2B5EF4-FFF2-40B4-BE49-F238E27FC236}">
                <a16:creationId xmlns:a16="http://schemas.microsoft.com/office/drawing/2014/main" id="{C4858169-37A9-9498-6494-0D88D2B77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198" y="3756274"/>
            <a:ext cx="3412432" cy="3412432"/>
          </a:xfrm>
          <a:prstGeom prst="rect">
            <a:avLst/>
          </a:prstGeom>
        </p:spPr>
      </p:pic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FAF2EAF6-3E98-5E2D-987F-6087C1D134A4}"/>
              </a:ext>
            </a:extLst>
          </p:cNvPr>
          <p:cNvSpPr/>
          <p:nvPr/>
        </p:nvSpPr>
        <p:spPr>
          <a:xfrm>
            <a:off x="4021365" y="1690688"/>
            <a:ext cx="2450632" cy="2265602"/>
          </a:xfrm>
          <a:prstGeom prst="wedgeEllipseCallout">
            <a:avLst>
              <a:gd name="adj1" fmla="val -53517"/>
              <a:gd name="adj2" fmla="val 524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4031C082-800D-AB0A-282D-C5C70A08EA63}"/>
              </a:ext>
            </a:extLst>
          </p:cNvPr>
          <p:cNvSpPr/>
          <p:nvPr/>
        </p:nvSpPr>
        <p:spPr>
          <a:xfrm>
            <a:off x="4033945" y="1690688"/>
            <a:ext cx="2450632" cy="2265602"/>
          </a:xfrm>
          <a:prstGeom prst="wedgeEllipseCallout">
            <a:avLst>
              <a:gd name="adj1" fmla="val 52203"/>
              <a:gd name="adj2" fmla="val 534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Share</a:t>
            </a:r>
            <a:br>
              <a:rPr kumimoji="1" lang="en-US" altLang="ja-JP" sz="3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ja-JP" sz="3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Job</a:t>
            </a:r>
            <a:endParaRPr kumimoji="1" lang="ja-JP" altLang="en-US" sz="32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37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78C726D-E5B0-0436-AA75-A74F9B300B5E}"/>
              </a:ext>
            </a:extLst>
          </p:cNvPr>
          <p:cNvSpPr/>
          <p:nvPr/>
        </p:nvSpPr>
        <p:spPr>
          <a:xfrm>
            <a:off x="412375" y="1395510"/>
            <a:ext cx="10883154" cy="31316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男性 枠線">
            <a:extLst>
              <a:ext uri="{FF2B5EF4-FFF2-40B4-BE49-F238E27FC236}">
                <a16:creationId xmlns:a16="http://schemas.microsoft.com/office/drawing/2014/main" id="{A0854BFC-7F3C-7A2C-56CA-B6B8C87EE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9713" y="3290110"/>
            <a:ext cx="3412432" cy="3412432"/>
          </a:xfrm>
          <a:prstGeom prst="rect">
            <a:avLst/>
          </a:prstGeom>
        </p:spPr>
      </p:pic>
      <p:pic>
        <p:nvPicPr>
          <p:cNvPr id="8" name="グラフィックス 7" descr="男性 枠線">
            <a:extLst>
              <a:ext uri="{FF2B5EF4-FFF2-40B4-BE49-F238E27FC236}">
                <a16:creationId xmlns:a16="http://schemas.microsoft.com/office/drawing/2014/main" id="{C4858169-37A9-9498-6494-0D88D2B77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9313" y="3290110"/>
            <a:ext cx="3412432" cy="3412432"/>
          </a:xfrm>
          <a:prstGeom prst="rect">
            <a:avLst/>
          </a:prstGeom>
        </p:spPr>
      </p:pic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FAF2EAF6-3E98-5E2D-987F-6087C1D134A4}"/>
              </a:ext>
            </a:extLst>
          </p:cNvPr>
          <p:cNvSpPr/>
          <p:nvPr/>
        </p:nvSpPr>
        <p:spPr>
          <a:xfrm>
            <a:off x="1475798" y="1527990"/>
            <a:ext cx="8672249" cy="2265602"/>
          </a:xfrm>
          <a:prstGeom prst="wedgeEllipseCallout">
            <a:avLst>
              <a:gd name="adj1" fmla="val -56620"/>
              <a:gd name="adj2" fmla="val 373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形吹き出し 2">
            <a:extLst>
              <a:ext uri="{FF2B5EF4-FFF2-40B4-BE49-F238E27FC236}">
                <a16:creationId xmlns:a16="http://schemas.microsoft.com/office/drawing/2014/main" id="{3B8D675A-F7CE-1FC5-3924-16443F7A9C44}"/>
              </a:ext>
            </a:extLst>
          </p:cNvPr>
          <p:cNvSpPr/>
          <p:nvPr/>
        </p:nvSpPr>
        <p:spPr>
          <a:xfrm>
            <a:off x="1690951" y="4728390"/>
            <a:ext cx="5518217" cy="2265602"/>
          </a:xfrm>
          <a:prstGeom prst="wedgeEllipseCallout">
            <a:avLst>
              <a:gd name="adj1" fmla="val 61502"/>
              <a:gd name="adj2" fmla="val 397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Share</a:t>
            </a:r>
            <a:br>
              <a:rPr kumimoji="1" lang="en-US" altLang="ja-JP" sz="5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ja-JP" sz="5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Job</a:t>
            </a:r>
            <a:endParaRPr kumimoji="1" lang="ja-JP" altLang="en-US" sz="54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5A2B0F86-F1B7-9650-8F90-8213A9D88BE0}"/>
              </a:ext>
            </a:extLst>
          </p:cNvPr>
          <p:cNvSpPr/>
          <p:nvPr/>
        </p:nvSpPr>
        <p:spPr>
          <a:xfrm>
            <a:off x="1482173" y="1527990"/>
            <a:ext cx="8672249" cy="2265602"/>
          </a:xfrm>
          <a:prstGeom prst="wedgeEllipseCallout">
            <a:avLst>
              <a:gd name="adj1" fmla="val 59054"/>
              <a:gd name="adj2" fmla="val 35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Share</a:t>
            </a:r>
            <a:br>
              <a:rPr kumimoji="1" lang="en-US" altLang="ja-JP" sz="18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ja-JP" sz="18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Job</a:t>
            </a:r>
            <a:endParaRPr kumimoji="1" lang="ja-JP" altLang="en-US" sz="18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77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Macintosh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秋山周平</dc:creator>
  <cp:lastModifiedBy>秋山周平</cp:lastModifiedBy>
  <cp:revision>3</cp:revision>
  <dcterms:created xsi:type="dcterms:W3CDTF">2023-06-23T12:17:28Z</dcterms:created>
  <dcterms:modified xsi:type="dcterms:W3CDTF">2023-06-24T08:57:47Z</dcterms:modified>
</cp:coreProperties>
</file>