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81" r:id="rId10"/>
    <p:sldId id="267" r:id="rId11"/>
    <p:sldId id="280" r:id="rId12"/>
    <p:sldId id="279" r:id="rId13"/>
  </p:sldIdLst>
  <p:sldSz cx="9144000" cy="5143500" type="screen16x9"/>
  <p:notesSz cx="6858000" cy="9144000"/>
  <p:embeddedFontLst>
    <p:embeddedFont>
      <p:font typeface="Raleway ExtraBold" charset="0"/>
      <p:bold r:id="rId15"/>
      <p:boldItalic r:id="rId16"/>
    </p:embeddedFont>
    <p:embeddedFont>
      <p:font typeface="Raleway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810"/>
    <a:srgbClr val="02CA1A"/>
  </p:clrMru>
</p:presentationPr>
</file>

<file path=ppt/tableStyles.xml><?xml version="1.0" encoding="utf-8"?>
<a:tblStyleLst xmlns:a="http://schemas.openxmlformats.org/drawingml/2006/main" def="{48A888F8-D532-475B-B94F-2ECE38153F72}">
  <a:tblStyle styleId="{48A888F8-D532-475B-B94F-2ECE38153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King County</a:t>
            </a:r>
            <a:r>
              <a:rPr lang="en" dirty="0" smtClean="0">
                <a:solidFill>
                  <a:srgbClr val="434343"/>
                </a:solidFill>
              </a:rPr>
              <a:t/>
            </a:r>
            <a:br>
              <a:rPr lang="en" dirty="0" smtClean="0">
                <a:solidFill>
                  <a:srgbClr val="434343"/>
                </a:solidFill>
              </a:rPr>
            </a:br>
            <a:r>
              <a:rPr lang="en" dirty="0" smtClean="0">
                <a:solidFill>
                  <a:srgbClr val="434343"/>
                </a:solidFill>
              </a:rPr>
              <a:t>Housing Renovation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B600"/>
                </a:solidFill>
              </a:rPr>
              <a:t>Summary</a:t>
            </a:r>
            <a:endParaRPr sz="360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44;p20"/>
          <p:cNvSpPr txBox="1">
            <a:spLocks/>
          </p:cNvSpPr>
          <p:nvPr/>
        </p:nvSpPr>
        <p:spPr>
          <a:xfrm>
            <a:off x="762000" y="1885950"/>
            <a:ext cx="23322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Suggested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Living Area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Square Footage, Total Number of Rooms, House Grade, House Condition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hav</a:t>
            </a:r>
            <a:r>
              <a:rPr lang="en-US" sz="1600" dirty="0" smtClean="0"/>
              <a:t>e most consistent data, provide increase in sale price in that order.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4;p20"/>
          <p:cNvSpPr txBox="1">
            <a:spLocks/>
          </p:cNvSpPr>
          <p:nvPr/>
        </p:nvSpPr>
        <p:spPr>
          <a:xfrm>
            <a:off x="3200400" y="1885950"/>
            <a:ext cx="25146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Other Variable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 smtClean="0"/>
              <a:t>House Renovation Year, Number of Floors, Sale Date either don’t provide enough data, or not enough change in sale price to warrant putting effort into.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44;p20"/>
          <p:cNvSpPr txBox="1">
            <a:spLocks/>
          </p:cNvSpPr>
          <p:nvPr/>
        </p:nvSpPr>
        <p:spPr>
          <a:xfrm>
            <a:off x="5791200" y="1885950"/>
            <a:ext cx="24084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Non-Variable Features</a:t>
            </a:r>
          </a:p>
          <a:p>
            <a:pPr lvl="0">
              <a:spcBef>
                <a:spcPts val="600"/>
              </a:spcBef>
            </a:pPr>
            <a:r>
              <a:rPr lang="en-US" sz="1200" dirty="0" smtClean="0"/>
              <a:t>While Square </a:t>
            </a:r>
            <a:r>
              <a:rPr lang="en-US" sz="1200" dirty="0" smtClean="0"/>
              <a:t>Footage of the </a:t>
            </a:r>
            <a:r>
              <a:rPr lang="en-US" sz="1200" dirty="0" smtClean="0"/>
              <a:t>Lot, Waterfront View, Number </a:t>
            </a:r>
            <a:r>
              <a:rPr lang="en-US" sz="1200" dirty="0" smtClean="0"/>
              <a:t>of Views of the </a:t>
            </a:r>
            <a:r>
              <a:rPr lang="en-US" sz="1200" dirty="0" smtClean="0"/>
              <a:t>House, House </a:t>
            </a:r>
            <a:r>
              <a:rPr lang="en-US" sz="1200" dirty="0" smtClean="0"/>
              <a:t>Build </a:t>
            </a:r>
            <a:r>
              <a:rPr lang="en-US" sz="1200" dirty="0" smtClean="0"/>
              <a:t>Year, Location </a:t>
            </a:r>
            <a:r>
              <a:rPr lang="en-US" sz="1200" dirty="0" smtClean="0"/>
              <a:t>(</a:t>
            </a:r>
            <a:r>
              <a:rPr lang="en-US" sz="1200" dirty="0" err="1" smtClean="0"/>
              <a:t>Zipcode</a:t>
            </a:r>
            <a:r>
              <a:rPr lang="en-US" sz="1200" dirty="0" smtClean="0"/>
              <a:t>, Latitude and Longitude</a:t>
            </a:r>
            <a:r>
              <a:rPr lang="en-US" sz="1200" dirty="0" smtClean="0"/>
              <a:t>), Square </a:t>
            </a:r>
            <a:r>
              <a:rPr lang="en-US" sz="1200" dirty="0" smtClean="0"/>
              <a:t>Footage of the Living Area and Lot of the nearest 15 </a:t>
            </a:r>
            <a:r>
              <a:rPr lang="en-US" sz="1200" dirty="0" smtClean="0"/>
              <a:t>Neighbors all certainly have a marked increase in home sale price, they are not things that can be changed during a home renovation.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Further investigate chosen house features to ensure they aren’t too correlated with each other. Obtain data on other house features that can be changed during a renovation (having a pool, having a garage) to see what effect they might have on the overall sale price.</a:t>
            </a:r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457200" y="1507150"/>
            <a:ext cx="8229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B600"/>
                </a:solidFill>
              </a:rPr>
              <a:t>Thank you for your time!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Andrew </a:t>
            </a:r>
            <a:r>
              <a:rPr lang="en" sz="3600" b="1" dirty="0"/>
              <a:t>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</a:t>
            </a:r>
            <a:r>
              <a:rPr lang="en-US" dirty="0" smtClean="0"/>
              <a:t>on behalf of North Star Consulting 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</a:t>
            </a:r>
            <a:r>
              <a:rPr lang="en-US" dirty="0" smtClean="0"/>
              <a:t>resent information related to housing in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King County, WA.</a:t>
            </a:r>
          </a:p>
        </p:txBody>
      </p:sp>
      <p:pic>
        <p:nvPicPr>
          <p:cNvPr id="82" name="Google Shape;82;p14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King County, Washington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live here?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It’s big!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King County is the home to Seattle, Washington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Recent population estimates: 2,233,163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-most populous county in the US!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Named for Martin Luther King Jr. (since 2005), in a state named after George Washington, great namesakes to have!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Housing Data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What sort of data do we have on the houses in this large county?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1123950"/>
            <a:ext cx="3543300" cy="26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Sale Price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Square Footage of the Lot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Waterfront 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Number of Views</a:t>
            </a:r>
            <a:r>
              <a:rPr lang="en-US" sz="1600" dirty="0"/>
              <a:t> </a:t>
            </a:r>
            <a:r>
              <a:rPr lang="en-US" sz="1600" dirty="0" smtClean="0"/>
              <a:t>of the House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Build Year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Location </a:t>
            </a:r>
            <a:r>
              <a:rPr lang="en-US" sz="1000" dirty="0" smtClean="0"/>
              <a:t>(</a:t>
            </a:r>
            <a:r>
              <a:rPr lang="en-US" sz="1000" dirty="0" err="1" smtClean="0"/>
              <a:t>Zipcode</a:t>
            </a:r>
            <a:r>
              <a:rPr lang="en-US" sz="1000" dirty="0" smtClean="0"/>
              <a:t>, Latitude and Longitude)</a:t>
            </a:r>
          </a:p>
          <a:p>
            <a:pPr marL="0" indent="0">
              <a:buNone/>
            </a:pPr>
            <a:r>
              <a:rPr lang="en-US" sz="1600" dirty="0" smtClean="0"/>
              <a:t>Square Footage of the Living Area and Lot of the nearest 15 Neighbors</a:t>
            </a:r>
            <a:endParaRPr lang="en-US" sz="1000" dirty="0" smtClean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514351"/>
            <a:ext cx="6866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House Features</a:t>
            </a:r>
            <a:endParaRPr sz="28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0" y="1123950"/>
            <a:ext cx="3695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Number of Bedrooms &amp; Bathrooms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Square Footage of the Living Area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Number of Floors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Condition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Grade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Renovation Year</a:t>
            </a:r>
            <a:endParaRPr lang="en-US" sz="1000" dirty="0" smtClean="0"/>
          </a:p>
          <a:p>
            <a:pPr marL="0" lvl="0" indent="0">
              <a:buNone/>
            </a:pPr>
            <a:r>
              <a:rPr lang="en-US" sz="1600" dirty="0" smtClean="0"/>
              <a:t>Sale 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01955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So which features can we change with a renovation?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6CC0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2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allAtOnce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What do they mean?</a:t>
            </a:r>
            <a:endParaRPr sz="400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23322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/>
              <a:t>Living Area </a:t>
            </a:r>
            <a:br>
              <a:rPr lang="en-US" sz="1600" b="1" dirty="0" smtClean="0"/>
            </a:br>
            <a:r>
              <a:rPr lang="en-US" sz="1600" b="1" dirty="0" smtClean="0"/>
              <a:t>Squar</a:t>
            </a:r>
            <a:r>
              <a:rPr lang="en-US" sz="1600" b="1" dirty="0" smtClean="0"/>
              <a:t>e Footage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The square footage throughout the entire house, including a basement if there is one.</a:t>
            </a:r>
            <a:endParaRPr sz="16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1885950"/>
            <a:ext cx="23322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House Condition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Scale of 1 (being Poor) to 5 (being Very Good) of how well maintained the house is, in terms of deterioration and repairs.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25552" y="1885950"/>
            <a:ext cx="23322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House Grade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Scale of 1 to 13 of the building standards of the home. This includes things such as meeting building codes, as well as the quality of the materials, construction, fixtures, and overall design of the home.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What effect do they have?</a:t>
            </a:r>
            <a:endParaRPr sz="36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90" name="AutoShape 2" descr="data:image/png;base64,iVBORw0KGgoAAAANSUhEUgAAAaQAAAENCAYAAABAXxETAAAABHNCSVQICAgIfAhkiAAAAAlwSFlzAAALEgAACxIB0t1+/AAAADl0RVh0U29mdHdhcmUAbWF0cGxvdGxpYiB2ZXJzaW9uIDMuMC4yLCBodHRwOi8vbWF0cGxvdGxpYi5vcmcvOIA7rQAAHCFJREFUeJzt3X+QXWWd5/F3E5oYRH5mE0jSCDOkLJFaHXGB0nWWgRkMDgp/6FfA0ag47FqozDK7E+K6y/iDkdRMicyMMpMKjGHGGL/jOAvF8kNKtNQqQYViylJGE/mRbhPSJiERJCSd0PvHedo0ze3u3E7fPqe736+qrr73uc85z/eeNPfDOee553QNDg4iSVLdDqu7AEmSwECSJDWEgSRJagQDSZLUCAaSJKkRDCRJUiMYSJKkRjCQJEmNYCBJkhrh8LoLmGa8rIUkTUzXeB0MpDZt3ry57hIkaVpZtGjRQfXzkJ0kqREMJElSIxhIkqRGMJAkSY1gIEmSGsFAkiQ1goEkSWoEv4ckSQ23bt06ent7215u69atACxcuLCt5Xp6erj88svbHu9QGUiSNEPt2bOn7hLa0jU46NVw2jDolRokTRerVq0CYMWKFbXWUa7UMO6lgzyHJElqBANJktQIBpIkqREMJElSIxhIkqRGMJAkSY1gIEmSGsFAkiQ1wpRcqSEibgUuAvoz84zS9pfA24C9wM+B92fmzvLaSuAKYD/w0cy8t7QvA24C5gBrMvOG0n4qsB44HngYeE9m7o2IucBtwJnAduBdmfnEWGNIkuoxVXtIXwSWjWi7DzgjM/8j8DNgJUBEnA5cCrymLPOFiJgTEXOAzwMXAqcDl5W+AKuAGzNzKfA0VdBQfj+dmacBN5Z+o44x2W9aknTwpiSQMvPbwI4RbV/PzH3l6QPAkvL4YmB9Zu7JzMeBjcBZ5WdjZj6WmXup9ogujogu4Dzgq2X5tcAlw9a1tjz+KnB+6T/aGJKkmjTl4qofAL5SHi+mCqghfaUNoHdE+9nACcDOYeE2vP/ioWUyc19E7Cr9xxrjRSLiSuDKsg7mz5/f7nuTpFp0d3cDTJvPrdoDKSL+F7AP+FJpanUBvkFa780NjtF/rHWNtcyLZOZqYPVQn23btrXqJkmNMzAwAEDdn1vl4qrjqnWWXUQsp5rs8O7MHAqEPqBnWLclwOYx2rcBx0bE4SPaX7Su8voxVIcOR1uXJKkmtQVSmTG3Anh7Zj437KU7gEsjYm6ZPbcU+D7wA2BpRJwaEUdQTUq4owTZN4F3lOWXA7cPW9fy8vgdwP2l/2hjSJJqMiWBFBFfBr4HvCoi+iLiCuBvgVcA90XEIxHxdwCZ+WMggZ8A9wBXZeb+co7ow8C9wKNV1/xxGWIFcE1EbKQ6R3RLab8FOKG0XwNcO9YYHd0IkqQxeYO+9niDPknThjfokyRpAgwkSVIjGEiSpEYwkCRJjWAgSZIawUCSJDWCgSRJagQDSZLUCAaSJKkRDCRJUiPUfvsJSQesW7eO3t7e8TuOsHXrVgAWLlzY1nI9PT1cfvnlbY83FdwWs4+BJM0Ae/bsqbuExnBbTF8GktQgE/0/9KZcRHMyuS1mH88hSZIawUCSJDWCgSRJagQDSZLUCAaSJKkRDCRJUiMYSJKkRjCQJEmNYCBJkhrBQJIkNYKBJElqhCm5ll1E3ApcBPRn5hml7XjgK8ApwBNAZObTEdEF3AS8FXgOeF9mPlyWWQ58vKz205m5trSfCXwRmAfcBVydmYMTGUOSVI+p2kP6IrBsRNu1wDcycynwjfIc4EJgafm5ErgZfhNg1wFnA2cB10XEcWWZm0vfoeWWTWQMSVJ9piSQMvPbwI4RzRcDa8vjtcAlw9pvy8zBzHwAODYiTgLeAtyXmTsy82ngPmBZee3ozPxeZg4Ct41YVztjSJJqUuftJxZm5haAzNwSEQtK+2Jg+F25+krbWO19LdonMsaWkUVGxJVUe1FkJvPnz2/zbUqd193dDeDfJ26L4abbtmji/ZC6WrQNTqB9ImO8RGauBlYP9dm2bds4q5am3sDAAAD+fbothmvKtli0aNFB9atzlt3WocNk5Xd/ae8Deob1WwJsHqd9SYv2iYwhSapJnYF0B7C8PF4O3D6s/b0R0RUR5wC7ymG3e4ELIuK4MpnhAuDe8tozEXFOmT333hHramcMSVJNpmra95eBc4H5EdFHNVvuBiAj4gpgE/DO0v0uqunYG6mmZL8fIDN3RMSngB+Ufp/MzKGJEh/iwLTvu8sP7Y4hSarPlARSZl42ykvnt+g7CFw1ynpuBW5t0f5D4IwW7dvbHUOSVA+v1CBJagQDSZLUCAaSJKkRDCRJUiMYSJKkRjCQJEmNYCBJkhrBQJIkNYKBJElqBANJktQIBpIkqREMJElSIxhIkqRGMJAkSY1gIEmSGsFAkiQ1goEkSWoEA0mS1AgGkiSpEQwkSVIjGEiSpEYwkCRJjWAgSZIawUCSJDXC4XUXEBH/HfggMAj8CHg/cBKwHjgeeBh4T2bujYi5wG3AmcB24F2Z+URZz0rgCmA/8NHMvLe0LwNuAuYAazLzhtJ+aqsxpuI9S5JeqtY9pIhYDHwUeENmnkEVGpcCq4AbM3Mp8DRV0FB+P52ZpwE3ln5ExOlludcAy4AvRMSciJgDfB64EDgduKz0ZYwxJEk1aMIhu8OBeRFxOHAksAU4D/hqeX0tcEl5fHF5Tnn9/IjoKu3rM3NPZj4ObATOKj8bM/OxsvezHri4LDPaGJKkGtR6yC4zfxERfwVsAnYDXwceAnZm5r7SrQ9YXB4vBnrLsvsiYhdwQml/YNiqhy/TO6L97LLMaGO8SERcCVxZxmT+/PkTe7NSB3V3dwP494nbYrjpti1qDaSIOI5q7+ZUYCfwz1SH10YaLL+7RnlttPZWe4Bj9X+JzFwNrB7qs23btlbdpFoNDAwA4N+n22K4pmyLRYsWHVS/ug/Z/T7weGb+MjMHgK8BbwSOLYfwAJYAm8vjPqAHoLx+DLBjePuIZUZr3zbGGJKkGtQdSJuAcyLiyHJe53zgJ8A3gXeUPsuB28vjO8pzyuv3Z+Zgab80IuaW2XNLge8DPwCWRsSpEXEE1cSHO8oyo40hSapBrYGUmQ9STSx4mGrK92FUh8dWANdExEaq8z23lEVuAU4o7dcA15b1/BhIqjC7B7gqM/eXc0QfBu4FHq265o/LukYbQ5JUg9q/h5SZ1wHXjWh+jGqG3Mi+zwPvHGU91wPXt2i/C7irRXvLMSRJ9aj7kJ0kSYCBJElqiLYDKSJ6IuKcThQjSZq9DvocUkScDHwZeB3Vd3aOioh3AMsy84Mdqk+SNEu0s4f098D/A14BDJS2+4A/mOyiJEmzTzuBdBZwQ2a+QLmqQWbuovpyqiRJh6Sdad9bgdOAnw01lCtnb5rsoiRpplq3bh29vb3jd5wEmzZVH8+rVq3q+Fg9PT1cfvnlh7SOdgLpr4A7I+IzwOERcRnwMeCGQ6pAkmaR3t5eNj2xgZMXvKzjY71sTjm78lxnA3BT//OTsp6DDqTMvDUidlBd+boXeC/wvzPz/05KJZI0S5y84GWsvPTUusuYNJ9Z//ikrKetKzWU8DGAJEmT7qAnNUTEX0fEG0e0vTEiPjf5ZUmSZpt2ZtldBvxwRNtDwKGdxZIkifYCqdUN7+a0uQ5JklpqJ0y+A3w6Ig4DKL//vLRLknRI2pnUcDVwJ7AlIp4ETga2AG/rRGGaPSb6vYytW7cCsHDhwraWm4zvS0iafAe9h5SZfcDrgUuAvyy/zyzt0pTbs2cPe/bsqbsMSZOk3WnfLwDf61AtmqUmurcy9O3zFStWTGY5kmoyZiBFxKOZ+eryuJdyDbuRMvPkDtQ2o3mYSpJebLw9pD8e9viPOlmIDo6HqCTNVGMGUmZ+FyAi5gAfAK7MTD8RJ4GHqWY+L6IpteegziFl5v6IuAB4ocP1SDNGb28vj/38SY495qTODzbYDcCObXs7OszOXVs6un7Nbu1MargR+EREXJeZA+P2lsSxx5zEeW+eOTdUvv87a+ouQTNYO4H0EeBE4JqI+CXVBIcuYNBJDZLG4uFLHYx2Aqkjkxoi4lhgDXAGVch9APgp8BXgFOAJIDLz6YjoAm4C3go8B7wvMx8u61kOfLys9tOZuba0nwl8EZgH3AVcnZmDEXF8qzE68R6l2a63t5cNGzYwb968jo81MFAdwOnr6+xXJHfv3t3R9c9G7QTS96g+8C8DFgGbgfXA9YdYw03APZn5jog4AjiS6sZ/38jMGyLiWuBaYAVwIbC0/JwN3AycXcLlOuANVKH2UETcUQLmZqp7OD1AFUjLgLvLOluNIakD5s2bx9KlS+suY9Js2LCh7hJmnHauZXczcB7wUeA/ld//BfjCRAePiKOB3wVuAcjMvZm5E7gYWFu6raW6KgSl/bbMHMzMB4BjI+Ik4C3AfZm5o4TQfcCy8trRmfm9zBwEbhuxrlZjSJJq0M4e0iXAb5fAAPhJRDwIbKQ6zDYRvwX8EviHiHgt1e0srgYWZuYWgMzcEhELSv/FVHerHdJX2sZq72vRzhhjSJJq0E4gPUV1OG3nsLZ5VBdYPZTxXw98JDMfjIibqA6djaarRdvgBNoPWkRcSXXIj8xk/vz57Sw+6bq7q+m9ddfRBE3fFlV9nZ2GXYfu7u62t/nQv9VMM9FtMROnKU9kW4zUTiD9I3BPRPwN1Z5GD3AVcFtEnDfUKTPvb2OdfUBfZj5Ynn+VKpC2RsRJZc/lJKB/WP+eYcsvoTqX1QecO6L9W6V9SYv+jDHGi2TmamB1eTq4bdu2Nt7e5Bs6YVt3HU3Q9G0xVN9MMzAw0PY2d1u8eJmZaKxtsWjRooNaRzvnkP4r8AqqCQdfAFYCRwP/jeoc0C1Us+UOWmY+BfRGxKtK0/nAT4A7gOWlbTlwe3l8B/DeiOiKiHOAXeWw273ABRFxXEQcB1wA3FteeyYizikz9N47Yl2txpAk1eCg95Ay89QO1fAR4Etlht1jwPupgjIj4gpgE/DO0vcuqinfG6mmfb+/1LYjIj4F/KD0+2Rm7iiPP8SBad93lx+AG0YZQ5JUg7ZuP9EJmfkI1XTtkc5v0XeQ6jBhq/XcCtzaov2HVN9xGtm+vdUYkqR6tHPITpKkjjGQJEmNYCBJkhrBQJIkNYKBJElqBANJktQItU/7lqTZpL+/n+efe57PrH+87lImzab+53nZkS0vdtMW95AkSY3gHpIkTaEFCxbAc3tYeWmnLn4z9T6z/nE48tBvmOAekiSpEQwkSVIjGEiSpEYwkCRJjWAgSZIawUCSJDWCgSRJagQDSZLUCAaSJKkRDCRJUiN46SCpQ/r7+3n2md3c/501dZcyaXbu2sK+F+bVXYZmKANJUsf19/eze/duNmzYUHcpk2b37t309x/6Fa51gIEkdciCBQs4/LC9nPfmD9ZdyqS5/ztrOH7+EXWXoRnKQJoE69ato7e3d0rG2rRpEwCrVq3q+Fg9PT1cfvnlHR9HM9+CBQvYu3cvS5curbuUSbNhw4bqyt2aNAbSJOjt7eXJn/2Uk+Z0fqzu/dXvvT//aUfH2bK/o6uXpJdoRCBFxBzgh8AvMvOiiDgVWA8cDzwMvCcz90bEXOA24ExgO/CuzHyirGMlcAWwH/hoZt5b2pcBNwFzgDWZeUNpbznGRN/DSXPgg8fMnEmLa3a9UHcJkmaZpnyCXg08Ouz5KuDGzFwKPE0VNJTfT2fmacCNpR8RcTpwKfAaYBnwhYiYU4Lu88CFwOnAZaXvWGNIkmpQeyBFxBLgD4E15XkXcB7w1dJlLXBJeXxxeU55/fzS/2JgfWbuyczHgY3AWeVnY2Y+VvZ+1gMXjzOGJKkGTThk9zngz4BXlOcnADszc1953gcsLo8XA70AmbkvInaV/ouBB4atc/gyvSPazx5nDB0CJ3hImqhaAykiLgL6M/OhiDi3NHe16Do4zmujtbfaAxyrf6sarwSuBMhM5s+f/5I+3d3dTPjkU4N1d3e3fL9jeeqpp/j3jY/DUSd0qKph9lf/jP/+1K86O86z2ye0Lbq7u2EG/mVMfFvMPBPdFgMdqqdOE9kWI9W9h/Qm4O0R8VbgZcDRVHtMx0bE4WUPZgmwufTvA3qAvog4HDgG2DGsfcjwZVq1bxtjjBfJzNXA6vJ0cNu2bS/pMzAwE/+8qvfV6v2OtwxHncDg6y7qUFVTr+uROye+LWYgt8UBbosDxtoWixYtOqh11HoOKTNXZuaSzDyFalLC/Zn5buCbwDtKt+XA7eXxHeU55fX7M3OwtF8aEXPL7LmlwPeBHwBLI+LUiDiijHFHWWa0MSRJNah9UsMoVgDXRMRGqvM9t5T2W4ATSvs1wLUAmfljIIGfAPcAV2Xm/rL382HgXqpZfFn6jjWGJKkGdR+y+43M/BbwrfL4MaoZciP7PA+8c5Tlrweub9F+F3BXi/aWY0iS6tHUPSRJ0ixjIEmSGqExh+wkabbY1P88n1n/eMfH6X+6+trBguM6e4X2Tf3Pc/Iph74eA0mSplBPT8/4nSbJ89uqL49zZGfHPPmUyXlfBpIkTaGpvOLH0FVMVqxYMWVjHgoDSeqgnbu2TMktzJ/99XYAjnp5Z6+QsXPXFo6f/8qOjqHZy0CSOmQqD808+1z17f9O3831+PmvnNL3pdnFQJI6xEMzUnuc9i1JagQDSZLUCB6ykzQldu/ezYYNGzo+zp49ewCYO3duR8fZvXt3R9c/GxlIkjpuKidCDN24ccmSJR0fywkek8tAktRxTvDQwfAckiSpEdxD0qTq7++HZ39N1yN31l3K5Hl2O/39z9ddhTTjGUiToL+/n937YM2uF+ouZdJs2Qfz+vvrLkPSLGIgaVItWLCAHS/8isHXXVR3KZOm65E7WbDg6LrLkGY8A2kSLFiwgL3PPM0Hj5k5p+TW7HqBIxYsqLsMSbPIzPkElSRNawaSJKkRDCRJUiMYSJKkRjCQJEmNYCBJkhqh1mnfEdED3AacCLwArM7MmyLieOArwCnAE0Bk5tMR0QXcBLwVeA54X2Y+XNa1HPh4WfWnM3NtaT8T+CIwD7gLuDozB0cbo8NvWZI0irr3kPYBf5qZrwbOAa6KiNOBa4FvZOZS4BvlOcCFwNLycyVwM0AJl+uAs4GzgOsi4riyzM2l79Byy0r7aGNIkmpQayBl5pahPZzMfAZ4FFgMXAysLd3WApeUxxcDt2XmYGY+ABwbEScBbwHuy8wdZS/nPmBZee3ozPxeZg5S7Y0NX1erMSRJNah7D+k3IuIU4HeAB4GFmbkFqtAChi4ZsBjoHbZYX2kbq72vRTtjjCFJqkEjLh0UEUcB/wL8SWb+KiJG69rVom1wAu3t1HYl1SE/MpP58+e/pE93dzdP7p+ai6tu31/9PmFOZ8fZsh9O6+5u+X7H0t3d3aGK6tU9gW0xlYa2e5NrnCpuiwOm27aoPZAiopsqjL6UmV8rzVsj4qTM3FIOuw1ddroPGH6LxiXA5tJ+7oj2b5X2JS36jzXGi2TmamB1eTq4bdu2l/Q58cQTGRgYOIh3e+gGyt0wjzj55I6O80qq99Xq/Y5lYGAAnt0+Nbef2L2r+j3vmM6O8+x2BgaObntbTKWhv78m1zhV3BYHNGVbLFq06KD61T3Lrgu4BXg0Mz877KU7gOXADeX37cPaPxwR66kmMOwqgXIv8BfDJjJcAKzMzB0R8UxEnEN1KPC9wN+MM0bbvBvmAVN7q+qdAJx8YqevxH20t6qWpkDde0hvAt4D/CgiHiltH6MKiYyIK4BNwDvLa3dRTfneSDXt+/0AJXg+Bfyg9PtkZu4ojz/EgWnfd5cfxhhDh8BwljRRtQZSZn6X1ud5AM5v0X8QuGqUdd0K3Nqi/YfAGS3at7caQ5JUj8bMspMkzW4GkiSpEQwkSVIjGEiSpEYwkCRJjWAgSZIawUCSJDWCgSRJagQDSZLUCHVfOkiSNI5169bR29s7fscRNpWLMQ9dZutg9fT0TOllwIYYSJI0Q82dO7fuEtpiIElSw9Wxt1IHA0lSI82Ww1Q6wECSGsQP4UM33Q5T6QADqSZ+8Bzgtjh0M/FDeKb9G2l8BtI0MxM/eCZqJm4LP4Q1m3UNDg7WXcN0Mrh58+a6a5CkaWXRokUw+s1Yf8MvxkqSGsFAkiQ1goEkSWoEA0mS1AgGkiSpEQwkSVIjGEiSpEYwkCRJjeAXY9vjxpKkifGLsZOsqwk/EfFQ3TU05cdt4bZwW0ybbTEuA0mS1AgGkiSpEQyk6Wl13QU0iNviALfFAW6LA6bNtnBSgySpEdxDkiQ1gjfom0Yi4lbgIqA/M8+ou566REQPcBtwIvACsDozb6q3qnpExMuAbwNzqf57/mpmXldvVfWKiDnAD4FfZOZFdddTl4h4AngG2A/sy8w31FvR+NxDml6+CCyru4gG2Af8aWa+GjgHuCoiTq+5prrsAc7LzNcCrwOWRcQ5NddUt6uBR+suoiF+LzNfNx3CCAykaSUzvw3sqLuOumXmlsx8uDx+hurDZ3G9VdUjMwcz89nytLv8zNoTwxGxBPhDYE3dtah9HrLTtBYRpwC/AzxYcym1KYeoHgJOAz6fmbN2WwCfA/4MeEXdhTTAIPD1iBgE/j4zGz/bzj0kTVsRcRTwL8CfZOav6q6nLpm5PzNfBywBzoqIWXl+MSKGzq8+VHctDfGmzHw9cCHVYe3frbug8RhImpYiopsqjL6UmV+ru54myMydwLeYvecZ3wS8vZzMXw+cFxH/VG9J9cnMzeV3P/CvwFn1VjQ+D9lp2omILuAW4NHM/Gzd9dQpIv4DMJCZOyNiHvD7wKqay6pFZq4EVgJExLnA/8jMP6q1qJpExMuBwzLzmfL4AuCTNZc1LgNpGomILwPnAvMjog+4LjNvqbeqWrwJeA/wo4h4pLR9LDPvqrGmupwErC3nkQ4DMjPvrLkm1W8h8K8RAdXn/LrMvKfeksbnlRokSY3gOSRJUiMYSJKkRjCQJEmNYCBJkhrBQJIkNYKBJE1zEXFu+RrA0PMfl+/hjNb/7ohYPiXFSW3we0jSDJOZrxl6HBF/Dpw2/AuimXlhHXVJ43EPSZLUCO4hSR1Wbih4E/Bmqv8J/DLwUeBjwB8D84B7gI9k5q5yBfPHgfcBnwKOBG7MzOvL+uYBNwMXA1uAfxgx3hPAB6n++/4Y0BURlwA/z8zXRsS3gH/KzDURcdhE65Amm3tIUgeVS/rcCTwJnEJ136b1VB/y7wN+D/gt4Cjgb0cs/p+BVwHnA/8nIl5d2q8Dfrv8vAVoeT6oXCrmL4CvZOZR5SZ+Ix1KHdKkMpCkzjoLWAT8z8z8dWY+n5nfBd4NfDYzHys32FsJXBoRw49afCIzd2fmvwH/BgwFSgDXZ+aOzOwF/voQ6juUOqRJZSBJndUDPJmZ+0a0L6LaaxryJNUhtoXD2p4a9vg5qr2XoWV7Ryw7UYdShzSpDCSps3qBk0fscQBsBl457PnJwD5g60GscwtV0A1fdjTjXT35UOqQJpWTGqTO+j5VgNwQEdcB+4EzqSY2rIiIu4FfcuBcz75yy4CxJLAyIh4EXg58ZIy+W4E/iIjDMvOFFq8fSh3SpHIPSeqgzNwPvA04DdgE9AHvAm4F/hH4NtVMtucZO1iG+wTVobXHga+X9Yzmn8vv7RHxcIvXD6UOaVJ5PyRJUiO4hyRJagQDSZLUCAaSJKkRDCRJUiMYSJKkRjCQJEmNYCBJkhrBQJIkNYKBJElqhP8Pol/6ad1RK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ondition 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76550"/>
            <a:ext cx="2926194" cy="1874157"/>
          </a:xfrm>
          <a:prstGeom prst="rect">
            <a:avLst/>
          </a:prstGeom>
        </p:spPr>
      </p:pic>
      <p:pic>
        <p:nvPicPr>
          <p:cNvPr id="11" name="Picture 10" descr="Grade 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971550"/>
            <a:ext cx="2819401" cy="1805759"/>
          </a:xfrm>
          <a:prstGeom prst="rect">
            <a:avLst/>
          </a:prstGeom>
        </p:spPr>
      </p:pic>
      <p:pic>
        <p:nvPicPr>
          <p:cNvPr id="12" name="Picture 11" descr="Best Fit Lin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876550"/>
            <a:ext cx="4964876" cy="182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What effect do they have?</a:t>
            </a:r>
            <a:endParaRPr sz="36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90" name="AutoShape 2" descr="data:image/png;base64,iVBORw0KGgoAAAANSUhEUgAAAaQAAAENCAYAAABAXxETAAAABHNCSVQICAgIfAhkiAAAAAlwSFlzAAALEgAACxIB0t1+/AAAADl0RVh0U29mdHdhcmUAbWF0cGxvdGxpYiB2ZXJzaW9uIDMuMC4yLCBodHRwOi8vbWF0cGxvdGxpYi5vcmcvOIA7rQAAHCFJREFUeJzt3X+QXWWd5/F3E5oYRH5mE0jSCDOkLJFaHXGB0nWWgRkMDgp/6FfA0ag47FqozDK7E+K6y/iDkdRMicyMMpMKjGHGGL/jOAvF8kNKtNQqQYViylJGE/mRbhPSJiERJCSd0PvHedo0ze3u3E7fPqe736+qrr73uc85z/eeNPfDOee553QNDg4iSVLdDqu7AEmSwECSJDWEgSRJagQDSZLUCAaSJKkRDCRJUiMYSJKkRjCQJEmNYCBJkhrh8LoLmGa8rIUkTUzXeB0MpDZt3ry57hIkaVpZtGjRQfXzkJ0kqREMJElSIxhIkqRGMJAkSY1gIEmSGsFAkiQ1goEkSWoEv4ckSQ23bt06ent7215u69atACxcuLCt5Xp6erj88svbHu9QGUiSNEPt2bOn7hLa0jU46NVw2jDolRokTRerVq0CYMWKFbXWUa7UMO6lgzyHJElqBANJktQIBpIkqREMJElSIxhIkqRGMJAkSY1gIEmSGsFAkiQ1wpRcqSEibgUuAvoz84zS9pfA24C9wM+B92fmzvLaSuAKYD/w0cy8t7QvA24C5gBrMvOG0n4qsB44HngYeE9m7o2IucBtwJnAduBdmfnEWGNIkuoxVXtIXwSWjWi7DzgjM/8j8DNgJUBEnA5cCrymLPOFiJgTEXOAzwMXAqcDl5W+AKuAGzNzKfA0VdBQfj+dmacBN5Z+o44x2W9aknTwpiSQMvPbwI4RbV/PzH3l6QPAkvL4YmB9Zu7JzMeBjcBZ5WdjZj6WmXup9ogujogu4Dzgq2X5tcAlw9a1tjz+KnB+6T/aGJKkmjTl4qofAL5SHi+mCqghfaUNoHdE+9nACcDOYeE2vP/ioWUyc19E7Cr9xxrjRSLiSuDKsg7mz5/f7nuTpFp0d3cDTJvPrdoDKSL+F7AP+FJpanUBvkFa780NjtF/rHWNtcyLZOZqYPVQn23btrXqJkmNMzAwAEDdn1vl4qrjqnWWXUQsp5rs8O7MHAqEPqBnWLclwOYx2rcBx0bE4SPaX7Su8voxVIcOR1uXJKkmtQVSmTG3Anh7Zj437KU7gEsjYm6ZPbcU+D7wA2BpRJwaEUdQTUq4owTZN4F3lOWXA7cPW9fy8vgdwP2l/2hjSJJqMiWBFBFfBr4HvCoi+iLiCuBvgVcA90XEIxHxdwCZ+WMggZ8A9wBXZeb+co7ow8C9wKNV1/xxGWIFcE1EbKQ6R3RLab8FOKG0XwNcO9YYHd0IkqQxeYO+9niDPknThjfokyRpAgwkSVIjGEiSpEYwkCRJjWAgSZIawUCSJDWCgSRJagQDSZLUCAaSJKkRDCRJUiPUfvsJSQesW7eO3t7e8TuOsHXrVgAWLlzY1nI9PT1cfvnlbY83FdwWs4+BJM0Ae/bsqbuExnBbTF8GktQgE/0/9KZcRHMyuS1mH88hSZIawUCSJDWCgSRJagQDSZLUCAaSJKkRDCRJUiMYSJKkRjCQJEmNYCBJkhrBQJIkNYKBJElqhCm5ll1E3ApcBPRn5hml7XjgK8ApwBNAZObTEdEF3AS8FXgOeF9mPlyWWQ58vKz205m5trSfCXwRmAfcBVydmYMTGUOSVI+p2kP6IrBsRNu1wDcycynwjfIc4EJgafm5ErgZfhNg1wFnA2cB10XEcWWZm0vfoeWWTWQMSVJ9piSQMvPbwI4RzRcDa8vjtcAlw9pvy8zBzHwAODYiTgLeAtyXmTsy82ngPmBZee3ozPxeZg4Ct41YVztjSJJqUuftJxZm5haAzNwSEQtK+2Jg+F25+krbWO19LdonMsaWkUVGxJVUe1FkJvPnz2/zbUqd193dDeDfJ26L4abbtmji/ZC6WrQNTqB9ImO8RGauBlYP9dm2bds4q5am3sDAAAD+fbothmvKtli0aNFB9atzlt3WocNk5Xd/ae8Deob1WwJsHqd9SYv2iYwhSapJnYF0B7C8PF4O3D6s/b0R0RUR5wC7ymG3e4ELIuK4MpnhAuDe8tozEXFOmT333hHramcMSVJNpmra95eBc4H5EdFHNVvuBiAj4gpgE/DO0v0uqunYG6mmZL8fIDN3RMSngB+Ufp/MzKGJEh/iwLTvu8sP7Y4hSarPlARSZl42ykvnt+g7CFw1ynpuBW5t0f5D4IwW7dvbHUOSVA+v1CBJagQDSZLUCAaSJKkRDCRJUiMYSJKkRjCQJEmNYCBJkhrBQJIkNYKBJElqBANJktQIBpIkqREMJElSIxhIkqRGMJAkSY1gIEmSGsFAkiQ1goEkSWoEA0mS1AgGkiSpEQwkSVIjGEiSpEYwkCRJjWAgSZIawUCSJDXC4XUXEBH/HfggMAj8CHg/cBKwHjgeeBh4T2bujYi5wG3AmcB24F2Z+URZz0rgCmA/8NHMvLe0LwNuAuYAazLzhtJ+aqsxpuI9S5JeqtY9pIhYDHwUeENmnkEVGpcCq4AbM3Mp8DRV0FB+P52ZpwE3ln5ExOlludcAy4AvRMSciJgDfB64EDgduKz0ZYwxJEk1aMIhu8OBeRFxOHAksAU4D/hqeX0tcEl5fHF5Tnn9/IjoKu3rM3NPZj4ObATOKj8bM/OxsvezHri4LDPaGJKkGtR6yC4zfxERfwVsAnYDXwceAnZm5r7SrQ9YXB4vBnrLsvsiYhdwQml/YNiqhy/TO6L97LLMaGO8SERcCVxZxmT+/PkTe7NSB3V3dwP494nbYrjpti1qDaSIOI5q7+ZUYCfwz1SH10YaLL+7RnlttPZWe4Bj9X+JzFwNrB7qs23btlbdpFoNDAwA4N+n22K4pmyLRYsWHVS/ug/Z/T7weGb+MjMHgK8BbwSOLYfwAJYAm8vjPqAHoLx+DLBjePuIZUZr3zbGGJKkGtQdSJuAcyLiyHJe53zgJ8A3gXeUPsuB28vjO8pzyuv3Z+Zgab80IuaW2XNLge8DPwCWRsSpEXEE1cSHO8oyo40hSapBrYGUmQ9STSx4mGrK92FUh8dWANdExEaq8z23lEVuAU4o7dcA15b1/BhIqjC7B7gqM/eXc0QfBu4FHq265o/LukYbQ5JUg9q/h5SZ1wHXjWh+jGqG3Mi+zwPvHGU91wPXt2i/C7irRXvLMSRJ9aj7kJ0kSYCBJElqiLYDKSJ6IuKcThQjSZq9DvocUkScDHwZeB3Vd3aOioh3AMsy84Mdqk+SNEu0s4f098D/A14BDJS2+4A/mOyiJEmzTzuBdBZwQ2a+QLmqQWbuovpyqiRJh6Sdad9bgdOAnw01lCtnb5rsoiRpplq3bh29vb3jd5wEmzZVH8+rVq3q+Fg9PT1cfvnlh7SOdgLpr4A7I+IzwOERcRnwMeCGQ6pAkmaR3t5eNj2xgZMXvKzjY71sTjm78lxnA3BT//OTsp6DDqTMvDUidlBd+boXeC/wvzPz/05KJZI0S5y84GWsvPTUusuYNJ9Z//ikrKetKzWU8DGAJEmT7qAnNUTEX0fEG0e0vTEiPjf5ZUmSZpt2ZtldBvxwRNtDwKGdxZIkifYCqdUN7+a0uQ5JklpqJ0y+A3w6Ig4DKL//vLRLknRI2pnUcDVwJ7AlIp4ETga2AG/rRGGaPSb6vYytW7cCsHDhwraWm4zvS0iafAe9h5SZfcDrgUuAvyy/zyzt0pTbs2cPe/bsqbsMSZOk3WnfLwDf61AtmqUmurcy9O3zFStWTGY5kmoyZiBFxKOZ+eryuJdyDbuRMvPkDtQ2o3mYSpJebLw9pD8e9viPOlmIDo6HqCTNVGMGUmZ+FyAi5gAfAK7MTD8RJ4GHqWY+L6IpteegziFl5v6IuAB4ocP1SDNGb28vj/38SY495qTODzbYDcCObXs7OszOXVs6un7Nbu1MargR+EREXJeZA+P2lsSxx5zEeW+eOTdUvv87a+ouQTNYO4H0EeBE4JqI+CXVBIcuYNBJDZLG4uFLHYx2Aqkjkxoi4lhgDXAGVch9APgp8BXgFOAJIDLz6YjoAm4C3go8B7wvMx8u61kOfLys9tOZuba0nwl8EZgH3AVcnZmDEXF8qzE68R6l2a63t5cNGzYwb968jo81MFAdwOnr6+xXJHfv3t3R9c9G7QTS96g+8C8DFgGbgfXA9YdYw03APZn5jog4AjiS6sZ/38jMGyLiWuBaYAVwIbC0/JwN3AycXcLlOuANVKH2UETcUQLmZqp7OD1AFUjLgLvLOluNIakD5s2bx9KlS+suY9Js2LCh7hJmnHauZXczcB7wUeA/ld//BfjCRAePiKOB3wVuAcjMvZm5E7gYWFu6raW6KgSl/bbMHMzMB4BjI+Ik4C3AfZm5o4TQfcCy8trRmfm9zBwEbhuxrlZjSJJq0M4e0iXAb5fAAPhJRDwIbKQ6zDYRvwX8EviHiHgt1e0srgYWZuYWgMzcEhELSv/FVHerHdJX2sZq72vRzhhjSJJq0E4gPUV1OG3nsLZ5VBdYPZTxXw98JDMfjIibqA6djaarRdvgBNoPWkRcSXXIj8xk/vz57Sw+6bq7q+m9ddfRBE3fFlV9nZ2GXYfu7u62t/nQv9VMM9FtMROnKU9kW4zUTiD9I3BPRPwN1Z5GD3AVcFtEnDfUKTPvb2OdfUBfZj5Ynn+VKpC2RsRJZc/lJKB/WP+eYcsvoTqX1QecO6L9W6V9SYv+jDHGi2TmamB1eTq4bdu2Nt7e5Bs6YVt3HU3Q9G0xVN9MMzAw0PY2d1u8eJmZaKxtsWjRooNaRzvnkP4r8AqqCQdfAFYCRwP/jeoc0C1Us+UOWmY+BfRGxKtK0/nAT4A7gOWlbTlwe3l8B/DeiOiKiHOAXeWw273ABRFxXEQcB1wA3FteeyYizikz9N47Yl2txpAk1eCg95Ay89QO1fAR4Etlht1jwPupgjIj4gpgE/DO0vcuqinfG6mmfb+/1LYjIj4F/KD0+2Rm7iiPP8SBad93lx+AG0YZQ5JUg7ZuP9EJmfkI1XTtkc5v0XeQ6jBhq/XcCtzaov2HVN9xGtm+vdUYkqR6tHPITpKkjjGQJEmNYCBJkhrBQJIkNYKBJElqBANJktQItU/7lqTZpL+/n+efe57PrH+87lImzab+53nZkS0vdtMW95AkSY3gHpIkTaEFCxbAc3tYeWmnLn4z9T6z/nE48tBvmOAekiSpEQwkSVIjGEiSpEYwkCRJjWAgSZIawUCSJDWCgSRJagQDSZLUCAaSJKkRDCRJUiN46SCpQ/r7+3n2md3c/501dZcyaXbu2sK+F+bVXYZmKANJUsf19/eze/duNmzYUHcpk2b37t309x/6Fa51gIEkdciCBQs4/LC9nPfmD9ZdyqS5/ztrOH7+EXWXoRnKQJoE69ato7e3d0rG2rRpEwCrVq3q+Fg9PT1cfvnlHR9HM9+CBQvYu3cvS5curbuUSbNhw4bqyt2aNAbSJOjt7eXJn/2Uk+Z0fqzu/dXvvT//aUfH2bK/o6uXpJdoRCBFxBzgh8AvMvOiiDgVWA8cDzwMvCcz90bEXOA24ExgO/CuzHyirGMlcAWwH/hoZt5b2pcBNwFzgDWZeUNpbznGRN/DSXPgg8fMnEmLa3a9UHcJkmaZpnyCXg08Ouz5KuDGzFwKPE0VNJTfT2fmacCNpR8RcTpwKfAaYBnwhYiYU4Lu88CFwOnAZaXvWGNIkmpQeyBFxBLgD4E15XkXcB7w1dJlLXBJeXxxeU55/fzS/2JgfWbuyczHgY3AWeVnY2Y+VvZ+1gMXjzOGJKkGTThk9zngz4BXlOcnADszc1953gcsLo8XA70AmbkvInaV/ouBB4atc/gyvSPazx5nDB0CJ3hImqhaAykiLgL6M/OhiDi3NHe16Do4zmujtbfaAxyrf6sarwSuBMhM5s+f/5I+3d3dTPjkU4N1d3e3fL9jeeqpp/j3jY/DUSd0qKph9lf/jP/+1K86O86z2ye0Lbq7u2EG/mVMfFvMPBPdFgMdqqdOE9kWI9W9h/Qm4O0R8VbgZcDRVHtMx0bE4WUPZgmwufTvA3qAvog4HDgG2DGsfcjwZVq1bxtjjBfJzNXA6vJ0cNu2bS/pMzAwE/+8qvfV6v2OtwxHncDg6y7qUFVTr+uROye+LWYgt8UBbosDxtoWixYtOqh11HoOKTNXZuaSzDyFalLC/Zn5buCbwDtKt+XA7eXxHeU55fX7M3OwtF8aEXPL7LmlwPeBHwBLI+LUiDiijHFHWWa0MSRJNah9UsMoVgDXRMRGqvM9t5T2W4ATSvs1wLUAmfljIIGfAPcAV2Xm/rL382HgXqpZfFn6jjWGJKkGdR+y+43M/BbwrfL4MaoZciP7PA+8c5Tlrweub9F+F3BXi/aWY0iS6tHUPSRJ0ixjIEmSGqExh+wkabbY1P88n1n/eMfH6X+6+trBguM6e4X2Tf3Pc/Iph74eA0mSplBPT8/4nSbJ89uqL49zZGfHPPmUyXlfBpIkTaGpvOLH0FVMVqxYMWVjHgoDSeqgnbu2TMktzJ/99XYAjnp5Z6+QsXPXFo6f/8qOjqHZy0CSOmQqD808+1z17f9O3831+PmvnNL3pdnFQJI6xEMzUnuc9i1JagQDSZLUCB6ykzQldu/ezYYNGzo+zp49ewCYO3duR8fZvXt3R9c/GxlIkjpuKidCDN24ccmSJR0fywkek8tAktRxTvDQwfAckiSpEdxD0qTq7++HZ39N1yN31l3K5Hl2O/39z9ddhTTjGUiToL+/n937YM2uF+ouZdJs2Qfz+vvrLkPSLGIgaVItWLCAHS/8isHXXVR3KZOm65E7WbDg6LrLkGY8A2kSLFiwgL3PPM0Hj5k5p+TW7HqBIxYsqLsMSbPIzPkElSRNawaSJKkRDCRJUiMYSJKkRjCQJEmNYCBJkhqh1mnfEdED3AacCLwArM7MmyLieOArwCnAE0Bk5tMR0QXcBLwVeA54X2Y+XNa1HPh4WfWnM3NtaT8T+CIwD7gLuDozB0cbo8NvWZI0irr3kPYBf5qZrwbOAa6KiNOBa4FvZOZS4BvlOcCFwNLycyVwM0AJl+uAs4GzgOsi4riyzM2l79Byy0r7aGNIkmpQayBl5pahPZzMfAZ4FFgMXAysLd3WApeUxxcDt2XmYGY+ABwbEScBbwHuy8wdZS/nPmBZee3ozPxeZg5S7Y0NX1erMSRJNah7D+k3IuIU4HeAB4GFmbkFqtAChi4ZsBjoHbZYX2kbq72vRTtjjCFJqkEjLh0UEUcB/wL8SWb+KiJG69rVom1wAu3t1HYl1SE/MpP58+e/pE93dzdP7p+ai6tu31/9PmFOZ8fZsh9O6+5u+X7H0t3d3aGK6tU9gW0xlYa2e5NrnCpuiwOm27aoPZAiopsqjL6UmV8rzVsj4qTM3FIOuw1ddroPGH6LxiXA5tJ+7oj2b5X2JS36jzXGi2TmamB1eTq4bdu2l/Q58cQTGRgYOIh3e+gGyt0wjzj55I6O80qq99Xq/Y5lYGAAnt0+Nbef2L2r+j3vmM6O8+x2BgaObntbTKWhv78m1zhV3BYHNGVbLFq06KD61T3Lrgu4BXg0Mz877KU7gOXADeX37cPaPxwR66kmMOwqgXIv8BfDJjJcAKzMzB0R8UxEnEN1KPC9wN+MM0bbvBvmAVN7q+qdAJx8YqevxH20t6qWpkDde0hvAt4D/CgiHiltH6MKiYyIK4BNwDvLa3dRTfneSDXt+/0AJXg+Bfyg9PtkZu4ojz/EgWnfd5cfxhhDh8BwljRRtQZSZn6X1ud5AM5v0X8QuGqUdd0K3Nqi/YfAGS3at7caQ5JUj8bMspMkzW4GkiSpEQwkSVIjGEiSpEYwkCRJjWAgSZIawUCSJDWCgSRJagQDSZLUCHVfOkiSNI5169bR29s7fscRNpWLMQ9dZutg9fT0TOllwIYYSJI0Q82dO7fuEtpiIElSw9Wxt1IHA0lSI82Ww1Q6wECSGsQP4UM33Q5T6QADqSZ+8Bzgtjh0M/FDeKb9G2l8BtI0MxM/eCZqJm4LP4Q1m3UNDg7WXcN0Mrh58+a6a5CkaWXRokUw+s1Yf8MvxkqSGsFAkiQ1goEkSWoEA0mS1AgGkiSpEQwkSVIjGEiSpEYwkCRJjeAXY9vjxpKkifGLsZOsqwk/EfFQ3TU05cdt4bZwW0ybbTEuA0mS1AgGkiSpEQyk6Wl13QU0iNviALfFAW6LA6bNtnBSgySpEdxDkiQ1gjfom0Yi4lbgIqA/M8+ou566REQPcBtwIvACsDozb6q3qnpExMuAbwNzqf57/mpmXldvVfWKiDnAD4FfZOZFdddTl4h4AngG2A/sy8w31FvR+NxDml6+CCyru4gG2Af8aWa+GjgHuCoiTq+5prrsAc7LzNcCrwOWRcQ5NddUt6uBR+suoiF+LzNfNx3CCAykaSUzvw3sqLuOumXmlsx8uDx+hurDZ3G9VdUjMwcz89nytLv8zNoTwxGxBPhDYE3dtah9HrLTtBYRpwC/AzxYcym1KYeoHgJOAz6fmbN2WwCfA/4MeEXdhTTAIPD1iBgE/j4zGz/bzj0kTVsRcRTwL8CfZOav6q6nLpm5PzNfBywBzoqIWXl+MSKGzq8+VHctDfGmzHw9cCHVYe3frbug8RhImpYiopsqjL6UmV+ru54myMydwLeYvecZ3wS8vZzMXw+cFxH/VG9J9cnMzeV3P/CvwFn1VjQ+D9lp2omILuAW4NHM/Gzd9dQpIv4DMJCZOyNiHvD7wKqay6pFZq4EVgJExLnA/8jMP6q1qJpExMuBwzLzmfL4AuCTNZc1LgNpGomILwPnAvMjog+4LjNvqbeqWrwJeA/wo4h4pLR9LDPvqrGmupwErC3nkQ4DMjPvrLkm1W8h8K8RAdXn/LrMvKfeksbnlRokSY3gOSRJUiMYSJKkRjCQJEmNYCBJkhrBQJIkNYKBJE1zEXFu+RrA0PMfl+/hjNb/7ohYPiXFSW3we0jSDJOZrxl6HBF/Dpw2/AuimXlhHXVJ43EPSZLUCO4hSR1Wbih4E/Bmqv8J/DLwUeBjwB8D84B7gI9k5q5yBfPHgfcBnwKOBG7MzOvL+uYBNwMXA1uAfxgx3hPAB6n++/4Y0BURlwA/z8zXRsS3gH/KzDURcdhE65Amm3tIUgeVS/rcCTwJnEJ136b1VB/y7wN+D/gt4Cjgb0cs/p+BVwHnA/8nIl5d2q8Dfrv8vAVoeT6oXCrmL4CvZOZR5SZ+Ix1KHdKkMpCkzjoLWAT8z8z8dWY+n5nfBd4NfDYzHys32FsJXBoRw49afCIzd2fmvwH/BgwFSgDXZ+aOzOwF/voQ6juUOqRJZSBJndUDPJmZ+0a0L6LaaxryJNUhtoXD2p4a9vg5qr2XoWV7Ryw7UYdShzSpDCSps3qBk0fscQBsBl457PnJwD5g60GscwtV0A1fdjTjXT35UOqQJpWTGqTO+j5VgNwQEdcB+4EzqSY2rIiIu4FfcuBcz75yy4CxJLAyIh4EXg58ZIy+W4E/iIjDMvOFFq8fSh3SpHIPSeqgzNwPvA04DdgE9AHvAm4F/hH4NtVMtucZO1iG+wTVobXHga+X9Yzmn8vv7RHxcIvXD6UOaVJ5PyRJUiO4hyRJagQDSZLUCAaSJKkRDCRJUiMYSJKkRjCQJEmNYCBJkhrBQJIkNYKBJElqhP8Pol/6ad1RK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Floors 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23128"/>
            <a:ext cx="3810000" cy="2428685"/>
          </a:xfrm>
          <a:prstGeom prst="rect">
            <a:avLst/>
          </a:prstGeom>
        </p:spPr>
      </p:pic>
      <p:pic>
        <p:nvPicPr>
          <p:cNvPr id="15" name="Picture 14" descr="Year Renovated 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323128"/>
            <a:ext cx="3810000" cy="2428685"/>
          </a:xfrm>
          <a:prstGeom prst="rect">
            <a:avLst/>
          </a:prstGeom>
        </p:spPr>
      </p:pic>
      <p:pic>
        <p:nvPicPr>
          <p:cNvPr id="16" name="Picture 15" descr="Season Ch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38150"/>
            <a:ext cx="29743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471</Words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 ExtraBold</vt:lpstr>
      <vt:lpstr>Raleway Light</vt:lpstr>
      <vt:lpstr>Olivia template</vt:lpstr>
      <vt:lpstr>King County Housing Renovation</vt:lpstr>
      <vt:lpstr>Hello!</vt:lpstr>
      <vt:lpstr>King County, Washington</vt:lpstr>
      <vt:lpstr>It’s big!</vt:lpstr>
      <vt:lpstr>Housing Data</vt:lpstr>
      <vt:lpstr>House Features</vt:lpstr>
      <vt:lpstr>What do they mean?</vt:lpstr>
      <vt:lpstr>What effect do they have?</vt:lpstr>
      <vt:lpstr>What effect do they have?</vt:lpstr>
      <vt:lpstr>Summary</vt:lpstr>
      <vt:lpstr>Future Work</vt:lpstr>
      <vt:lpstr>Thank you for your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Renovation</dc:title>
  <dc:creator>Drew Smith</dc:creator>
  <cp:lastModifiedBy>Drew</cp:lastModifiedBy>
  <cp:revision>10</cp:revision>
  <dcterms:modified xsi:type="dcterms:W3CDTF">2019-09-29T00:47:36Z</dcterms:modified>
</cp:coreProperties>
</file>