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7" r:id="rId6"/>
    <p:sldId id="285" r:id="rId7"/>
    <p:sldId id="281" r:id="rId8"/>
    <p:sldId id="280" r:id="rId9"/>
    <p:sldId id="279" r:id="rId10"/>
  </p:sldIdLst>
  <p:sldSz cx="9144000" cy="5143500" type="screen16x9"/>
  <p:notesSz cx="6858000" cy="9144000"/>
  <p:embeddedFontLst>
    <p:embeddedFont>
      <p:font typeface="Hind" charset="0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6EB"/>
    <a:srgbClr val="F5F0EB"/>
  </p:clrMru>
</p:presentationPr>
</file>

<file path=ppt/tableStyles.xml><?xml version="1.0" encoding="utf-8"?>
<a:tblStyleLst xmlns:a="http://schemas.openxmlformats.org/drawingml/2006/main" def="{D0421A58-7F46-4DE7-BCE5-D2E9B595CEEC}">
  <a:tblStyle styleId="{D0421A58-7F46-4DE7-BCE5-D2E9B595CE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C49E8-DA83-4BF3-98C4-2C7CFD98C54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831C8-ECC9-40BD-A754-3AB817D1A50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Explore &amp; Format Data</a:t>
          </a:r>
          <a:endParaRPr lang="en-US" dirty="0"/>
        </a:p>
      </dgm:t>
    </dgm:pt>
    <dgm:pt modelId="{A7D0FF73-6B56-4757-B8E5-6B7FF4C57147}" type="parTrans" cxnId="{987C85CD-E033-40C4-B241-C5CA2D3942F4}">
      <dgm:prSet/>
      <dgm:spPr/>
      <dgm:t>
        <a:bodyPr/>
        <a:lstStyle/>
        <a:p>
          <a:endParaRPr lang="en-US"/>
        </a:p>
      </dgm:t>
    </dgm:pt>
    <dgm:pt modelId="{D6010F36-C469-4FAF-8864-5EC41BF15B30}" type="sibTrans" cxnId="{987C85CD-E033-40C4-B241-C5CA2D3942F4}">
      <dgm:prSet/>
      <dgm:spPr/>
      <dgm:t>
        <a:bodyPr/>
        <a:lstStyle/>
        <a:p>
          <a:endParaRPr lang="en-US"/>
        </a:p>
      </dgm:t>
    </dgm:pt>
    <dgm:pt modelId="{8CC1C9ED-5605-49F7-8818-A5C7DE95209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Data Visualization &amp; </a:t>
          </a:r>
          <a:r>
            <a:rPr lang="en-US" dirty="0" smtClean="0"/>
            <a:t>Analysis</a:t>
          </a:r>
          <a:endParaRPr lang="en-US" dirty="0"/>
        </a:p>
      </dgm:t>
    </dgm:pt>
    <dgm:pt modelId="{3FE392C1-34D7-4807-9AC0-1D8B0FB26D05}" type="parTrans" cxnId="{C0906B68-373C-41EC-9396-B1F96CD66779}">
      <dgm:prSet/>
      <dgm:spPr/>
      <dgm:t>
        <a:bodyPr/>
        <a:lstStyle/>
        <a:p>
          <a:endParaRPr lang="en-US"/>
        </a:p>
      </dgm:t>
    </dgm:pt>
    <dgm:pt modelId="{24095880-EFAA-486A-A282-1B1CD3679AF2}" type="sibTrans" cxnId="{C0906B68-373C-41EC-9396-B1F96CD66779}">
      <dgm:prSet/>
      <dgm:spPr/>
      <dgm:t>
        <a:bodyPr/>
        <a:lstStyle/>
        <a:p>
          <a:endParaRPr lang="en-US"/>
        </a:p>
      </dgm:t>
    </dgm:pt>
    <dgm:pt modelId="{9932E4A4-BDAE-47AF-8EEF-84C7FD1E7BD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2005569F-A460-4873-987B-4E77BC44F5BD}" type="parTrans" cxnId="{E0FFC76E-660A-41A3-B950-5B08D8382932}">
      <dgm:prSet/>
      <dgm:spPr/>
      <dgm:t>
        <a:bodyPr/>
        <a:lstStyle/>
        <a:p>
          <a:endParaRPr lang="en-US"/>
        </a:p>
      </dgm:t>
    </dgm:pt>
    <dgm:pt modelId="{1C2FF5D5-A959-4CFC-9ED9-AE7BB086AA2E}" type="sibTrans" cxnId="{E0FFC76E-660A-41A3-B950-5B08D8382932}">
      <dgm:prSet/>
      <dgm:spPr/>
      <dgm:t>
        <a:bodyPr/>
        <a:lstStyle/>
        <a:p>
          <a:endParaRPr lang="en-US"/>
        </a:p>
      </dgm:t>
    </dgm:pt>
    <dgm:pt modelId="{5534F248-34F1-4838-9D05-725B171F76E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Model Creation &amp; Testing</a:t>
          </a:r>
          <a:endParaRPr lang="en-US" dirty="0"/>
        </a:p>
      </dgm:t>
    </dgm:pt>
    <dgm:pt modelId="{8036C75B-4A5A-45DB-9393-7AE86064136B}" type="parTrans" cxnId="{A4F11BC0-7644-46D7-8307-F7767FEE68C6}">
      <dgm:prSet/>
      <dgm:spPr/>
      <dgm:t>
        <a:bodyPr/>
        <a:lstStyle/>
        <a:p>
          <a:endParaRPr lang="en-US"/>
        </a:p>
      </dgm:t>
    </dgm:pt>
    <dgm:pt modelId="{B2520A04-17AF-4BD9-A15A-B47B134B779C}" type="sibTrans" cxnId="{A4F11BC0-7644-46D7-8307-F7767FEE68C6}">
      <dgm:prSet/>
      <dgm:spPr/>
      <dgm:t>
        <a:bodyPr/>
        <a:lstStyle/>
        <a:p>
          <a:endParaRPr lang="en-US"/>
        </a:p>
      </dgm:t>
    </dgm:pt>
    <dgm:pt modelId="{0D1254AC-B675-4DD9-8EE0-66EC8A2BB82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Final Model Selection &amp; Tuning</a:t>
          </a:r>
          <a:endParaRPr lang="en-US" dirty="0"/>
        </a:p>
      </dgm:t>
    </dgm:pt>
    <dgm:pt modelId="{D8D7C5D8-468A-4FC1-A16B-ECBD4AEFBFF7}" type="parTrans" cxnId="{902815B1-71C1-4560-A819-84EA52A5CDD0}">
      <dgm:prSet/>
      <dgm:spPr/>
      <dgm:t>
        <a:bodyPr/>
        <a:lstStyle/>
        <a:p>
          <a:endParaRPr lang="en-US"/>
        </a:p>
      </dgm:t>
    </dgm:pt>
    <dgm:pt modelId="{4ABAB87E-F632-4C8D-B0C3-81A4789F73F9}" type="sibTrans" cxnId="{902815B1-71C1-4560-A819-84EA52A5CDD0}">
      <dgm:prSet/>
      <dgm:spPr/>
      <dgm:t>
        <a:bodyPr/>
        <a:lstStyle/>
        <a:p>
          <a:endParaRPr lang="en-US"/>
        </a:p>
      </dgm:t>
    </dgm:pt>
    <dgm:pt modelId="{DB22B3A9-8673-4B32-B679-EF505583040F}" type="pres">
      <dgm:prSet presAssocID="{E2BC49E8-DA83-4BF3-98C4-2C7CFD98C54D}" presName="outerComposite" presStyleCnt="0">
        <dgm:presLayoutVars>
          <dgm:chMax val="5"/>
          <dgm:dir/>
          <dgm:resizeHandles val="exact"/>
        </dgm:presLayoutVars>
      </dgm:prSet>
      <dgm:spPr/>
    </dgm:pt>
    <dgm:pt modelId="{51CAA0A9-7E7F-43F8-98B5-F6BF8E66E6D6}" type="pres">
      <dgm:prSet presAssocID="{E2BC49E8-DA83-4BF3-98C4-2C7CFD98C54D}" presName="dummyMaxCanvas" presStyleCnt="0">
        <dgm:presLayoutVars/>
      </dgm:prSet>
      <dgm:spPr/>
    </dgm:pt>
    <dgm:pt modelId="{E719BCF9-F8C7-46CA-AFA7-36F63646C9E9}" type="pres">
      <dgm:prSet presAssocID="{E2BC49E8-DA83-4BF3-98C4-2C7CFD98C54D}" presName="FiveNodes_1" presStyleLbl="node1" presStyleIdx="0" presStyleCnt="5">
        <dgm:presLayoutVars>
          <dgm:bulletEnabled val="1"/>
        </dgm:presLayoutVars>
      </dgm:prSet>
      <dgm:spPr/>
    </dgm:pt>
    <dgm:pt modelId="{B07591A0-FE8D-4863-AD55-889103B31865}" type="pres">
      <dgm:prSet presAssocID="{E2BC49E8-DA83-4BF3-98C4-2C7CFD98C54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6E196-869F-4C75-BA23-DC0D84F8466F}" type="pres">
      <dgm:prSet presAssocID="{E2BC49E8-DA83-4BF3-98C4-2C7CFD98C54D}" presName="FiveNodes_3" presStyleLbl="node1" presStyleIdx="2" presStyleCnt="5">
        <dgm:presLayoutVars>
          <dgm:bulletEnabled val="1"/>
        </dgm:presLayoutVars>
      </dgm:prSet>
      <dgm:spPr/>
    </dgm:pt>
    <dgm:pt modelId="{E9F9150B-8A3B-445B-8B1C-4F24C607176F}" type="pres">
      <dgm:prSet presAssocID="{E2BC49E8-DA83-4BF3-98C4-2C7CFD98C54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A1549-7040-4A26-B4ED-EB1DFD368E7F}" type="pres">
      <dgm:prSet presAssocID="{E2BC49E8-DA83-4BF3-98C4-2C7CFD98C54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59B9A-04E1-4F6A-9E98-8D62A4F56F7B}" type="pres">
      <dgm:prSet presAssocID="{E2BC49E8-DA83-4BF3-98C4-2C7CFD98C54D}" presName="FiveConn_1-2" presStyleLbl="fgAccFollowNode1" presStyleIdx="0" presStyleCnt="4">
        <dgm:presLayoutVars>
          <dgm:bulletEnabled val="1"/>
        </dgm:presLayoutVars>
      </dgm:prSet>
      <dgm:spPr/>
    </dgm:pt>
    <dgm:pt modelId="{A8A8443D-9433-4FCE-AB59-D188A79CB757}" type="pres">
      <dgm:prSet presAssocID="{E2BC49E8-DA83-4BF3-98C4-2C7CFD98C54D}" presName="FiveConn_2-3" presStyleLbl="fgAccFollowNode1" presStyleIdx="1" presStyleCnt="4">
        <dgm:presLayoutVars>
          <dgm:bulletEnabled val="1"/>
        </dgm:presLayoutVars>
      </dgm:prSet>
      <dgm:spPr/>
    </dgm:pt>
    <dgm:pt modelId="{F2BD1E75-0F68-4F68-9613-0FC8CBA8D2DF}" type="pres">
      <dgm:prSet presAssocID="{E2BC49E8-DA83-4BF3-98C4-2C7CFD98C54D}" presName="FiveConn_3-4" presStyleLbl="fgAccFollowNode1" presStyleIdx="2" presStyleCnt="4">
        <dgm:presLayoutVars>
          <dgm:bulletEnabled val="1"/>
        </dgm:presLayoutVars>
      </dgm:prSet>
      <dgm:spPr/>
    </dgm:pt>
    <dgm:pt modelId="{4A76650B-77EF-4804-8FC7-A453ABC53EAD}" type="pres">
      <dgm:prSet presAssocID="{E2BC49E8-DA83-4BF3-98C4-2C7CFD98C54D}" presName="FiveConn_4-5" presStyleLbl="fgAccFollowNode1" presStyleIdx="3" presStyleCnt="4">
        <dgm:presLayoutVars>
          <dgm:bulletEnabled val="1"/>
        </dgm:presLayoutVars>
      </dgm:prSet>
      <dgm:spPr/>
    </dgm:pt>
    <dgm:pt modelId="{25786091-0ADD-4876-8A28-A9FB8783E35F}" type="pres">
      <dgm:prSet presAssocID="{E2BC49E8-DA83-4BF3-98C4-2C7CFD98C54D}" presName="FiveNodes_1_text" presStyleLbl="node1" presStyleIdx="4" presStyleCnt="5">
        <dgm:presLayoutVars>
          <dgm:bulletEnabled val="1"/>
        </dgm:presLayoutVars>
      </dgm:prSet>
      <dgm:spPr/>
    </dgm:pt>
    <dgm:pt modelId="{52F08E5F-6A1A-4C09-9C4D-015070D8C144}" type="pres">
      <dgm:prSet presAssocID="{E2BC49E8-DA83-4BF3-98C4-2C7CFD98C54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50616-2529-4F84-928F-5454B8777A8B}" type="pres">
      <dgm:prSet presAssocID="{E2BC49E8-DA83-4BF3-98C4-2C7CFD98C54D}" presName="FiveNodes_3_text" presStyleLbl="node1" presStyleIdx="4" presStyleCnt="5">
        <dgm:presLayoutVars>
          <dgm:bulletEnabled val="1"/>
        </dgm:presLayoutVars>
      </dgm:prSet>
      <dgm:spPr/>
    </dgm:pt>
    <dgm:pt modelId="{E29CB11C-255D-49F0-B843-1DD85C4E62B6}" type="pres">
      <dgm:prSet presAssocID="{E2BC49E8-DA83-4BF3-98C4-2C7CFD98C54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1D2B1-B5F5-43EF-B370-93CEE296A0D1}" type="pres">
      <dgm:prSet presAssocID="{E2BC49E8-DA83-4BF3-98C4-2C7CFD98C54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7C85CD-E033-40C4-B241-C5CA2D3942F4}" srcId="{E2BC49E8-DA83-4BF3-98C4-2C7CFD98C54D}" destId="{D41831C8-ECC9-40BD-A754-3AB817D1A50A}" srcOrd="0" destOrd="0" parTransId="{A7D0FF73-6B56-4757-B8E5-6B7FF4C57147}" sibTransId="{D6010F36-C469-4FAF-8864-5EC41BF15B30}"/>
    <dgm:cxn modelId="{D1364491-2148-4C86-8026-2D630E6F4BD8}" type="presOf" srcId="{8CC1C9ED-5605-49F7-8818-A5C7DE95209B}" destId="{B07591A0-FE8D-4863-AD55-889103B31865}" srcOrd="0" destOrd="0" presId="urn:microsoft.com/office/officeart/2005/8/layout/vProcess5"/>
    <dgm:cxn modelId="{C0906B68-373C-41EC-9396-B1F96CD66779}" srcId="{E2BC49E8-DA83-4BF3-98C4-2C7CFD98C54D}" destId="{8CC1C9ED-5605-49F7-8818-A5C7DE95209B}" srcOrd="1" destOrd="0" parTransId="{3FE392C1-34D7-4807-9AC0-1D8B0FB26D05}" sibTransId="{24095880-EFAA-486A-A282-1B1CD3679AF2}"/>
    <dgm:cxn modelId="{18BE4C13-A42F-478D-B662-EA6DE4ECCB0F}" type="presOf" srcId="{24095880-EFAA-486A-A282-1B1CD3679AF2}" destId="{A8A8443D-9433-4FCE-AB59-D188A79CB757}" srcOrd="0" destOrd="0" presId="urn:microsoft.com/office/officeart/2005/8/layout/vProcess5"/>
    <dgm:cxn modelId="{0A35CF11-3868-4337-BEC8-AD43B8AE0AE2}" type="presOf" srcId="{1C2FF5D5-A959-4CFC-9ED9-AE7BB086AA2E}" destId="{F2BD1E75-0F68-4F68-9613-0FC8CBA8D2DF}" srcOrd="0" destOrd="0" presId="urn:microsoft.com/office/officeart/2005/8/layout/vProcess5"/>
    <dgm:cxn modelId="{034F3843-D217-4C94-85C5-37B87937E000}" type="presOf" srcId="{8CC1C9ED-5605-49F7-8818-A5C7DE95209B}" destId="{52F08E5F-6A1A-4C09-9C4D-015070D8C144}" srcOrd="1" destOrd="0" presId="urn:microsoft.com/office/officeart/2005/8/layout/vProcess5"/>
    <dgm:cxn modelId="{88268E69-664E-42E7-AB63-D419A454948A}" type="presOf" srcId="{0D1254AC-B675-4DD9-8EE0-66EC8A2BB823}" destId="{FC81D2B1-B5F5-43EF-B370-93CEE296A0D1}" srcOrd="1" destOrd="0" presId="urn:microsoft.com/office/officeart/2005/8/layout/vProcess5"/>
    <dgm:cxn modelId="{B88C2687-BB92-4C55-9572-D80B1CC1EC5B}" type="presOf" srcId="{D6010F36-C469-4FAF-8864-5EC41BF15B30}" destId="{32F59B9A-04E1-4F6A-9E98-8D62A4F56F7B}" srcOrd="0" destOrd="0" presId="urn:microsoft.com/office/officeart/2005/8/layout/vProcess5"/>
    <dgm:cxn modelId="{E0FFC76E-660A-41A3-B950-5B08D8382932}" srcId="{E2BC49E8-DA83-4BF3-98C4-2C7CFD98C54D}" destId="{9932E4A4-BDAE-47AF-8EEF-84C7FD1E7BD5}" srcOrd="2" destOrd="0" parTransId="{2005569F-A460-4873-987B-4E77BC44F5BD}" sibTransId="{1C2FF5D5-A959-4CFC-9ED9-AE7BB086AA2E}"/>
    <dgm:cxn modelId="{BC1BD32B-FB27-48D2-B880-980B84D9AB57}" type="presOf" srcId="{D41831C8-ECC9-40BD-A754-3AB817D1A50A}" destId="{E719BCF9-F8C7-46CA-AFA7-36F63646C9E9}" srcOrd="0" destOrd="0" presId="urn:microsoft.com/office/officeart/2005/8/layout/vProcess5"/>
    <dgm:cxn modelId="{42D9430B-1CCF-4254-BEC9-CFAA939167F1}" type="presOf" srcId="{B2520A04-17AF-4BD9-A15A-B47B134B779C}" destId="{4A76650B-77EF-4804-8FC7-A453ABC53EAD}" srcOrd="0" destOrd="0" presId="urn:microsoft.com/office/officeart/2005/8/layout/vProcess5"/>
    <dgm:cxn modelId="{BC619047-342E-4CE9-9B31-7C94A992C2B8}" type="presOf" srcId="{9932E4A4-BDAE-47AF-8EEF-84C7FD1E7BD5}" destId="{3A86E196-869F-4C75-BA23-DC0D84F8466F}" srcOrd="0" destOrd="0" presId="urn:microsoft.com/office/officeart/2005/8/layout/vProcess5"/>
    <dgm:cxn modelId="{902815B1-71C1-4560-A819-84EA52A5CDD0}" srcId="{E2BC49E8-DA83-4BF3-98C4-2C7CFD98C54D}" destId="{0D1254AC-B675-4DD9-8EE0-66EC8A2BB823}" srcOrd="4" destOrd="0" parTransId="{D8D7C5D8-468A-4FC1-A16B-ECBD4AEFBFF7}" sibTransId="{4ABAB87E-F632-4C8D-B0C3-81A4789F73F9}"/>
    <dgm:cxn modelId="{A57B9D6D-D48B-4B92-86DB-A2DA1935F6E2}" type="presOf" srcId="{D41831C8-ECC9-40BD-A754-3AB817D1A50A}" destId="{25786091-0ADD-4876-8A28-A9FB8783E35F}" srcOrd="1" destOrd="0" presId="urn:microsoft.com/office/officeart/2005/8/layout/vProcess5"/>
    <dgm:cxn modelId="{ECCEB2E9-B6A2-4B81-872F-D6027D9A72FC}" type="presOf" srcId="{5534F248-34F1-4838-9D05-725B171F76EA}" destId="{E9F9150B-8A3B-445B-8B1C-4F24C607176F}" srcOrd="0" destOrd="0" presId="urn:microsoft.com/office/officeart/2005/8/layout/vProcess5"/>
    <dgm:cxn modelId="{DDDE6124-3DFB-4A0D-893D-65CDD3E442F1}" type="presOf" srcId="{0D1254AC-B675-4DD9-8EE0-66EC8A2BB823}" destId="{8A9A1549-7040-4A26-B4ED-EB1DFD368E7F}" srcOrd="0" destOrd="0" presId="urn:microsoft.com/office/officeart/2005/8/layout/vProcess5"/>
    <dgm:cxn modelId="{DB6FD729-DFA5-4772-9C92-1AC65870DC48}" type="presOf" srcId="{E2BC49E8-DA83-4BF3-98C4-2C7CFD98C54D}" destId="{DB22B3A9-8673-4B32-B679-EF505583040F}" srcOrd="0" destOrd="0" presId="urn:microsoft.com/office/officeart/2005/8/layout/vProcess5"/>
    <dgm:cxn modelId="{0B5A1E5A-E891-4D15-A589-55BFC694B71F}" type="presOf" srcId="{5534F248-34F1-4838-9D05-725B171F76EA}" destId="{E29CB11C-255D-49F0-B843-1DD85C4E62B6}" srcOrd="1" destOrd="0" presId="urn:microsoft.com/office/officeart/2005/8/layout/vProcess5"/>
    <dgm:cxn modelId="{9199E166-432F-4EBD-88DE-6CF725410922}" type="presOf" srcId="{9932E4A4-BDAE-47AF-8EEF-84C7FD1E7BD5}" destId="{13C50616-2529-4F84-928F-5454B8777A8B}" srcOrd="1" destOrd="0" presId="urn:microsoft.com/office/officeart/2005/8/layout/vProcess5"/>
    <dgm:cxn modelId="{A4F11BC0-7644-46D7-8307-F7767FEE68C6}" srcId="{E2BC49E8-DA83-4BF3-98C4-2C7CFD98C54D}" destId="{5534F248-34F1-4838-9D05-725B171F76EA}" srcOrd="3" destOrd="0" parTransId="{8036C75B-4A5A-45DB-9393-7AE86064136B}" sibTransId="{B2520A04-17AF-4BD9-A15A-B47B134B779C}"/>
    <dgm:cxn modelId="{FA1E8595-E92E-4102-8428-FD8ACF756BF9}" type="presParOf" srcId="{DB22B3A9-8673-4B32-B679-EF505583040F}" destId="{51CAA0A9-7E7F-43F8-98B5-F6BF8E66E6D6}" srcOrd="0" destOrd="0" presId="urn:microsoft.com/office/officeart/2005/8/layout/vProcess5"/>
    <dgm:cxn modelId="{650D6E71-0F7C-479A-AD9C-A0E73513CFB1}" type="presParOf" srcId="{DB22B3A9-8673-4B32-B679-EF505583040F}" destId="{E719BCF9-F8C7-46CA-AFA7-36F63646C9E9}" srcOrd="1" destOrd="0" presId="urn:microsoft.com/office/officeart/2005/8/layout/vProcess5"/>
    <dgm:cxn modelId="{6E25DCDB-2AEF-47F2-8663-AFE7A2000B4C}" type="presParOf" srcId="{DB22B3A9-8673-4B32-B679-EF505583040F}" destId="{B07591A0-FE8D-4863-AD55-889103B31865}" srcOrd="2" destOrd="0" presId="urn:microsoft.com/office/officeart/2005/8/layout/vProcess5"/>
    <dgm:cxn modelId="{4E905E41-E864-4C1F-989D-794372049390}" type="presParOf" srcId="{DB22B3A9-8673-4B32-B679-EF505583040F}" destId="{3A86E196-869F-4C75-BA23-DC0D84F8466F}" srcOrd="3" destOrd="0" presId="urn:microsoft.com/office/officeart/2005/8/layout/vProcess5"/>
    <dgm:cxn modelId="{BC7368CA-CA01-48F1-B5E4-FF1B72FA266D}" type="presParOf" srcId="{DB22B3A9-8673-4B32-B679-EF505583040F}" destId="{E9F9150B-8A3B-445B-8B1C-4F24C607176F}" srcOrd="4" destOrd="0" presId="urn:microsoft.com/office/officeart/2005/8/layout/vProcess5"/>
    <dgm:cxn modelId="{AE1795E7-01AD-42DB-BD93-B9D00573A064}" type="presParOf" srcId="{DB22B3A9-8673-4B32-B679-EF505583040F}" destId="{8A9A1549-7040-4A26-B4ED-EB1DFD368E7F}" srcOrd="5" destOrd="0" presId="urn:microsoft.com/office/officeart/2005/8/layout/vProcess5"/>
    <dgm:cxn modelId="{9D89B588-7204-478A-8FA1-9D754A3420EE}" type="presParOf" srcId="{DB22B3A9-8673-4B32-B679-EF505583040F}" destId="{32F59B9A-04E1-4F6A-9E98-8D62A4F56F7B}" srcOrd="6" destOrd="0" presId="urn:microsoft.com/office/officeart/2005/8/layout/vProcess5"/>
    <dgm:cxn modelId="{EEE94B90-24A7-4FB4-B505-65CC8AAA5153}" type="presParOf" srcId="{DB22B3A9-8673-4B32-B679-EF505583040F}" destId="{A8A8443D-9433-4FCE-AB59-D188A79CB757}" srcOrd="7" destOrd="0" presId="urn:microsoft.com/office/officeart/2005/8/layout/vProcess5"/>
    <dgm:cxn modelId="{BA3315D7-C8A5-4CCE-BDED-B0A8092BF93F}" type="presParOf" srcId="{DB22B3A9-8673-4B32-B679-EF505583040F}" destId="{F2BD1E75-0F68-4F68-9613-0FC8CBA8D2DF}" srcOrd="8" destOrd="0" presId="urn:microsoft.com/office/officeart/2005/8/layout/vProcess5"/>
    <dgm:cxn modelId="{0C77586E-2084-4737-928E-BCB83CAB8ABA}" type="presParOf" srcId="{DB22B3A9-8673-4B32-B679-EF505583040F}" destId="{4A76650B-77EF-4804-8FC7-A453ABC53EAD}" srcOrd="9" destOrd="0" presId="urn:microsoft.com/office/officeart/2005/8/layout/vProcess5"/>
    <dgm:cxn modelId="{B1713A53-4E46-47E1-B1F0-6BD8458B3FC7}" type="presParOf" srcId="{DB22B3A9-8673-4B32-B679-EF505583040F}" destId="{25786091-0ADD-4876-8A28-A9FB8783E35F}" srcOrd="10" destOrd="0" presId="urn:microsoft.com/office/officeart/2005/8/layout/vProcess5"/>
    <dgm:cxn modelId="{3EC38B5E-CCFE-4910-86E6-0F406B5BC714}" type="presParOf" srcId="{DB22B3A9-8673-4B32-B679-EF505583040F}" destId="{52F08E5F-6A1A-4C09-9C4D-015070D8C144}" srcOrd="11" destOrd="0" presId="urn:microsoft.com/office/officeart/2005/8/layout/vProcess5"/>
    <dgm:cxn modelId="{49289005-6D87-48EE-B9E8-AAA8806D20EE}" type="presParOf" srcId="{DB22B3A9-8673-4B32-B679-EF505583040F}" destId="{13C50616-2529-4F84-928F-5454B8777A8B}" srcOrd="12" destOrd="0" presId="urn:microsoft.com/office/officeart/2005/8/layout/vProcess5"/>
    <dgm:cxn modelId="{E7B4AC57-8BDC-4C29-8651-88716AF63005}" type="presParOf" srcId="{DB22B3A9-8673-4B32-B679-EF505583040F}" destId="{E29CB11C-255D-49F0-B843-1DD85C4E62B6}" srcOrd="13" destOrd="0" presId="urn:microsoft.com/office/officeart/2005/8/layout/vProcess5"/>
    <dgm:cxn modelId="{B16733E9-BCA5-42DD-8749-1DE3B2816D67}" type="presParOf" srcId="{DB22B3A9-8673-4B32-B679-EF505583040F}" destId="{FC81D2B1-B5F5-43EF-B370-93CEE296A0D1}" srcOrd="14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ndshaw/games-091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ksmith88/board-game-statistics" TargetMode="External"/><Relationship Id="rId4" Type="http://schemas.openxmlformats.org/officeDocument/2006/relationships/hyperlink" Target="https://boardgamegeek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tksmith88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133600" y="1991825"/>
            <a:ext cx="480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Board Game Statistics &amp; Rating Prediction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6200" y="5715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Andrew Smith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North Star Consulting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609600" y="742950"/>
            <a:ext cx="6429588" cy="8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Why Board Games?</a:t>
            </a:r>
            <a:endParaRPr sz="480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sz="3600" dirty="0" smtClean="0"/>
              <a:t>Golden Age</a:t>
            </a:r>
            <a:endParaRPr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US" sz="3600" dirty="0" smtClean="0"/>
              <a:t>Exploding Popularity</a:t>
            </a:r>
            <a:endParaRPr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US" sz="3600" dirty="0" smtClean="0"/>
              <a:t>10s of Thousands</a:t>
            </a:r>
            <a:endParaRPr sz="3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6800" y="3619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8" name="Diagram 7"/>
          <p:cNvGraphicFramePr/>
          <p:nvPr/>
        </p:nvGraphicFramePr>
        <p:xfrm>
          <a:off x="685800" y="971550"/>
          <a:ext cx="6781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 Year Published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Minimum &amp; Maximum Players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Playing Time</a:t>
            </a:r>
          </a:p>
          <a:p>
            <a:pPr marL="0" indent="0"/>
            <a:r>
              <a:rPr lang="en-US" dirty="0" smtClean="0"/>
              <a:t> Minimum Age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Average Weight (Complexity)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Average Rating</a:t>
            </a:r>
          </a:p>
          <a:p>
            <a:pPr marL="0" indent="0"/>
            <a:endParaRPr lang="en-US" dirty="0" smtClean="0"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24200" y="1676800"/>
            <a:ext cx="2094701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 84 Categories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Reduced to 40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Combinations:</a:t>
            </a:r>
          </a:p>
          <a:p>
            <a:pPr marL="457200" lvl="1" indent="0"/>
            <a:r>
              <a:rPr lang="en-US" dirty="0" smtClean="0"/>
              <a:t>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marL="457200" lvl="1" indent="0"/>
            <a:r>
              <a:rPr lang="en-US" dirty="0" smtClean="0"/>
              <a:t> </a:t>
            </a:r>
            <a:r>
              <a:rPr lang="en-US" dirty="0" smtClean="0"/>
              <a:t>Educational</a:t>
            </a:r>
          </a:p>
          <a:p>
            <a:pPr marL="457200" lvl="1" indent="0"/>
            <a:r>
              <a:rPr lang="en-US" dirty="0" smtClean="0"/>
              <a:t> </a:t>
            </a:r>
            <a:r>
              <a:rPr lang="en-US" dirty="0" smtClean="0"/>
              <a:t>Historical</a:t>
            </a:r>
          </a:p>
          <a:p>
            <a:pPr marL="457200" lvl="1" indent="0"/>
            <a:r>
              <a:rPr lang="en-US" dirty="0" smtClean="0"/>
              <a:t> </a:t>
            </a:r>
            <a:r>
              <a:rPr lang="en-US" dirty="0" smtClean="0"/>
              <a:t>Culture</a:t>
            </a:r>
          </a:p>
          <a:p>
            <a:pPr marL="457200" lvl="1" indent="0"/>
            <a:r>
              <a:rPr lang="en-US" dirty="0" smtClean="0"/>
              <a:t> </a:t>
            </a:r>
            <a:r>
              <a:rPr lang="en-US" dirty="0" smtClean="0"/>
              <a:t>Transportation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 51 Mechanics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Reduced to 45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Combination:</a:t>
            </a:r>
          </a:p>
          <a:p>
            <a:pPr marL="457200" lvl="1" indent="0"/>
            <a:r>
              <a:rPr lang="en-US" dirty="0" smtClean="0"/>
              <a:t> </a:t>
            </a:r>
            <a:r>
              <a:rPr lang="en-US" dirty="0" smtClean="0"/>
              <a:t>Movement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343400" y="133350"/>
            <a:ext cx="47244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" y="3105150"/>
            <a:ext cx="8915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ating_by_category.png"/>
          <p:cNvPicPr>
            <a:picLocks noChangeAspect="1"/>
          </p:cNvPicPr>
          <p:nvPr/>
        </p:nvPicPr>
        <p:blipFill>
          <a:blip r:embed="rId3"/>
          <a:srcRect t="75886" b="292"/>
          <a:stretch>
            <a:fillRect/>
          </a:stretch>
        </p:blipFill>
        <p:spPr>
          <a:xfrm>
            <a:off x="6620256" y="3257550"/>
            <a:ext cx="2437790" cy="11795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rating_by_category.png"/>
          <p:cNvPicPr>
            <a:picLocks noChangeAspect="1"/>
          </p:cNvPicPr>
          <p:nvPr/>
        </p:nvPicPr>
        <p:blipFill>
          <a:blip r:embed="rId3"/>
          <a:srcRect t="51481" b="24626"/>
          <a:stretch>
            <a:fillRect/>
          </a:stretch>
        </p:blipFill>
        <p:spPr>
          <a:xfrm>
            <a:off x="4190999" y="3257550"/>
            <a:ext cx="2487795" cy="1174792"/>
          </a:xfrm>
          <a:prstGeom prst="rect">
            <a:avLst/>
          </a:prstGeom>
          <a:noFill/>
        </p:spPr>
      </p:pic>
      <p:pic>
        <p:nvPicPr>
          <p:cNvPr id="11" name="Picture 10" descr="rating_by_category.png"/>
          <p:cNvPicPr>
            <a:picLocks noChangeAspect="1"/>
          </p:cNvPicPr>
          <p:nvPr/>
        </p:nvPicPr>
        <p:blipFill>
          <a:blip r:embed="rId3"/>
          <a:srcRect t="27253" b="48734"/>
          <a:stretch>
            <a:fillRect/>
          </a:stretch>
        </p:blipFill>
        <p:spPr>
          <a:xfrm>
            <a:off x="2133600" y="3257550"/>
            <a:ext cx="2132397" cy="1174792"/>
          </a:xfrm>
          <a:prstGeom prst="rect">
            <a:avLst/>
          </a:prstGeom>
          <a:noFill/>
        </p:spPr>
      </p:pic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762000" y="57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Visualizations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8" name="Picture 7" descr="rating_by_category.png"/>
          <p:cNvPicPr>
            <a:picLocks noChangeAspect="1"/>
          </p:cNvPicPr>
          <p:nvPr/>
        </p:nvPicPr>
        <p:blipFill>
          <a:blip r:embed="rId3"/>
          <a:srcRect b="72918"/>
          <a:stretch>
            <a:fillRect/>
          </a:stretch>
        </p:blipFill>
        <p:spPr>
          <a:xfrm>
            <a:off x="152400" y="3105150"/>
            <a:ext cx="2013930" cy="1303131"/>
          </a:xfrm>
          <a:prstGeom prst="rect">
            <a:avLst/>
          </a:prstGeom>
          <a:noFill/>
        </p:spPr>
      </p:pic>
      <p:pic>
        <p:nvPicPr>
          <p:cNvPr id="14" name="Picture 13" descr="rating_by_weight_ti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14349"/>
            <a:ext cx="3581400" cy="2504475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10" name="Picture 9" descr="rating_by_mechanic.png"/>
          <p:cNvPicPr>
            <a:picLocks/>
          </p:cNvPicPr>
          <p:nvPr/>
        </p:nvPicPr>
        <p:blipFill>
          <a:blip r:embed="rId5"/>
          <a:srcRect t="56787"/>
          <a:stretch>
            <a:fillRect/>
          </a:stretch>
        </p:blipFill>
        <p:spPr>
          <a:xfrm>
            <a:off x="6684264" y="285750"/>
            <a:ext cx="2386584" cy="2157984"/>
          </a:xfrm>
          <a:prstGeom prst="rect">
            <a:avLst/>
          </a:prstGeom>
          <a:noFill/>
        </p:spPr>
      </p:pic>
      <p:pic>
        <p:nvPicPr>
          <p:cNvPr id="9" name="Picture 8" descr="rating_by_mechanic.png"/>
          <p:cNvPicPr>
            <a:picLocks noChangeAspect="1"/>
          </p:cNvPicPr>
          <p:nvPr/>
        </p:nvPicPr>
        <p:blipFill>
          <a:blip r:embed="rId5"/>
          <a:srcRect b="43529"/>
          <a:stretch>
            <a:fillRect/>
          </a:stretch>
        </p:blipFill>
        <p:spPr>
          <a:xfrm>
            <a:off x="4343400" y="133350"/>
            <a:ext cx="2389012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6429588" cy="8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 smtClean="0"/>
              <a:t>Final Model &amp; Results</a:t>
            </a:r>
            <a:endParaRPr sz="280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219200" y="1650548"/>
            <a:ext cx="3810000" cy="1302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R2 Differential: 0.0141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RMSE Differential: 0.0014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Average Error in Testing Set: 1.1579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Approximate Margin of Error: 11.5</a:t>
            </a:r>
            <a:r>
              <a:rPr lang="en-US" sz="1400" dirty="0" smtClean="0">
                <a:solidFill>
                  <a:schemeClr val="bg1"/>
                </a:solidFill>
              </a:rPr>
              <a:t>%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19200" y="12763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Final Model: Gradient Boosting </a:t>
            </a:r>
            <a:r>
              <a:rPr lang="en-US" dirty="0" err="1" smtClean="0">
                <a:solidFill>
                  <a:schemeClr val="bg1"/>
                </a:solidFill>
                <a:latin typeface="Hind" charset="0"/>
                <a:cs typeface="Hind" charset="0"/>
              </a:rPr>
              <a:t>Regressor</a:t>
            </a:r>
            <a:endParaRPr lang="en-US" dirty="0" smtClean="0">
              <a:solidFill>
                <a:schemeClr val="bg1"/>
              </a:solidFill>
              <a:latin typeface="Hind" charset="0"/>
              <a:cs typeface="Hind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Results:  </a:t>
            </a:r>
            <a:endParaRPr lang="en-US" dirty="0">
              <a:solidFill>
                <a:schemeClr val="bg1"/>
              </a:solidFill>
              <a:latin typeface="Hind" charset="0"/>
              <a:cs typeface="Hind" charset="0"/>
            </a:endParaRPr>
          </a:p>
        </p:txBody>
      </p:sp>
      <p:pic>
        <p:nvPicPr>
          <p:cNvPr id="6" name="Picture 5" descr="resid_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52750"/>
            <a:ext cx="3429000" cy="2133998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-US" sz="2000" dirty="0" smtClean="0"/>
              <a:t> Personally Scrape Data</a:t>
            </a:r>
          </a:p>
          <a:p>
            <a:pPr marL="457200" lvl="1" indent="0">
              <a:lnSpc>
                <a:spcPct val="115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Get games added since data set creation</a:t>
            </a:r>
          </a:p>
          <a:p>
            <a:pPr marL="457200" lvl="1" indent="0">
              <a:lnSpc>
                <a:spcPct val="115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Get User Data (specific ratings, ownership)</a:t>
            </a:r>
          </a:p>
          <a:p>
            <a:pPr marL="0" indent="0">
              <a:lnSpc>
                <a:spcPct val="115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Improve Model</a:t>
            </a:r>
            <a:endParaRPr lang="en-US" sz="2000" dirty="0" smtClean="0"/>
          </a:p>
          <a:p>
            <a:pPr marL="0" indent="0">
              <a:lnSpc>
                <a:spcPct val="115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Create Recommendation System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421" name="Google Shape;421;p4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685800" y="1650548"/>
            <a:ext cx="74676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 Data Set: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www.kaggle.com/mandshaw/games-0918</a:t>
            </a:r>
            <a:endParaRPr lang="en-US" dirty="0" smtClean="0"/>
          </a:p>
          <a:p>
            <a:pPr marL="0" indent="0"/>
            <a:r>
              <a:rPr lang="en-US" sz="2400" dirty="0" smtClean="0"/>
              <a:t> </a:t>
            </a:r>
            <a:r>
              <a:rPr lang="en-US" sz="2400" dirty="0" smtClean="0"/>
              <a:t>Data Source: </a:t>
            </a:r>
            <a:br>
              <a:rPr lang="en-US" sz="2400" dirty="0" smtClean="0"/>
            </a:br>
            <a:r>
              <a:rPr lang="en-US" dirty="0" smtClean="0">
                <a:hlinkClick r:id="rId4"/>
              </a:rPr>
              <a:t>https://boardgamegeek.com/</a:t>
            </a:r>
            <a:endParaRPr lang="en-US" dirty="0" smtClean="0"/>
          </a:p>
          <a:p>
            <a:pPr marL="0" indent="0"/>
            <a:r>
              <a:rPr lang="en-US" sz="2400" dirty="0" smtClean="0"/>
              <a:t> </a:t>
            </a:r>
            <a:r>
              <a:rPr lang="en-US" sz="2400" dirty="0" smtClean="0"/>
              <a:t>Project Notebook: </a:t>
            </a:r>
            <a:r>
              <a:rPr lang="en-US" dirty="0" smtClean="0">
                <a:hlinkClick r:id="rId5"/>
              </a:rPr>
              <a:t>https://github.com/Atksmith88/board-game-statistics</a:t>
            </a:r>
            <a:endParaRPr lang="en" sz="2400" dirty="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/>
              <a:t>Github: Atksmith88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/>
              <a:t>Email: </a:t>
            </a:r>
            <a:r>
              <a:rPr lang="en" sz="1800" dirty="0" smtClean="0">
                <a:hlinkClick r:id="rId3"/>
              </a:rPr>
              <a:t>atksmith88@gmail.com</a:t>
            </a:r>
            <a:endParaRPr lang="en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202</Words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Hind</vt:lpstr>
      <vt:lpstr>Calibri</vt:lpstr>
      <vt:lpstr>Dumaine</vt:lpstr>
      <vt:lpstr>Board Game Statistics &amp; Rating Prediction</vt:lpstr>
      <vt:lpstr>Why Board Games?</vt:lpstr>
      <vt:lpstr>Methodology</vt:lpstr>
      <vt:lpstr>Features</vt:lpstr>
      <vt:lpstr>Visualizations</vt:lpstr>
      <vt:lpstr>Final Model &amp; Results</vt:lpstr>
      <vt:lpstr>Future Work</vt:lpstr>
      <vt:lpstr>Credits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Drew Smith</dc:creator>
  <cp:lastModifiedBy>Drew</cp:lastModifiedBy>
  <cp:revision>11</cp:revision>
  <dcterms:modified xsi:type="dcterms:W3CDTF">2020-02-25T19:15:38Z</dcterms:modified>
</cp:coreProperties>
</file>