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9" r:id="rId3"/>
    <p:sldId id="260" r:id="rId4"/>
    <p:sldId id="264" r:id="rId5"/>
    <p:sldId id="263" r:id="rId6"/>
    <p:sldId id="270" r:id="rId7"/>
    <p:sldId id="272" r:id="rId8"/>
    <p:sldId id="274" r:id="rId9"/>
  </p:sldIdLst>
  <p:sldSz cx="9144000" cy="5143500" type="screen16x9"/>
  <p:notesSz cx="6858000" cy="9144000"/>
  <p:embeddedFontLst>
    <p:embeddedFont>
      <p:font typeface="Zilla Slab SemiBold" charset="0"/>
      <p:bold r:id="rId11"/>
    </p:embeddedFont>
    <p:embeddedFont>
      <p:font typeface="Red Hat Text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803222B-7086-42EB-8996-486B3A13C953}">
  <a:tblStyle styleId="{1803222B-7086-42EB-8996-486B3A13C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A28EC-D6E6-411B-9BCF-6342952137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D875DD-196E-4808-80CD-0DA4E0EE11AB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Bronze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(22.5%)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7B6B5A72-5007-41E3-8FAC-009127B5B208}" type="parTrans" cxnId="{6647E183-9930-44E5-B554-0647FC14D479}">
      <dgm:prSet/>
      <dgm:spPr/>
      <dgm:t>
        <a:bodyPr/>
        <a:lstStyle/>
        <a:p>
          <a:endParaRPr lang="en-US"/>
        </a:p>
      </dgm:t>
    </dgm:pt>
    <dgm:pt modelId="{B04C94E3-E435-4D6C-8F9A-D334BB151AEF}" type="sibTrans" cxnId="{6647E183-9930-44E5-B554-0647FC14D479}">
      <dgm:prSet/>
      <dgm:spPr/>
      <dgm:t>
        <a:bodyPr/>
        <a:lstStyle/>
        <a:p>
          <a:endParaRPr lang="en-US"/>
        </a:p>
      </dgm:t>
    </dgm:pt>
    <dgm:pt modelId="{20280B2E-6DDA-4F83-8FA0-5557F4AABCB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Silver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(34%)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8165F7CA-B4A9-4519-A41D-95CA49114D31}" type="parTrans" cxnId="{7246CD7A-BD37-4A0A-9154-F2EB568FFDBB}">
      <dgm:prSet/>
      <dgm:spPr/>
      <dgm:t>
        <a:bodyPr/>
        <a:lstStyle/>
        <a:p>
          <a:endParaRPr lang="en-US"/>
        </a:p>
      </dgm:t>
    </dgm:pt>
    <dgm:pt modelId="{8D818D26-F4A8-4A79-B93E-486FDA5DD48A}" type="sibTrans" cxnId="{7246CD7A-BD37-4A0A-9154-F2EB568FFDBB}">
      <dgm:prSet/>
      <dgm:spPr/>
      <dgm:t>
        <a:bodyPr/>
        <a:lstStyle/>
        <a:p>
          <a:endParaRPr lang="en-US"/>
        </a:p>
      </dgm:t>
    </dgm:pt>
    <dgm:pt modelId="{D22FA24D-4A16-4B7F-A7AA-7A82FE28310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Gold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(22.8%)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9A4219C6-FA24-4C81-BECC-4AF3EAB7C99F}" type="parTrans" cxnId="{DC816178-E51F-4B17-A16B-36FC8B292CEF}">
      <dgm:prSet/>
      <dgm:spPr/>
      <dgm:t>
        <a:bodyPr/>
        <a:lstStyle/>
        <a:p>
          <a:endParaRPr lang="en-US"/>
        </a:p>
      </dgm:t>
    </dgm:pt>
    <dgm:pt modelId="{90084047-6BBE-486E-95AD-4439173A0695}" type="sibTrans" cxnId="{DC816178-E51F-4B17-A16B-36FC8B292CEF}">
      <dgm:prSet/>
      <dgm:spPr/>
      <dgm:t>
        <a:bodyPr/>
        <a:lstStyle/>
        <a:p>
          <a:endParaRPr lang="en-US"/>
        </a:p>
      </dgm:t>
    </dgm:pt>
    <dgm:pt modelId="{6156F3F1-3731-4F0C-8F91-050968613C72}">
      <dgm:prSet phldrT="[Text]" custT="1"/>
      <dgm:spPr/>
      <dgm:t>
        <a:bodyPr/>
        <a:lstStyle/>
        <a:p>
          <a:r>
            <a:rPr lang="en-US" sz="800" dirty="0" smtClean="0"/>
            <a:t>Grandmaster</a:t>
          </a:r>
          <a:br>
            <a:rPr lang="en-US" sz="800" dirty="0" smtClean="0"/>
          </a:br>
          <a:r>
            <a:rPr lang="en-US" sz="800" dirty="0" smtClean="0"/>
            <a:t>(Top 200 Players, 0.6%)</a:t>
          </a:r>
          <a:endParaRPr lang="en-US" sz="800" dirty="0"/>
        </a:p>
      </dgm:t>
    </dgm:pt>
    <dgm:pt modelId="{149320F1-EB5B-4C90-AE1B-53AD1981BFDC}" type="parTrans" cxnId="{27D480CC-CB70-4BD0-BC8C-6CFC2A211923}">
      <dgm:prSet/>
      <dgm:spPr/>
      <dgm:t>
        <a:bodyPr/>
        <a:lstStyle/>
        <a:p>
          <a:endParaRPr lang="en-US"/>
        </a:p>
      </dgm:t>
    </dgm:pt>
    <dgm:pt modelId="{C384EA40-F5CA-4610-8BA1-A37E3C554D0E}" type="sibTrans" cxnId="{27D480CC-CB70-4BD0-BC8C-6CFC2A211923}">
      <dgm:prSet/>
      <dgm:spPr/>
      <dgm:t>
        <a:bodyPr/>
        <a:lstStyle/>
        <a:p>
          <a:endParaRPr lang="en-US"/>
        </a:p>
      </dgm:t>
    </dgm:pt>
    <dgm:pt modelId="{8DCA48DB-78E4-4516-A92B-F1D1795F2C18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Platinum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(8.7%)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2944C9EC-E8C9-4900-900B-3B4C0BA2A245}" type="parTrans" cxnId="{BBB59B66-83DB-4DAF-9C36-CDEC25D9701D}">
      <dgm:prSet/>
      <dgm:spPr/>
      <dgm:t>
        <a:bodyPr/>
        <a:lstStyle/>
        <a:p>
          <a:endParaRPr lang="en-US"/>
        </a:p>
      </dgm:t>
    </dgm:pt>
    <dgm:pt modelId="{27FDD11B-EC88-4377-80D0-5E1A94E25D17}" type="sibTrans" cxnId="{BBB59B66-83DB-4DAF-9C36-CDEC25D9701D}">
      <dgm:prSet/>
      <dgm:spPr/>
      <dgm:t>
        <a:bodyPr/>
        <a:lstStyle/>
        <a:p>
          <a:endParaRPr lang="en-US"/>
        </a:p>
      </dgm:t>
    </dgm:pt>
    <dgm:pt modelId="{0954CB26-378F-4CDD-B713-E829DE4DB01B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Diamond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(9.5%)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7C3E871B-3D7C-450F-8D98-A75E7C5670E9}" type="parTrans" cxnId="{A0AB2B4E-F347-462F-BF54-2920FA214BF3}">
      <dgm:prSet/>
      <dgm:spPr/>
      <dgm:t>
        <a:bodyPr/>
        <a:lstStyle/>
        <a:p>
          <a:endParaRPr lang="en-US"/>
        </a:p>
      </dgm:t>
    </dgm:pt>
    <dgm:pt modelId="{2A18CA7E-955E-4616-A724-9E418C9BCA45}" type="sibTrans" cxnId="{A0AB2B4E-F347-462F-BF54-2920FA214BF3}">
      <dgm:prSet/>
      <dgm:spPr/>
      <dgm:t>
        <a:bodyPr/>
        <a:lstStyle/>
        <a:p>
          <a:endParaRPr lang="en-US"/>
        </a:p>
      </dgm:t>
    </dgm:pt>
    <dgm:pt modelId="{A41BC8B6-B3A9-4B33-BF0A-C333DBDD5137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Master</a:t>
          </a:r>
          <a:br>
            <a:rPr lang="en-US" dirty="0" smtClean="0">
              <a:solidFill>
                <a:schemeClr val="tx2">
                  <a:lumMod val="10000"/>
                </a:schemeClr>
              </a:solidFill>
            </a:rPr>
          </a:br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(1.8%)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C53052A2-216B-4745-8E01-206D640CD8B0}" type="parTrans" cxnId="{606F2D3B-2069-4FF2-BA46-DE54865AA593}">
      <dgm:prSet/>
      <dgm:spPr/>
      <dgm:t>
        <a:bodyPr/>
        <a:lstStyle/>
        <a:p>
          <a:endParaRPr lang="en-US"/>
        </a:p>
      </dgm:t>
    </dgm:pt>
    <dgm:pt modelId="{1CB234DC-D22C-4600-B708-3E2A408413B8}" type="sibTrans" cxnId="{606F2D3B-2069-4FF2-BA46-DE54865AA593}">
      <dgm:prSet/>
      <dgm:spPr/>
      <dgm:t>
        <a:bodyPr/>
        <a:lstStyle/>
        <a:p>
          <a:endParaRPr lang="en-US"/>
        </a:p>
      </dgm:t>
    </dgm:pt>
    <dgm:pt modelId="{597A7434-4E0A-40CD-BBBF-3FC9FA8871EF}" type="pres">
      <dgm:prSet presAssocID="{A6CA28EC-D6E6-411B-9BCF-6342952137E0}" presName="Name0" presStyleCnt="0">
        <dgm:presLayoutVars>
          <dgm:dir/>
          <dgm:animLvl val="lvl"/>
          <dgm:resizeHandles val="exact"/>
        </dgm:presLayoutVars>
      </dgm:prSet>
      <dgm:spPr/>
    </dgm:pt>
    <dgm:pt modelId="{B4436C2F-5F69-447E-8808-350EC0936187}" type="pres">
      <dgm:prSet presAssocID="{7BD875DD-196E-4808-80CD-0DA4E0EE11AB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3A5DF-3942-4673-BA1E-21381E9CEC6B}" type="pres">
      <dgm:prSet presAssocID="{B04C94E3-E435-4D6C-8F9A-D334BB151AEF}" presName="parTxOnlySpace" presStyleCnt="0"/>
      <dgm:spPr/>
    </dgm:pt>
    <dgm:pt modelId="{A07151D7-81A7-4569-82E3-BEDA2886289E}" type="pres">
      <dgm:prSet presAssocID="{20280B2E-6DDA-4F83-8FA0-5557F4AABCB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A2C6E-1253-4A6C-88C0-62917408DD69}" type="pres">
      <dgm:prSet presAssocID="{8D818D26-F4A8-4A79-B93E-486FDA5DD48A}" presName="parTxOnlySpace" presStyleCnt="0"/>
      <dgm:spPr/>
    </dgm:pt>
    <dgm:pt modelId="{FE0EA5E6-2BC8-4FB0-A512-0C4F9AFD98E8}" type="pres">
      <dgm:prSet presAssocID="{D22FA24D-4A16-4B7F-A7AA-7A82FE283101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829FF-0377-41EF-9142-44EEDFA6DB6B}" type="pres">
      <dgm:prSet presAssocID="{90084047-6BBE-486E-95AD-4439173A0695}" presName="parTxOnlySpace" presStyleCnt="0"/>
      <dgm:spPr/>
    </dgm:pt>
    <dgm:pt modelId="{8920CF4B-7F06-47F0-8F3B-7E9F73694C12}" type="pres">
      <dgm:prSet presAssocID="{8DCA48DB-78E4-4516-A92B-F1D1795F2C18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18253-EEF7-4616-A3F5-3E19301B1E00}" type="pres">
      <dgm:prSet presAssocID="{27FDD11B-EC88-4377-80D0-5E1A94E25D17}" presName="parTxOnlySpace" presStyleCnt="0"/>
      <dgm:spPr/>
    </dgm:pt>
    <dgm:pt modelId="{86F38463-90A3-4FA4-9A73-275764464346}" type="pres">
      <dgm:prSet presAssocID="{0954CB26-378F-4CDD-B713-E829DE4DB01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80E3C-717B-44D3-8FE9-A211AC81719E}" type="pres">
      <dgm:prSet presAssocID="{2A18CA7E-955E-4616-A724-9E418C9BCA45}" presName="parTxOnlySpace" presStyleCnt="0"/>
      <dgm:spPr/>
    </dgm:pt>
    <dgm:pt modelId="{33BE663C-D42B-417B-B9EC-62DA33604AC0}" type="pres">
      <dgm:prSet presAssocID="{A41BC8B6-B3A9-4B33-BF0A-C333DBDD513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834CA-E54E-4637-9F01-5484591E0515}" type="pres">
      <dgm:prSet presAssocID="{1CB234DC-D22C-4600-B708-3E2A408413B8}" presName="parTxOnlySpace" presStyleCnt="0"/>
      <dgm:spPr/>
    </dgm:pt>
    <dgm:pt modelId="{CB8B415F-025D-47BE-A4D9-9485DC695FDE}" type="pres">
      <dgm:prSet presAssocID="{6156F3F1-3731-4F0C-8F91-050968613C7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7E183-9930-44E5-B554-0647FC14D479}" srcId="{A6CA28EC-D6E6-411B-9BCF-6342952137E0}" destId="{7BD875DD-196E-4808-80CD-0DA4E0EE11AB}" srcOrd="0" destOrd="0" parTransId="{7B6B5A72-5007-41E3-8FAC-009127B5B208}" sibTransId="{B04C94E3-E435-4D6C-8F9A-D334BB151AEF}"/>
    <dgm:cxn modelId="{DC816178-E51F-4B17-A16B-36FC8B292CEF}" srcId="{A6CA28EC-D6E6-411B-9BCF-6342952137E0}" destId="{D22FA24D-4A16-4B7F-A7AA-7A82FE283101}" srcOrd="2" destOrd="0" parTransId="{9A4219C6-FA24-4C81-BECC-4AF3EAB7C99F}" sibTransId="{90084047-6BBE-486E-95AD-4439173A0695}"/>
    <dgm:cxn modelId="{3D4C52A3-9DF5-46A5-8F73-2AA5DCD32439}" type="presOf" srcId="{A41BC8B6-B3A9-4B33-BF0A-C333DBDD5137}" destId="{33BE663C-D42B-417B-B9EC-62DA33604AC0}" srcOrd="0" destOrd="0" presId="urn:microsoft.com/office/officeart/2005/8/layout/chevron1"/>
    <dgm:cxn modelId="{7246CD7A-BD37-4A0A-9154-F2EB568FFDBB}" srcId="{A6CA28EC-D6E6-411B-9BCF-6342952137E0}" destId="{20280B2E-6DDA-4F83-8FA0-5557F4AABCBD}" srcOrd="1" destOrd="0" parTransId="{8165F7CA-B4A9-4519-A41D-95CA49114D31}" sibTransId="{8D818D26-F4A8-4A79-B93E-486FDA5DD48A}"/>
    <dgm:cxn modelId="{2F194F70-1A33-40D1-AB18-1DEC00142BE9}" type="presOf" srcId="{20280B2E-6DDA-4F83-8FA0-5557F4AABCBD}" destId="{A07151D7-81A7-4569-82E3-BEDA2886289E}" srcOrd="0" destOrd="0" presId="urn:microsoft.com/office/officeart/2005/8/layout/chevron1"/>
    <dgm:cxn modelId="{34B3E75C-7517-437C-B05E-8F202723BAB5}" type="presOf" srcId="{8DCA48DB-78E4-4516-A92B-F1D1795F2C18}" destId="{8920CF4B-7F06-47F0-8F3B-7E9F73694C12}" srcOrd="0" destOrd="0" presId="urn:microsoft.com/office/officeart/2005/8/layout/chevron1"/>
    <dgm:cxn modelId="{FBB43CC8-45CD-4D5D-852B-D7FD8FD92CCA}" type="presOf" srcId="{A6CA28EC-D6E6-411B-9BCF-6342952137E0}" destId="{597A7434-4E0A-40CD-BBBF-3FC9FA8871EF}" srcOrd="0" destOrd="0" presId="urn:microsoft.com/office/officeart/2005/8/layout/chevron1"/>
    <dgm:cxn modelId="{27D480CC-CB70-4BD0-BC8C-6CFC2A211923}" srcId="{A6CA28EC-D6E6-411B-9BCF-6342952137E0}" destId="{6156F3F1-3731-4F0C-8F91-050968613C72}" srcOrd="6" destOrd="0" parTransId="{149320F1-EB5B-4C90-AE1B-53AD1981BFDC}" sibTransId="{C384EA40-F5CA-4610-8BA1-A37E3C554D0E}"/>
    <dgm:cxn modelId="{9507D10D-8BDC-4FA6-90E5-7A33AECF67B6}" type="presOf" srcId="{7BD875DD-196E-4808-80CD-0DA4E0EE11AB}" destId="{B4436C2F-5F69-447E-8808-350EC0936187}" srcOrd="0" destOrd="0" presId="urn:microsoft.com/office/officeart/2005/8/layout/chevron1"/>
    <dgm:cxn modelId="{606F2D3B-2069-4FF2-BA46-DE54865AA593}" srcId="{A6CA28EC-D6E6-411B-9BCF-6342952137E0}" destId="{A41BC8B6-B3A9-4B33-BF0A-C333DBDD5137}" srcOrd="5" destOrd="0" parTransId="{C53052A2-216B-4745-8E01-206D640CD8B0}" sibTransId="{1CB234DC-D22C-4600-B708-3E2A408413B8}"/>
    <dgm:cxn modelId="{BBB59B66-83DB-4DAF-9C36-CDEC25D9701D}" srcId="{A6CA28EC-D6E6-411B-9BCF-6342952137E0}" destId="{8DCA48DB-78E4-4516-A92B-F1D1795F2C18}" srcOrd="3" destOrd="0" parTransId="{2944C9EC-E8C9-4900-900B-3B4C0BA2A245}" sibTransId="{27FDD11B-EC88-4377-80D0-5E1A94E25D17}"/>
    <dgm:cxn modelId="{956BD308-46C5-4066-BF41-32734FB78752}" type="presOf" srcId="{D22FA24D-4A16-4B7F-A7AA-7A82FE283101}" destId="{FE0EA5E6-2BC8-4FB0-A512-0C4F9AFD98E8}" srcOrd="0" destOrd="0" presId="urn:microsoft.com/office/officeart/2005/8/layout/chevron1"/>
    <dgm:cxn modelId="{4188A590-2E42-4232-9679-39D9865F0017}" type="presOf" srcId="{6156F3F1-3731-4F0C-8F91-050968613C72}" destId="{CB8B415F-025D-47BE-A4D9-9485DC695FDE}" srcOrd="0" destOrd="0" presId="urn:microsoft.com/office/officeart/2005/8/layout/chevron1"/>
    <dgm:cxn modelId="{346126EC-0D8A-4AD0-9E68-8E82AED1048D}" type="presOf" srcId="{0954CB26-378F-4CDD-B713-E829DE4DB01B}" destId="{86F38463-90A3-4FA4-9A73-275764464346}" srcOrd="0" destOrd="0" presId="urn:microsoft.com/office/officeart/2005/8/layout/chevron1"/>
    <dgm:cxn modelId="{A0AB2B4E-F347-462F-BF54-2920FA214BF3}" srcId="{A6CA28EC-D6E6-411B-9BCF-6342952137E0}" destId="{0954CB26-378F-4CDD-B713-E829DE4DB01B}" srcOrd="4" destOrd="0" parTransId="{7C3E871B-3D7C-450F-8D98-A75E7C5670E9}" sibTransId="{2A18CA7E-955E-4616-A724-9E418C9BCA45}"/>
    <dgm:cxn modelId="{D3AF659F-3256-44A2-8233-B10829C25E67}" type="presParOf" srcId="{597A7434-4E0A-40CD-BBBF-3FC9FA8871EF}" destId="{B4436C2F-5F69-447E-8808-350EC0936187}" srcOrd="0" destOrd="0" presId="urn:microsoft.com/office/officeart/2005/8/layout/chevron1"/>
    <dgm:cxn modelId="{389377BB-7E2A-4564-9C7D-29B15106E1E0}" type="presParOf" srcId="{597A7434-4E0A-40CD-BBBF-3FC9FA8871EF}" destId="{C873A5DF-3942-4673-BA1E-21381E9CEC6B}" srcOrd="1" destOrd="0" presId="urn:microsoft.com/office/officeart/2005/8/layout/chevron1"/>
    <dgm:cxn modelId="{4EC5890A-8308-44D0-8EE5-4E23844C4A7E}" type="presParOf" srcId="{597A7434-4E0A-40CD-BBBF-3FC9FA8871EF}" destId="{A07151D7-81A7-4569-82E3-BEDA2886289E}" srcOrd="2" destOrd="0" presId="urn:microsoft.com/office/officeart/2005/8/layout/chevron1"/>
    <dgm:cxn modelId="{9487A48E-1339-4C56-A8EE-F5677BCD13C8}" type="presParOf" srcId="{597A7434-4E0A-40CD-BBBF-3FC9FA8871EF}" destId="{ACBA2C6E-1253-4A6C-88C0-62917408DD69}" srcOrd="3" destOrd="0" presId="urn:microsoft.com/office/officeart/2005/8/layout/chevron1"/>
    <dgm:cxn modelId="{35F05A23-1905-486E-9D13-B8685D85B1DA}" type="presParOf" srcId="{597A7434-4E0A-40CD-BBBF-3FC9FA8871EF}" destId="{FE0EA5E6-2BC8-4FB0-A512-0C4F9AFD98E8}" srcOrd="4" destOrd="0" presId="urn:microsoft.com/office/officeart/2005/8/layout/chevron1"/>
    <dgm:cxn modelId="{59FC77B5-1ADB-48C6-B72A-5CBC8CD900DD}" type="presParOf" srcId="{597A7434-4E0A-40CD-BBBF-3FC9FA8871EF}" destId="{507829FF-0377-41EF-9142-44EEDFA6DB6B}" srcOrd="5" destOrd="0" presId="urn:microsoft.com/office/officeart/2005/8/layout/chevron1"/>
    <dgm:cxn modelId="{9F72DB0A-0A02-4714-8681-1E79C3C16ED4}" type="presParOf" srcId="{597A7434-4E0A-40CD-BBBF-3FC9FA8871EF}" destId="{8920CF4B-7F06-47F0-8F3B-7E9F73694C12}" srcOrd="6" destOrd="0" presId="urn:microsoft.com/office/officeart/2005/8/layout/chevron1"/>
    <dgm:cxn modelId="{10569DE7-D5EF-476F-AB2E-2ACE6EBB274D}" type="presParOf" srcId="{597A7434-4E0A-40CD-BBBF-3FC9FA8871EF}" destId="{FCB18253-EEF7-4616-A3F5-3E19301B1E00}" srcOrd="7" destOrd="0" presId="urn:microsoft.com/office/officeart/2005/8/layout/chevron1"/>
    <dgm:cxn modelId="{70F00BBE-8B89-43B2-A214-892579642AD0}" type="presParOf" srcId="{597A7434-4E0A-40CD-BBBF-3FC9FA8871EF}" destId="{86F38463-90A3-4FA4-9A73-275764464346}" srcOrd="8" destOrd="0" presId="urn:microsoft.com/office/officeart/2005/8/layout/chevron1"/>
    <dgm:cxn modelId="{E45F9378-6C68-4461-AC29-F2B70F26F983}" type="presParOf" srcId="{597A7434-4E0A-40CD-BBBF-3FC9FA8871EF}" destId="{DC680E3C-717B-44D3-8FE9-A211AC81719E}" srcOrd="9" destOrd="0" presId="urn:microsoft.com/office/officeart/2005/8/layout/chevron1"/>
    <dgm:cxn modelId="{F7E12BC6-8FD8-4FCD-8272-382B5C4D454D}" type="presParOf" srcId="{597A7434-4E0A-40CD-BBBF-3FC9FA8871EF}" destId="{33BE663C-D42B-417B-B9EC-62DA33604AC0}" srcOrd="10" destOrd="0" presId="urn:microsoft.com/office/officeart/2005/8/layout/chevron1"/>
    <dgm:cxn modelId="{7D5E966F-3FE7-4507-8082-F70B7A589F4E}" type="presParOf" srcId="{597A7434-4E0A-40CD-BBBF-3FC9FA8871EF}" destId="{460834CA-E54E-4637-9F01-5484591E0515}" srcOrd="11" destOrd="0" presId="urn:microsoft.com/office/officeart/2005/8/layout/chevron1"/>
    <dgm:cxn modelId="{6DAB8EC9-CDE8-4B78-9769-41500737D9C2}" type="presParOf" srcId="{597A7434-4E0A-40CD-BBBF-3FC9FA8871EF}" destId="{CB8B415F-025D-47BE-A4D9-9485DC695FDE}" srcOrd="1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C074C-8840-4808-8E9F-6BAD949E00D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0EB3CD-6DAA-4AED-9627-3D40C6346B5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Beginner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14EC4A00-BD5B-442F-82D6-5CE3792808C3}" type="parTrans" cxnId="{30CAE720-099D-4BE6-8067-8C47667618D9}">
      <dgm:prSet/>
      <dgm:spPr/>
      <dgm:t>
        <a:bodyPr/>
        <a:lstStyle/>
        <a:p>
          <a:endParaRPr lang="en-US"/>
        </a:p>
      </dgm:t>
    </dgm:pt>
    <dgm:pt modelId="{680A8507-759C-489C-A702-A5BDFCC16EB9}" type="sibTrans" cxnId="{30CAE720-099D-4BE6-8067-8C47667618D9}">
      <dgm:prSet/>
      <dgm:spPr/>
      <dgm:t>
        <a:bodyPr/>
        <a:lstStyle/>
        <a:p>
          <a:endParaRPr lang="en-US"/>
        </a:p>
      </dgm:t>
    </dgm:pt>
    <dgm:pt modelId="{804F6B17-5F98-4080-BDF4-D26E9554C1B3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Advanced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42CCA8F2-7158-4020-BEE6-CD782EF1F423}" type="parTrans" cxnId="{F382E867-0107-4B62-8DEE-88E8CC01DB9C}">
      <dgm:prSet/>
      <dgm:spPr/>
      <dgm:t>
        <a:bodyPr/>
        <a:lstStyle/>
        <a:p>
          <a:endParaRPr lang="en-US"/>
        </a:p>
      </dgm:t>
    </dgm:pt>
    <dgm:pt modelId="{84537EB9-A970-4006-87FD-3BC1D8250847}" type="sibTrans" cxnId="{F382E867-0107-4B62-8DEE-88E8CC01DB9C}">
      <dgm:prSet/>
      <dgm:spPr/>
      <dgm:t>
        <a:bodyPr/>
        <a:lstStyle/>
        <a:p>
          <a:endParaRPr lang="en-US"/>
        </a:p>
      </dgm:t>
    </dgm:pt>
    <dgm:pt modelId="{D70CB689-E695-435B-9A78-8AD38B50BD4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10000"/>
                </a:schemeClr>
              </a:solidFill>
            </a:rPr>
            <a:t>Expert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14A236D4-4966-4CBB-89F8-C5500D9F5344}" type="parTrans" cxnId="{D6D193BA-AF98-481F-8C8A-F6EFD5DC5B49}">
      <dgm:prSet/>
      <dgm:spPr/>
      <dgm:t>
        <a:bodyPr/>
        <a:lstStyle/>
        <a:p>
          <a:endParaRPr lang="en-US"/>
        </a:p>
      </dgm:t>
    </dgm:pt>
    <dgm:pt modelId="{2E121B44-5965-4839-8A74-444FFE9797FE}" type="sibTrans" cxnId="{D6D193BA-AF98-481F-8C8A-F6EFD5DC5B49}">
      <dgm:prSet/>
      <dgm:spPr/>
      <dgm:t>
        <a:bodyPr/>
        <a:lstStyle/>
        <a:p>
          <a:endParaRPr lang="en-US"/>
        </a:p>
      </dgm:t>
    </dgm:pt>
    <dgm:pt modelId="{37EED7CE-531B-4D95-9FDA-A67523EF1B2C}" type="pres">
      <dgm:prSet presAssocID="{7CBC074C-8840-4808-8E9F-6BAD949E00D9}" presName="Name0" presStyleCnt="0">
        <dgm:presLayoutVars>
          <dgm:dir/>
          <dgm:animLvl val="lvl"/>
          <dgm:resizeHandles val="exact"/>
        </dgm:presLayoutVars>
      </dgm:prSet>
      <dgm:spPr/>
    </dgm:pt>
    <dgm:pt modelId="{D97F802B-CD6A-4E6E-A327-A3CF9DED64B3}" type="pres">
      <dgm:prSet presAssocID="{610EB3CD-6DAA-4AED-9627-3D40C6346B5A}" presName="parTxOnly" presStyleLbl="node1" presStyleIdx="0" presStyleCnt="3" custScaleX="1373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844E1-07DC-4186-B45B-CB95284719E1}" type="pres">
      <dgm:prSet presAssocID="{680A8507-759C-489C-A702-A5BDFCC16EB9}" presName="parTxOnlySpace" presStyleCnt="0"/>
      <dgm:spPr/>
    </dgm:pt>
    <dgm:pt modelId="{20B7969F-B481-456D-87ED-206B027185A0}" type="pres">
      <dgm:prSet presAssocID="{804F6B17-5F98-4080-BDF4-D26E9554C1B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BBAF3-E6D7-4161-B7AB-100C2D0CEED3}" type="pres">
      <dgm:prSet presAssocID="{84537EB9-A970-4006-87FD-3BC1D8250847}" presName="parTxOnlySpace" presStyleCnt="0"/>
      <dgm:spPr/>
    </dgm:pt>
    <dgm:pt modelId="{4D472151-0E95-468F-8692-4267245664CA}" type="pres">
      <dgm:prSet presAssocID="{D70CB689-E695-435B-9A78-8AD38B50BD4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605959-1ECD-45B8-BD10-44FF9A87D9AD}" type="presOf" srcId="{610EB3CD-6DAA-4AED-9627-3D40C6346B5A}" destId="{D97F802B-CD6A-4E6E-A327-A3CF9DED64B3}" srcOrd="0" destOrd="0" presId="urn:microsoft.com/office/officeart/2005/8/layout/chevron1"/>
    <dgm:cxn modelId="{69EFF50B-DE06-42C6-BDE6-E6469A613D25}" type="presOf" srcId="{804F6B17-5F98-4080-BDF4-D26E9554C1B3}" destId="{20B7969F-B481-456D-87ED-206B027185A0}" srcOrd="0" destOrd="0" presId="urn:microsoft.com/office/officeart/2005/8/layout/chevron1"/>
    <dgm:cxn modelId="{D6D193BA-AF98-481F-8C8A-F6EFD5DC5B49}" srcId="{7CBC074C-8840-4808-8E9F-6BAD949E00D9}" destId="{D70CB689-E695-435B-9A78-8AD38B50BD4E}" srcOrd="2" destOrd="0" parTransId="{14A236D4-4966-4CBB-89F8-C5500D9F5344}" sibTransId="{2E121B44-5965-4839-8A74-444FFE9797FE}"/>
    <dgm:cxn modelId="{B10A7CB2-626A-4047-ACB9-ADF8DD0E60B1}" type="presOf" srcId="{7CBC074C-8840-4808-8E9F-6BAD949E00D9}" destId="{37EED7CE-531B-4D95-9FDA-A67523EF1B2C}" srcOrd="0" destOrd="0" presId="urn:microsoft.com/office/officeart/2005/8/layout/chevron1"/>
    <dgm:cxn modelId="{7908AD71-1174-4B67-908F-CA85E5B840E1}" type="presOf" srcId="{D70CB689-E695-435B-9A78-8AD38B50BD4E}" destId="{4D472151-0E95-468F-8692-4267245664CA}" srcOrd="0" destOrd="0" presId="urn:microsoft.com/office/officeart/2005/8/layout/chevron1"/>
    <dgm:cxn modelId="{F382E867-0107-4B62-8DEE-88E8CC01DB9C}" srcId="{7CBC074C-8840-4808-8E9F-6BAD949E00D9}" destId="{804F6B17-5F98-4080-BDF4-D26E9554C1B3}" srcOrd="1" destOrd="0" parTransId="{42CCA8F2-7158-4020-BEE6-CD782EF1F423}" sibTransId="{84537EB9-A970-4006-87FD-3BC1D8250847}"/>
    <dgm:cxn modelId="{30CAE720-099D-4BE6-8067-8C47667618D9}" srcId="{7CBC074C-8840-4808-8E9F-6BAD949E00D9}" destId="{610EB3CD-6DAA-4AED-9627-3D40C6346B5A}" srcOrd="0" destOrd="0" parTransId="{14EC4A00-BD5B-442F-82D6-5CE3792808C3}" sibTransId="{680A8507-759C-489C-A702-A5BDFCC16EB9}"/>
    <dgm:cxn modelId="{6E6472AF-60DB-4B90-8A72-F841CE90691D}" type="presParOf" srcId="{37EED7CE-531B-4D95-9FDA-A67523EF1B2C}" destId="{D97F802B-CD6A-4E6E-A327-A3CF9DED64B3}" srcOrd="0" destOrd="0" presId="urn:microsoft.com/office/officeart/2005/8/layout/chevron1"/>
    <dgm:cxn modelId="{C5D0817A-4008-4BA4-BD05-5A1B970217C0}" type="presParOf" srcId="{37EED7CE-531B-4D95-9FDA-A67523EF1B2C}" destId="{FC1844E1-07DC-4186-B45B-CB95284719E1}" srcOrd="1" destOrd="0" presId="urn:microsoft.com/office/officeart/2005/8/layout/chevron1"/>
    <dgm:cxn modelId="{AFD1702B-4E02-4F4F-8795-609D71041AD5}" type="presParOf" srcId="{37EED7CE-531B-4D95-9FDA-A67523EF1B2C}" destId="{20B7969F-B481-456D-87ED-206B027185A0}" srcOrd="2" destOrd="0" presId="urn:microsoft.com/office/officeart/2005/8/layout/chevron1"/>
    <dgm:cxn modelId="{99F2CE14-506C-4D1E-ADBE-3ABED07D2BC6}" type="presParOf" srcId="{37EED7CE-531B-4D95-9FDA-A67523EF1B2C}" destId="{02FBBAF3-E6D7-4161-B7AB-100C2D0CEED3}" srcOrd="3" destOrd="0" presId="urn:microsoft.com/office/officeart/2005/8/layout/chevron1"/>
    <dgm:cxn modelId="{BC9891E9-69FF-466D-BC75-CE625B80B944}" type="presParOf" srcId="{37EED7CE-531B-4D95-9FDA-A67523EF1B2C}" destId="{4D472151-0E95-468F-8692-4267245664CA}" srcOrd="4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792D8-D712-40A7-A01D-408A71AF5FF7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B6B08BE-AD91-4253-B4AF-5C63E9751A09}">
      <dgm:prSet phldrT="[Text]"/>
      <dgm:spPr/>
      <dgm:t>
        <a:bodyPr/>
        <a:lstStyle/>
        <a:p>
          <a:r>
            <a:rPr lang="en-US" dirty="0" smtClean="0"/>
            <a:t>Format Data</a:t>
          </a:r>
          <a:endParaRPr lang="en-US" dirty="0"/>
        </a:p>
      </dgm:t>
    </dgm:pt>
    <dgm:pt modelId="{3846CA40-7399-4723-853F-E5A7089694F7}" type="parTrans" cxnId="{23C57AF6-BC15-47AF-A852-C1AAD654BEEF}">
      <dgm:prSet/>
      <dgm:spPr/>
      <dgm:t>
        <a:bodyPr/>
        <a:lstStyle/>
        <a:p>
          <a:endParaRPr lang="en-US"/>
        </a:p>
      </dgm:t>
    </dgm:pt>
    <dgm:pt modelId="{C7070F51-E1A0-4D09-9081-A5F494A1B201}" type="sibTrans" cxnId="{23C57AF6-BC15-47AF-A852-C1AAD654BEEF}">
      <dgm:prSet/>
      <dgm:spPr/>
      <dgm:t>
        <a:bodyPr/>
        <a:lstStyle/>
        <a:p>
          <a:endParaRPr lang="en-US"/>
        </a:p>
      </dgm:t>
    </dgm:pt>
    <dgm:pt modelId="{73AF2F64-EC1F-4D46-A6E7-57C799028966}">
      <dgm:prSet phldrT="[Text]"/>
      <dgm:spPr/>
      <dgm:t>
        <a:bodyPr/>
        <a:lstStyle/>
        <a:p>
          <a:r>
            <a:rPr lang="en-US" dirty="0" smtClean="0"/>
            <a:t>Normalize Data</a:t>
          </a:r>
          <a:endParaRPr lang="en-US" dirty="0"/>
        </a:p>
      </dgm:t>
    </dgm:pt>
    <dgm:pt modelId="{1AE36609-BE59-45D0-BC24-675CCC216EA8}" type="parTrans" cxnId="{1ECB982F-E1C8-4EAF-9B7E-0443461FB97D}">
      <dgm:prSet/>
      <dgm:spPr/>
      <dgm:t>
        <a:bodyPr/>
        <a:lstStyle/>
        <a:p>
          <a:endParaRPr lang="en-US"/>
        </a:p>
      </dgm:t>
    </dgm:pt>
    <dgm:pt modelId="{1C883D6A-5196-4537-875B-6756E1889799}" type="sibTrans" cxnId="{1ECB982F-E1C8-4EAF-9B7E-0443461FB97D}">
      <dgm:prSet/>
      <dgm:spPr/>
      <dgm:t>
        <a:bodyPr/>
        <a:lstStyle/>
        <a:p>
          <a:endParaRPr lang="en-US"/>
        </a:p>
      </dgm:t>
    </dgm:pt>
    <dgm:pt modelId="{E0087C74-CE70-48EC-8808-62858B9B9113}">
      <dgm:prSet phldrT="[Text]"/>
      <dgm:spPr/>
      <dgm:t>
        <a:bodyPr/>
        <a:lstStyle/>
        <a:p>
          <a:r>
            <a:rPr lang="en-US" dirty="0" smtClean="0"/>
            <a:t>Test Various Models</a:t>
          </a:r>
          <a:endParaRPr lang="en-US" dirty="0"/>
        </a:p>
      </dgm:t>
    </dgm:pt>
    <dgm:pt modelId="{ED315333-0BC9-4889-8237-4B2B2091A493}" type="parTrans" cxnId="{3798C650-941A-444C-AC3F-4C71E75ED66D}">
      <dgm:prSet/>
      <dgm:spPr/>
      <dgm:t>
        <a:bodyPr/>
        <a:lstStyle/>
        <a:p>
          <a:endParaRPr lang="en-US"/>
        </a:p>
      </dgm:t>
    </dgm:pt>
    <dgm:pt modelId="{1FC7025F-3035-4C50-902C-309F7D7E2063}" type="sibTrans" cxnId="{3798C650-941A-444C-AC3F-4C71E75ED66D}">
      <dgm:prSet/>
      <dgm:spPr/>
      <dgm:t>
        <a:bodyPr/>
        <a:lstStyle/>
        <a:p>
          <a:endParaRPr lang="en-US"/>
        </a:p>
      </dgm:t>
    </dgm:pt>
    <dgm:pt modelId="{F58A869B-8F8C-4843-B632-03F725FCA3E8}">
      <dgm:prSet phldrT="[Text]"/>
      <dgm:spPr/>
      <dgm:t>
        <a:bodyPr/>
        <a:lstStyle/>
        <a:p>
          <a:r>
            <a:rPr lang="en-US" dirty="0" smtClean="0"/>
            <a:t>Fine Tune Best Model</a:t>
          </a:r>
          <a:endParaRPr lang="en-US" dirty="0"/>
        </a:p>
      </dgm:t>
    </dgm:pt>
    <dgm:pt modelId="{6DAAB895-D3D4-473F-8C79-E680D8D3D636}" type="parTrans" cxnId="{70559E97-0754-49B8-A64D-2A0199034E2D}">
      <dgm:prSet/>
      <dgm:spPr/>
      <dgm:t>
        <a:bodyPr/>
        <a:lstStyle/>
        <a:p>
          <a:endParaRPr lang="en-US"/>
        </a:p>
      </dgm:t>
    </dgm:pt>
    <dgm:pt modelId="{B4FF90E3-B32B-4DFA-B86B-409EA75DB306}" type="sibTrans" cxnId="{70559E97-0754-49B8-A64D-2A0199034E2D}">
      <dgm:prSet/>
      <dgm:spPr/>
      <dgm:t>
        <a:bodyPr/>
        <a:lstStyle/>
        <a:p>
          <a:endParaRPr lang="en-US"/>
        </a:p>
      </dgm:t>
    </dgm:pt>
    <dgm:pt modelId="{E398F807-4385-4BDE-B557-ED460CB4592B}" type="pres">
      <dgm:prSet presAssocID="{B88792D8-D712-40A7-A01D-408A71AF5FF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9A7C94-E7D9-4E48-AAC4-D0B7F930C7FE}" type="pres">
      <dgm:prSet presAssocID="{B88792D8-D712-40A7-A01D-408A71AF5FF7}" presName="dummyMaxCanvas" presStyleCnt="0">
        <dgm:presLayoutVars/>
      </dgm:prSet>
      <dgm:spPr/>
    </dgm:pt>
    <dgm:pt modelId="{A936E2B4-7A8D-4132-8EDD-97395D40254B}" type="pres">
      <dgm:prSet presAssocID="{B88792D8-D712-40A7-A01D-408A71AF5FF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6A9FE-C2B8-4270-A6AA-B0F2353DA086}" type="pres">
      <dgm:prSet presAssocID="{B88792D8-D712-40A7-A01D-408A71AF5FF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67F8C-4BE5-4161-A021-BBE9323435CA}" type="pres">
      <dgm:prSet presAssocID="{B88792D8-D712-40A7-A01D-408A71AF5FF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B5A0B-A90F-4138-878C-5261B61BE6CB}" type="pres">
      <dgm:prSet presAssocID="{B88792D8-D712-40A7-A01D-408A71AF5FF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12688-FFC8-4A13-82E4-49DA5C155104}" type="pres">
      <dgm:prSet presAssocID="{B88792D8-D712-40A7-A01D-408A71AF5FF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82F55-5C46-41ED-B3DE-5FBD8D21CC81}" type="pres">
      <dgm:prSet presAssocID="{B88792D8-D712-40A7-A01D-408A71AF5FF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D69F7-A564-4150-BBFF-09440E365314}" type="pres">
      <dgm:prSet presAssocID="{B88792D8-D712-40A7-A01D-408A71AF5FF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9B529-827E-4283-8B5C-6588784E1908}" type="pres">
      <dgm:prSet presAssocID="{B88792D8-D712-40A7-A01D-408A71AF5FF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8DA0C-BA8F-41E7-B8ED-21969112C2F8}" type="pres">
      <dgm:prSet presAssocID="{B88792D8-D712-40A7-A01D-408A71AF5FF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B02AC-ED89-4FA0-820B-CA93ECB21864}" type="pres">
      <dgm:prSet presAssocID="{B88792D8-D712-40A7-A01D-408A71AF5FF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A8271-65D0-4356-885C-BB82B18CC538}" type="pres">
      <dgm:prSet presAssocID="{B88792D8-D712-40A7-A01D-408A71AF5FF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52DCD4-56D1-44CB-948D-37BD667F7614}" type="presOf" srcId="{1C883D6A-5196-4537-875B-6756E1889799}" destId="{5A282F55-5C46-41ED-B3DE-5FBD8D21CC81}" srcOrd="0" destOrd="0" presId="urn:microsoft.com/office/officeart/2005/8/layout/vProcess5"/>
    <dgm:cxn modelId="{1ECB982F-E1C8-4EAF-9B7E-0443461FB97D}" srcId="{B88792D8-D712-40A7-A01D-408A71AF5FF7}" destId="{73AF2F64-EC1F-4D46-A6E7-57C799028966}" srcOrd="1" destOrd="0" parTransId="{1AE36609-BE59-45D0-BC24-675CCC216EA8}" sibTransId="{1C883D6A-5196-4537-875B-6756E1889799}"/>
    <dgm:cxn modelId="{70559E97-0754-49B8-A64D-2A0199034E2D}" srcId="{B88792D8-D712-40A7-A01D-408A71AF5FF7}" destId="{F58A869B-8F8C-4843-B632-03F725FCA3E8}" srcOrd="3" destOrd="0" parTransId="{6DAAB895-D3D4-473F-8C79-E680D8D3D636}" sibTransId="{B4FF90E3-B32B-4DFA-B86B-409EA75DB306}"/>
    <dgm:cxn modelId="{3798C650-941A-444C-AC3F-4C71E75ED66D}" srcId="{B88792D8-D712-40A7-A01D-408A71AF5FF7}" destId="{E0087C74-CE70-48EC-8808-62858B9B9113}" srcOrd="2" destOrd="0" parTransId="{ED315333-0BC9-4889-8237-4B2B2091A493}" sibTransId="{1FC7025F-3035-4C50-902C-309F7D7E2063}"/>
    <dgm:cxn modelId="{6A2C881C-0CF5-4177-B13F-D9589FB5A322}" type="presOf" srcId="{73AF2F64-EC1F-4D46-A6E7-57C799028966}" destId="{C118DA0C-BA8F-41E7-B8ED-21969112C2F8}" srcOrd="1" destOrd="0" presId="urn:microsoft.com/office/officeart/2005/8/layout/vProcess5"/>
    <dgm:cxn modelId="{491A86F4-09B3-44D7-BC9F-C7867939E228}" type="presOf" srcId="{F58A869B-8F8C-4843-B632-03F725FCA3E8}" destId="{57AB5A0B-A90F-4138-878C-5261B61BE6CB}" srcOrd="0" destOrd="0" presId="urn:microsoft.com/office/officeart/2005/8/layout/vProcess5"/>
    <dgm:cxn modelId="{A0027784-114A-4595-B77C-3691776079E6}" type="presOf" srcId="{73AF2F64-EC1F-4D46-A6E7-57C799028966}" destId="{C426A9FE-C2B8-4270-A6AA-B0F2353DA086}" srcOrd="0" destOrd="0" presId="urn:microsoft.com/office/officeart/2005/8/layout/vProcess5"/>
    <dgm:cxn modelId="{B1B45029-AA98-4B03-88E1-F94AD97BEF60}" type="presOf" srcId="{FB6B08BE-AD91-4253-B4AF-5C63E9751A09}" destId="{A936E2B4-7A8D-4132-8EDD-97395D40254B}" srcOrd="0" destOrd="0" presId="urn:microsoft.com/office/officeart/2005/8/layout/vProcess5"/>
    <dgm:cxn modelId="{A863B37B-806E-4ED7-8416-75712FBBC31E}" type="presOf" srcId="{E0087C74-CE70-48EC-8808-62858B9B9113}" destId="{8C267F8C-4BE5-4161-A021-BBE9323435CA}" srcOrd="0" destOrd="0" presId="urn:microsoft.com/office/officeart/2005/8/layout/vProcess5"/>
    <dgm:cxn modelId="{48702F79-9118-4097-B47F-B593EBCAFAB1}" type="presOf" srcId="{C7070F51-E1A0-4D09-9081-A5F494A1B201}" destId="{83712688-FFC8-4A13-82E4-49DA5C155104}" srcOrd="0" destOrd="0" presId="urn:microsoft.com/office/officeart/2005/8/layout/vProcess5"/>
    <dgm:cxn modelId="{85F5B00D-4480-4C4C-96E6-AFC1C05D1E85}" type="presOf" srcId="{B88792D8-D712-40A7-A01D-408A71AF5FF7}" destId="{E398F807-4385-4BDE-B557-ED460CB4592B}" srcOrd="0" destOrd="0" presId="urn:microsoft.com/office/officeart/2005/8/layout/vProcess5"/>
    <dgm:cxn modelId="{812D9DDF-19AC-4840-AD99-C57B042C91E7}" type="presOf" srcId="{F58A869B-8F8C-4843-B632-03F725FCA3E8}" destId="{0E6A8271-65D0-4356-885C-BB82B18CC538}" srcOrd="1" destOrd="0" presId="urn:microsoft.com/office/officeart/2005/8/layout/vProcess5"/>
    <dgm:cxn modelId="{23C57AF6-BC15-47AF-A852-C1AAD654BEEF}" srcId="{B88792D8-D712-40A7-A01D-408A71AF5FF7}" destId="{FB6B08BE-AD91-4253-B4AF-5C63E9751A09}" srcOrd="0" destOrd="0" parTransId="{3846CA40-7399-4723-853F-E5A7089694F7}" sibTransId="{C7070F51-E1A0-4D09-9081-A5F494A1B201}"/>
    <dgm:cxn modelId="{D9B04089-BF38-4526-B095-A3FB55629E1B}" type="presOf" srcId="{FB6B08BE-AD91-4253-B4AF-5C63E9751A09}" destId="{A3E9B529-827E-4283-8B5C-6588784E1908}" srcOrd="1" destOrd="0" presId="urn:microsoft.com/office/officeart/2005/8/layout/vProcess5"/>
    <dgm:cxn modelId="{B7A52E22-80A4-4C45-8FDA-4D46807B9CCA}" type="presOf" srcId="{1FC7025F-3035-4C50-902C-309F7D7E2063}" destId="{6B2D69F7-A564-4150-BBFF-09440E365314}" srcOrd="0" destOrd="0" presId="urn:microsoft.com/office/officeart/2005/8/layout/vProcess5"/>
    <dgm:cxn modelId="{1F528C1E-9B9A-49E4-80B8-62C3D5C143BC}" type="presOf" srcId="{E0087C74-CE70-48EC-8808-62858B9B9113}" destId="{333B02AC-ED89-4FA0-820B-CA93ECB21864}" srcOrd="1" destOrd="0" presId="urn:microsoft.com/office/officeart/2005/8/layout/vProcess5"/>
    <dgm:cxn modelId="{FBD6F502-7B6D-457F-B5CE-444DF178D9C9}" type="presParOf" srcId="{E398F807-4385-4BDE-B557-ED460CB4592B}" destId="{529A7C94-E7D9-4E48-AAC4-D0B7F930C7FE}" srcOrd="0" destOrd="0" presId="urn:microsoft.com/office/officeart/2005/8/layout/vProcess5"/>
    <dgm:cxn modelId="{DEEF522A-D4A8-4CCB-AC76-51A06C46A53F}" type="presParOf" srcId="{E398F807-4385-4BDE-B557-ED460CB4592B}" destId="{A936E2B4-7A8D-4132-8EDD-97395D40254B}" srcOrd="1" destOrd="0" presId="urn:microsoft.com/office/officeart/2005/8/layout/vProcess5"/>
    <dgm:cxn modelId="{B9D86991-A765-422A-B6B9-6E657ED81F61}" type="presParOf" srcId="{E398F807-4385-4BDE-B557-ED460CB4592B}" destId="{C426A9FE-C2B8-4270-A6AA-B0F2353DA086}" srcOrd="2" destOrd="0" presId="urn:microsoft.com/office/officeart/2005/8/layout/vProcess5"/>
    <dgm:cxn modelId="{9477B447-B1F6-447C-995C-A40FFDCB066D}" type="presParOf" srcId="{E398F807-4385-4BDE-B557-ED460CB4592B}" destId="{8C267F8C-4BE5-4161-A021-BBE9323435CA}" srcOrd="3" destOrd="0" presId="urn:microsoft.com/office/officeart/2005/8/layout/vProcess5"/>
    <dgm:cxn modelId="{14786E8F-38CA-4944-967C-CF86B2A27845}" type="presParOf" srcId="{E398F807-4385-4BDE-B557-ED460CB4592B}" destId="{57AB5A0B-A90F-4138-878C-5261B61BE6CB}" srcOrd="4" destOrd="0" presId="urn:microsoft.com/office/officeart/2005/8/layout/vProcess5"/>
    <dgm:cxn modelId="{C3D8186C-4443-47B4-9B6B-3414D7EC4C78}" type="presParOf" srcId="{E398F807-4385-4BDE-B557-ED460CB4592B}" destId="{83712688-FFC8-4A13-82E4-49DA5C155104}" srcOrd="5" destOrd="0" presId="urn:microsoft.com/office/officeart/2005/8/layout/vProcess5"/>
    <dgm:cxn modelId="{3DA130D3-52D4-46DE-A4E4-CFC40643DAE9}" type="presParOf" srcId="{E398F807-4385-4BDE-B557-ED460CB4592B}" destId="{5A282F55-5C46-41ED-B3DE-5FBD8D21CC81}" srcOrd="6" destOrd="0" presId="urn:microsoft.com/office/officeart/2005/8/layout/vProcess5"/>
    <dgm:cxn modelId="{347673EF-3B10-490D-A713-31261EADA040}" type="presParOf" srcId="{E398F807-4385-4BDE-B557-ED460CB4592B}" destId="{6B2D69F7-A564-4150-BBFF-09440E365314}" srcOrd="7" destOrd="0" presId="urn:microsoft.com/office/officeart/2005/8/layout/vProcess5"/>
    <dgm:cxn modelId="{166D5D3B-1695-47C8-A690-55B0C0CA672E}" type="presParOf" srcId="{E398F807-4385-4BDE-B557-ED460CB4592B}" destId="{A3E9B529-827E-4283-8B5C-6588784E1908}" srcOrd="8" destOrd="0" presId="urn:microsoft.com/office/officeart/2005/8/layout/vProcess5"/>
    <dgm:cxn modelId="{A3D88A2F-1475-43FC-A4D7-E380AB008F8E}" type="presParOf" srcId="{E398F807-4385-4BDE-B557-ED460CB4592B}" destId="{C118DA0C-BA8F-41E7-B8ED-21969112C2F8}" srcOrd="9" destOrd="0" presId="urn:microsoft.com/office/officeart/2005/8/layout/vProcess5"/>
    <dgm:cxn modelId="{9D8C0F32-6E27-49AB-ADA1-1C388223B573}" type="presParOf" srcId="{E398F807-4385-4BDE-B557-ED460CB4592B}" destId="{333B02AC-ED89-4FA0-820B-CA93ECB21864}" srcOrd="10" destOrd="0" presId="urn:microsoft.com/office/officeart/2005/8/layout/vProcess5"/>
    <dgm:cxn modelId="{A23B3320-1943-43F1-B35B-3CEC4AFBEDBD}" type="presParOf" srcId="{E398F807-4385-4BDE-B557-ED460CB4592B}" destId="{0E6A8271-65D0-4356-885C-BB82B18CC538}" srcOrd="11" destOrd="0" presId="urn:microsoft.com/office/officeart/2005/8/layout/vProcess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D77230-1FEC-41CB-A01F-105E7589BD0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E4DB515-5B87-4CDB-B5EF-0352D1AF3C75}">
      <dgm:prSet phldrT="[Text]"/>
      <dgm:spPr/>
      <dgm:t>
        <a:bodyPr/>
        <a:lstStyle/>
        <a:p>
          <a:r>
            <a:rPr lang="en-US" dirty="0" smtClean="0"/>
            <a:t>Improve Model Accuracy</a:t>
          </a:r>
          <a:endParaRPr lang="en-US" dirty="0"/>
        </a:p>
      </dgm:t>
    </dgm:pt>
    <dgm:pt modelId="{EF03B060-694B-4E2C-B01F-64F255750235}" type="parTrans" cxnId="{DDCEBCC8-AB62-4305-8E2E-554B149F48A9}">
      <dgm:prSet/>
      <dgm:spPr/>
      <dgm:t>
        <a:bodyPr/>
        <a:lstStyle/>
        <a:p>
          <a:endParaRPr lang="en-US"/>
        </a:p>
      </dgm:t>
    </dgm:pt>
    <dgm:pt modelId="{A1E2A29B-1048-4034-A9B3-C5E4B20DA049}" type="sibTrans" cxnId="{DDCEBCC8-AB62-4305-8E2E-554B149F48A9}">
      <dgm:prSet/>
      <dgm:spPr/>
      <dgm:t>
        <a:bodyPr/>
        <a:lstStyle/>
        <a:p>
          <a:endParaRPr lang="en-US"/>
        </a:p>
      </dgm:t>
    </dgm:pt>
    <dgm:pt modelId="{40C14C18-0A04-45F2-AB12-56359B61A2CC}">
      <dgm:prSet phldrT="[Text]" custT="1"/>
      <dgm:spPr/>
      <dgm:t>
        <a:bodyPr/>
        <a:lstStyle/>
        <a:p>
          <a:r>
            <a:rPr lang="en-US" sz="2800" dirty="0" smtClean="0"/>
            <a:t>Reduce Weight of Hours Played</a:t>
          </a:r>
          <a:endParaRPr lang="en-US" sz="2800" dirty="0"/>
        </a:p>
      </dgm:t>
    </dgm:pt>
    <dgm:pt modelId="{1E16850D-B739-4D9B-99F0-CC05D363763C}" type="parTrans" cxnId="{706A8D7C-2E3C-44DD-9B0C-3352BD0BD0F0}">
      <dgm:prSet/>
      <dgm:spPr/>
      <dgm:t>
        <a:bodyPr/>
        <a:lstStyle/>
        <a:p>
          <a:endParaRPr lang="en-US"/>
        </a:p>
      </dgm:t>
    </dgm:pt>
    <dgm:pt modelId="{CB853F84-6943-4714-8F18-72DB792953A4}" type="sibTrans" cxnId="{706A8D7C-2E3C-44DD-9B0C-3352BD0BD0F0}">
      <dgm:prSet/>
      <dgm:spPr/>
      <dgm:t>
        <a:bodyPr/>
        <a:lstStyle/>
        <a:p>
          <a:endParaRPr lang="en-US"/>
        </a:p>
      </dgm:t>
    </dgm:pt>
    <dgm:pt modelId="{8F32D2A7-AD15-4DB1-BD2F-1AEED9C68B43}">
      <dgm:prSet phldrT="[Text]" custT="1"/>
      <dgm:spPr/>
      <dgm:t>
        <a:bodyPr/>
        <a:lstStyle/>
        <a:p>
          <a:r>
            <a:rPr lang="en-US" sz="3200" dirty="0" smtClean="0"/>
            <a:t>League Classification Models</a:t>
          </a:r>
          <a:endParaRPr lang="en-US" sz="3200" dirty="0"/>
        </a:p>
      </dgm:t>
    </dgm:pt>
    <dgm:pt modelId="{7E3862F1-1092-45EE-8E0B-D9DE810CC56E}" type="parTrans" cxnId="{2BE895B6-FFA3-4503-BF25-2794575ADBA9}">
      <dgm:prSet/>
      <dgm:spPr/>
      <dgm:t>
        <a:bodyPr/>
        <a:lstStyle/>
        <a:p>
          <a:endParaRPr lang="en-US"/>
        </a:p>
      </dgm:t>
    </dgm:pt>
    <dgm:pt modelId="{13314E1E-33DF-4D1F-8BC2-E1ED07A28B7F}" type="sibTrans" cxnId="{2BE895B6-FFA3-4503-BF25-2794575ADBA9}">
      <dgm:prSet/>
      <dgm:spPr/>
      <dgm:t>
        <a:bodyPr/>
        <a:lstStyle/>
        <a:p>
          <a:endParaRPr lang="en-US"/>
        </a:p>
      </dgm:t>
    </dgm:pt>
    <dgm:pt modelId="{3CEBCC74-E766-4C79-A59B-69891B147589}">
      <dgm:prSet phldrT="[Text]"/>
      <dgm:spPr/>
      <dgm:t>
        <a:bodyPr/>
        <a:lstStyle/>
        <a:p>
          <a:r>
            <a:rPr lang="en-US" dirty="0" smtClean="0"/>
            <a:t>Return Three Tiers to </a:t>
          </a:r>
          <a:br>
            <a:rPr lang="en-US" dirty="0" smtClean="0"/>
          </a:br>
          <a:r>
            <a:rPr lang="en-US" dirty="0" smtClean="0"/>
            <a:t>Original Seven Leagues</a:t>
          </a:r>
          <a:endParaRPr lang="en-US" dirty="0"/>
        </a:p>
      </dgm:t>
    </dgm:pt>
    <dgm:pt modelId="{8F3121B5-F3E8-4291-8B89-038E9FDA8B1F}" type="parTrans" cxnId="{187D7E3B-1277-414B-8282-83A3BD18430F}">
      <dgm:prSet/>
      <dgm:spPr/>
      <dgm:t>
        <a:bodyPr/>
        <a:lstStyle/>
        <a:p>
          <a:endParaRPr lang="en-US"/>
        </a:p>
      </dgm:t>
    </dgm:pt>
    <dgm:pt modelId="{163FE49B-BC16-4A85-8EC9-202C76E2E79B}" type="sibTrans" cxnId="{187D7E3B-1277-414B-8282-83A3BD18430F}">
      <dgm:prSet/>
      <dgm:spPr/>
      <dgm:t>
        <a:bodyPr/>
        <a:lstStyle/>
        <a:p>
          <a:endParaRPr lang="en-US"/>
        </a:p>
      </dgm:t>
    </dgm:pt>
    <dgm:pt modelId="{881C9456-DFF2-4194-A687-737D9D3D713E}" type="pres">
      <dgm:prSet presAssocID="{CAD77230-1FEC-41CB-A01F-105E7589BD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913411-43C9-4556-B63C-01896181FDC8}" type="pres">
      <dgm:prSet presAssocID="{5E4DB515-5B87-4CDB-B5EF-0352D1AF3C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FCC32-55AE-42AD-B8BC-105CE434D2F2}" type="pres">
      <dgm:prSet presAssocID="{5E4DB515-5B87-4CDB-B5EF-0352D1AF3C7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B4257-EC64-42BD-8532-5BFE5787A5F0}" type="pres">
      <dgm:prSet presAssocID="{8F32D2A7-AD15-4DB1-BD2F-1AEED9C68B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B81AC-9ADE-499A-91DB-87CCF97916EC}" type="pres">
      <dgm:prSet presAssocID="{8F32D2A7-AD15-4DB1-BD2F-1AEED9C68B4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7D7E3B-1277-414B-8282-83A3BD18430F}" srcId="{8F32D2A7-AD15-4DB1-BD2F-1AEED9C68B43}" destId="{3CEBCC74-E766-4C79-A59B-69891B147589}" srcOrd="0" destOrd="0" parTransId="{8F3121B5-F3E8-4291-8B89-038E9FDA8B1F}" sibTransId="{163FE49B-BC16-4A85-8EC9-202C76E2E79B}"/>
    <dgm:cxn modelId="{5E19CADD-5490-4062-A23A-6654C93E7981}" type="presOf" srcId="{5E4DB515-5B87-4CDB-B5EF-0352D1AF3C75}" destId="{8F913411-43C9-4556-B63C-01896181FDC8}" srcOrd="0" destOrd="0" presId="urn:microsoft.com/office/officeart/2005/8/layout/vList2"/>
    <dgm:cxn modelId="{DDCEBCC8-AB62-4305-8E2E-554B149F48A9}" srcId="{CAD77230-1FEC-41CB-A01F-105E7589BD01}" destId="{5E4DB515-5B87-4CDB-B5EF-0352D1AF3C75}" srcOrd="0" destOrd="0" parTransId="{EF03B060-694B-4E2C-B01F-64F255750235}" sibTransId="{A1E2A29B-1048-4034-A9B3-C5E4B20DA049}"/>
    <dgm:cxn modelId="{3770DC33-3D1C-4772-B697-F3AE4A03C940}" type="presOf" srcId="{CAD77230-1FEC-41CB-A01F-105E7589BD01}" destId="{881C9456-DFF2-4194-A687-737D9D3D713E}" srcOrd="0" destOrd="0" presId="urn:microsoft.com/office/officeart/2005/8/layout/vList2"/>
    <dgm:cxn modelId="{55102FEA-A002-4B57-A163-22A955846FF2}" type="presOf" srcId="{8F32D2A7-AD15-4DB1-BD2F-1AEED9C68B43}" destId="{AECB4257-EC64-42BD-8532-5BFE5787A5F0}" srcOrd="0" destOrd="0" presId="urn:microsoft.com/office/officeart/2005/8/layout/vList2"/>
    <dgm:cxn modelId="{40F601A1-DA9C-4EE0-AAFF-15C6AC35044F}" type="presOf" srcId="{40C14C18-0A04-45F2-AB12-56359B61A2CC}" destId="{C0EFCC32-55AE-42AD-B8BC-105CE434D2F2}" srcOrd="0" destOrd="0" presId="urn:microsoft.com/office/officeart/2005/8/layout/vList2"/>
    <dgm:cxn modelId="{2BE895B6-FFA3-4503-BF25-2794575ADBA9}" srcId="{CAD77230-1FEC-41CB-A01F-105E7589BD01}" destId="{8F32D2A7-AD15-4DB1-BD2F-1AEED9C68B43}" srcOrd="1" destOrd="0" parTransId="{7E3862F1-1092-45EE-8E0B-D9DE810CC56E}" sibTransId="{13314E1E-33DF-4D1F-8BC2-E1ED07A28B7F}"/>
    <dgm:cxn modelId="{706A8D7C-2E3C-44DD-9B0C-3352BD0BD0F0}" srcId="{5E4DB515-5B87-4CDB-B5EF-0352D1AF3C75}" destId="{40C14C18-0A04-45F2-AB12-56359B61A2CC}" srcOrd="0" destOrd="0" parTransId="{1E16850D-B739-4D9B-99F0-CC05D363763C}" sibTransId="{CB853F84-6943-4714-8F18-72DB792953A4}"/>
    <dgm:cxn modelId="{14DEA2C1-D75B-4926-9497-099C6CBEBC82}" type="presOf" srcId="{3CEBCC74-E766-4C79-A59B-69891B147589}" destId="{CADB81AC-9ADE-499A-91DB-87CCF97916EC}" srcOrd="0" destOrd="0" presId="urn:microsoft.com/office/officeart/2005/8/layout/vList2"/>
    <dgm:cxn modelId="{87E934D1-F386-4445-9430-91FF5057F213}" type="presParOf" srcId="{881C9456-DFF2-4194-A687-737D9D3D713E}" destId="{8F913411-43C9-4556-B63C-01896181FDC8}" srcOrd="0" destOrd="0" presId="urn:microsoft.com/office/officeart/2005/8/layout/vList2"/>
    <dgm:cxn modelId="{41452979-F7AB-495C-BACC-D1D8DC93F9BF}" type="presParOf" srcId="{881C9456-DFF2-4194-A687-737D9D3D713E}" destId="{C0EFCC32-55AE-42AD-B8BC-105CE434D2F2}" srcOrd="1" destOrd="0" presId="urn:microsoft.com/office/officeart/2005/8/layout/vList2"/>
    <dgm:cxn modelId="{98F4F3EC-3D5C-481A-8924-0B1F6AFF21DE}" type="presParOf" srcId="{881C9456-DFF2-4194-A687-737D9D3D713E}" destId="{AECB4257-EC64-42BD-8532-5BFE5787A5F0}" srcOrd="2" destOrd="0" presId="urn:microsoft.com/office/officeart/2005/8/layout/vList2"/>
    <dgm:cxn modelId="{5EDFD000-AD01-437F-835F-1675D6A69712}" type="presParOf" srcId="{881C9456-DFF2-4194-A687-737D9D3D713E}" destId="{CADB81AC-9ADE-499A-91DB-87CCF97916EC}" srcOrd="3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2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2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3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79" name="Google Shape;179;p8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sldNum" idx="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avLst/>
              <a:gdLst/>
              <a:ahLst/>
              <a:cxnLst/>
              <a:rect l="l" t="t" r="r" b="b"/>
              <a:pathLst>
                <a:path w="848010" h="1622615" extrusionOk="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avLst/>
              <a:gdLst/>
              <a:ahLst/>
              <a:cxnLst/>
              <a:rect l="l" t="t" r="r" b="b"/>
              <a:pathLst>
                <a:path w="922938" h="925576" extrusionOk="0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avLst/>
              <a:gdLst/>
              <a:ahLst/>
              <a:cxnLst/>
              <a:rect l="l" t="t" r="r" b="b"/>
              <a:pathLst>
                <a:path w="2375661" h="2142934" extrusionOk="0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avLst/>
              <a:gdLst/>
              <a:ahLst/>
              <a:cxnLst/>
              <a:rect l="l" t="t" r="r" b="b"/>
              <a:pathLst>
                <a:path w="183129" h="176276" extrusionOk="0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avLst/>
              <a:gdLst/>
              <a:ahLst/>
              <a:cxnLst/>
              <a:rect l="l" t="t" r="r" b="b"/>
              <a:pathLst>
                <a:path w="516689" h="549529" extrusionOk="0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avLst/>
              <a:gdLst/>
              <a:ahLst/>
              <a:cxnLst/>
              <a:rect l="l" t="t" r="r" b="b"/>
              <a:pathLst>
                <a:path w="859831" h="722757" extrusionOk="0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avLst/>
              <a:gdLst/>
              <a:ahLst/>
              <a:cxnLst/>
              <a:rect l="l" t="t" r="r" b="b"/>
              <a:pathLst>
                <a:path w="273276" h="260553" extrusionOk="0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avLst/>
              <a:gdLst/>
              <a:ahLst/>
              <a:cxnLst/>
              <a:rect l="l" t="t" r="r" b="b"/>
              <a:pathLst>
                <a:path w="162747" h="155355" extrusionOk="0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avLst/>
              <a:gdLst/>
              <a:ahLst/>
              <a:cxnLst/>
              <a:rect l="l" t="t" r="r" b="b"/>
              <a:pathLst>
                <a:path w="2607895" h="2827210" extrusionOk="0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avLst/>
              <a:gdLst/>
              <a:ahLst/>
              <a:cxnLst/>
              <a:rect l="l" t="t" r="r" b="b"/>
              <a:pathLst>
                <a:path w="939800" h="905319" extrusionOk="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avLst/>
              <a:gdLst/>
              <a:ahLst/>
              <a:cxnLst/>
              <a:rect l="l" t="t" r="r" b="b"/>
              <a:pathLst>
                <a:path w="772367" h="500315" extrusionOk="0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avLst/>
              <a:gdLst/>
              <a:ahLst/>
              <a:cxnLst/>
              <a:rect l="l" t="t" r="r" b="b"/>
              <a:pathLst>
                <a:path w="2097785" h="2906966" extrusionOk="0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avLst/>
              <a:gdLst/>
              <a:ahLst/>
              <a:cxnLst/>
              <a:rect l="l" t="t" r="r" b="b"/>
              <a:pathLst>
                <a:path w="1439922" h="962215" extrusionOk="0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avLst/>
              <a:gdLst/>
              <a:ahLst/>
              <a:cxnLst/>
              <a:rect l="l" t="t" r="r" b="b"/>
              <a:pathLst>
                <a:path w="367163" h="325183" extrusionOk="0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avLst/>
              <a:gdLst/>
              <a:ahLst/>
              <a:cxnLst/>
              <a:rect l="l" t="t" r="r" b="b"/>
              <a:pathLst>
                <a:path w="163494" h="164147" extrusionOk="0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avLst/>
              <a:gdLst/>
              <a:ahLst/>
              <a:cxnLst/>
              <a:rect l="l" t="t" r="r" b="b"/>
              <a:pathLst>
                <a:path w="183140" h="176276" extrusionOk="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avLst/>
              <a:gdLst/>
              <a:ahLst/>
              <a:cxnLst/>
              <a:rect l="l" t="t" r="r" b="b"/>
              <a:pathLst>
                <a:path w="88404" h="84899" extrusionOk="0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avLst/>
              <a:gdLst/>
              <a:ahLst/>
              <a:cxnLst/>
              <a:rect l="l" t="t" r="r" b="b"/>
              <a:pathLst>
                <a:path w="1031722" h="1000823" extrusionOk="0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avLst/>
              <a:gdLst/>
              <a:ahLst/>
              <a:cxnLst/>
              <a:rect l="l" t="t" r="r" b="b"/>
              <a:pathLst>
                <a:path w="1062141" h="1146936" extrusionOk="0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avLst/>
              <a:gdLst/>
              <a:ahLst/>
              <a:cxnLst/>
              <a:rect l="l" t="t" r="r" b="b"/>
              <a:pathLst>
                <a:path w="704594" h="666750" extrusionOk="0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avLst/>
              <a:gdLst/>
              <a:ahLst/>
              <a:cxnLst/>
              <a:rect l="l" t="t" r="r" b="b"/>
              <a:pathLst>
                <a:path w="1113147" h="1071752" extrusionOk="0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avLst/>
              <a:gdLst/>
              <a:ahLst/>
              <a:cxnLst/>
              <a:rect l="l" t="t" r="r" b="b"/>
              <a:pathLst>
                <a:path w="1419722" h="2104390" extrusionOk="0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avLst/>
              <a:gdLst/>
              <a:ahLst/>
              <a:cxnLst/>
              <a:rect l="l" t="t" r="r" b="b"/>
              <a:pathLst>
                <a:path w="273352" h="260490" extrusionOk="0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nofer/skillcraft/da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Starcraft 2 Player Classification</a:t>
            </a:r>
            <a:endParaRPr/>
          </a:p>
        </p:txBody>
      </p:sp>
      <p:sp>
        <p:nvSpPr>
          <p:cNvPr id="3" name="Google Shape;82;p16"/>
          <p:cNvSpPr txBox="1">
            <a:spLocks/>
          </p:cNvSpPr>
          <p:nvPr/>
        </p:nvSpPr>
        <p:spPr>
          <a:xfrm>
            <a:off x="3505200" y="4476750"/>
            <a:ext cx="213360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Andrew Smith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North Star Consulting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body" idx="1"/>
          </p:nvPr>
        </p:nvSpPr>
        <p:spPr>
          <a:xfrm>
            <a:off x="611400" y="1265782"/>
            <a:ext cx="5889900" cy="2982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" b="1" dirty="0" smtClean="0">
                <a:solidFill>
                  <a:schemeClr val="accent5"/>
                </a:solidFill>
                <a:latin typeface="Zilla Slab"/>
                <a:sym typeface="Zilla Slab"/>
              </a:rPr>
              <a:t>Starcraft 2</a:t>
            </a:r>
            <a:endParaRPr lang="en" dirty="0" smtClean="0">
              <a:solidFill>
                <a:schemeClr val="accent5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Science Fiction RTS (Real Time Strategy)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Thousands of active players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Global Tournaments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-US" dirty="0" smtClean="0"/>
              <a:t>Seasonal Ladder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1371600" y="0"/>
            <a:ext cx="5074450" cy="8191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League Tiers</a:t>
            </a:r>
            <a:endParaRPr sz="6000"/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609600" y="1504950"/>
          <a:ext cx="7772400" cy="309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09600" y="2832100"/>
          <a:ext cx="8077200" cy="231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1265775"/>
            <a:ext cx="3429000" cy="2862900"/>
          </a:xfrm>
        </p:spPr>
        <p:txBody>
          <a:bodyPr/>
          <a:lstStyle/>
          <a:p>
            <a:r>
              <a:rPr lang="en-US" dirty="0" smtClean="0"/>
              <a:t>Player Age</a:t>
            </a:r>
          </a:p>
          <a:p>
            <a:r>
              <a:rPr lang="en-US" dirty="0" smtClean="0"/>
              <a:t>Average Hours Played Per Week</a:t>
            </a:r>
          </a:p>
          <a:p>
            <a:r>
              <a:rPr lang="en-US" dirty="0" smtClean="0"/>
              <a:t>Total Hours Played</a:t>
            </a:r>
          </a:p>
          <a:p>
            <a:r>
              <a:rPr lang="en-US" dirty="0" smtClean="0"/>
              <a:t>Map Exploration</a:t>
            </a:r>
          </a:p>
          <a:p>
            <a:r>
              <a:rPr lang="en-US" dirty="0" smtClean="0"/>
              <a:t>Units Creation</a:t>
            </a:r>
          </a:p>
          <a:p>
            <a:pPr lvl="1"/>
            <a:r>
              <a:rPr lang="en-US" dirty="0" smtClean="0"/>
              <a:t>Workers Created</a:t>
            </a:r>
          </a:p>
          <a:p>
            <a:pPr lvl="1"/>
            <a:r>
              <a:rPr lang="en-US" dirty="0" smtClean="0"/>
              <a:t>Unique Units Created</a:t>
            </a:r>
          </a:p>
          <a:p>
            <a:pPr lvl="1"/>
            <a:r>
              <a:rPr lang="en-US" dirty="0" smtClean="0"/>
              <a:t>Complex Units Created</a:t>
            </a:r>
          </a:p>
          <a:p>
            <a:pPr lvl="1"/>
            <a:r>
              <a:rPr lang="en-US" dirty="0" smtClean="0"/>
              <a:t>Complex Unit Abilities Used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3505200" y="895350"/>
            <a:ext cx="4953000" cy="3886200"/>
          </a:xfrm>
        </p:spPr>
        <p:txBody>
          <a:bodyPr/>
          <a:lstStyle/>
          <a:p>
            <a:r>
              <a:rPr lang="en-US" dirty="0" smtClean="0"/>
              <a:t>APM (Actions Per Minute)</a:t>
            </a:r>
          </a:p>
          <a:p>
            <a:r>
              <a:rPr lang="en-US" dirty="0" smtClean="0"/>
              <a:t>Action Latency (Milliseconds between actions)</a:t>
            </a:r>
          </a:p>
          <a:p>
            <a:r>
              <a:rPr lang="en-US" dirty="0" smtClean="0"/>
              <a:t>PAC (Perception Action Cycle)</a:t>
            </a:r>
          </a:p>
          <a:p>
            <a:pPr lvl="1"/>
            <a:r>
              <a:rPr lang="en-US" dirty="0" smtClean="0"/>
              <a:t>Number of PACs</a:t>
            </a:r>
          </a:p>
          <a:p>
            <a:pPr lvl="1"/>
            <a:r>
              <a:rPr lang="en-US" dirty="0" smtClean="0"/>
              <a:t>Gap Between PACs</a:t>
            </a:r>
          </a:p>
          <a:p>
            <a:pPr lvl="1"/>
            <a:r>
              <a:rPr lang="en-US" dirty="0" smtClean="0"/>
              <a:t>Average Actions in PAC</a:t>
            </a:r>
          </a:p>
          <a:p>
            <a:r>
              <a:rPr lang="en-US" dirty="0" smtClean="0"/>
              <a:t>Hotkey Usage</a:t>
            </a:r>
          </a:p>
          <a:p>
            <a:pPr lvl="1"/>
            <a:r>
              <a:rPr lang="en-US" dirty="0" smtClean="0"/>
              <a:t>Number of Units Selected via Hotkey</a:t>
            </a:r>
          </a:p>
          <a:p>
            <a:pPr lvl="1"/>
            <a:r>
              <a:rPr lang="en-US" dirty="0" smtClean="0"/>
              <a:t>Average Number of Units Assigned to Hotkeys</a:t>
            </a:r>
          </a:p>
          <a:p>
            <a:pPr lvl="1"/>
            <a:r>
              <a:rPr lang="en-US" dirty="0" smtClean="0"/>
              <a:t>Number of Unique Hotkeys Used</a:t>
            </a:r>
          </a:p>
          <a:p>
            <a:r>
              <a:rPr lang="en-US" dirty="0" err="1" smtClean="0"/>
              <a:t>Minimap</a:t>
            </a:r>
            <a:r>
              <a:rPr lang="en-US" dirty="0" smtClean="0"/>
              <a:t> Usage</a:t>
            </a:r>
          </a:p>
          <a:p>
            <a:pPr lvl="1"/>
            <a:r>
              <a:rPr lang="en-US" dirty="0" smtClean="0"/>
              <a:t>Number of Attack Actions on </a:t>
            </a:r>
            <a:r>
              <a:rPr lang="en-US" dirty="0" err="1" smtClean="0"/>
              <a:t>Minimap</a:t>
            </a:r>
            <a:endParaRPr lang="en-US" dirty="0" smtClean="0"/>
          </a:p>
          <a:p>
            <a:pPr lvl="1"/>
            <a:r>
              <a:rPr lang="en-US" dirty="0" smtClean="0"/>
              <a:t>Number of Right-Clicks on </a:t>
            </a:r>
            <a:r>
              <a:rPr lang="en-US" dirty="0" err="1" smtClean="0"/>
              <a:t>Minimap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66800" y="1276350"/>
          <a:ext cx="5029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ctrTitle" idx="4294967295"/>
          </p:nvPr>
        </p:nvSpPr>
        <p:spPr>
          <a:xfrm>
            <a:off x="914400" y="0"/>
            <a:ext cx="7391400" cy="9715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2"/>
                </a:solidFill>
              </a:rPr>
              <a:t>Results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20" name="Google Shape;4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895350"/>
            <a:ext cx="8077200" cy="40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" sz="2400" dirty="0" smtClean="0"/>
              <a:t>Best Model: Random Forest</a:t>
            </a:r>
          </a:p>
          <a:p>
            <a:pPr marL="0" indent="0">
              <a:lnSpc>
                <a:spcPct val="150000"/>
              </a:lnSpc>
            </a:pPr>
            <a:r>
              <a:rPr lang="en" sz="2400" dirty="0" smtClean="0"/>
              <a:t>Accuracy: 66%</a:t>
            </a:r>
          </a:p>
          <a:p>
            <a:pPr marL="0" indent="0">
              <a:lnSpc>
                <a:spcPct val="150000"/>
              </a:lnSpc>
            </a:pPr>
            <a:r>
              <a:rPr lang="en" sz="2400" dirty="0" smtClean="0"/>
              <a:t>Most Misclassifications Related </a:t>
            </a:r>
            <a:br>
              <a:rPr lang="en" sz="2400" dirty="0" smtClean="0"/>
            </a:br>
            <a:r>
              <a:rPr lang="en" sz="2400" dirty="0" smtClean="0"/>
              <a:t>  to Beginner Tier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 smtClean="0"/>
              <a:t>Likely Due to Play Time </a:t>
            </a:r>
            <a:r>
              <a:rPr lang="en-US" sz="2400" dirty="0" err="1" smtClean="0"/>
              <a:t>vs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Player Skill Level</a:t>
            </a:r>
            <a:endParaRPr sz="2400"/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5" name="Picture 4" descr="confusion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3350"/>
            <a:ext cx="3657600" cy="36219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438" name="Google Shape;438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aphicFrame>
        <p:nvGraphicFramePr>
          <p:cNvPr id="19" name="Diagram 18"/>
          <p:cNvGraphicFramePr/>
          <p:nvPr/>
        </p:nvGraphicFramePr>
        <p:xfrm>
          <a:off x="609600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sz="2400" dirty="0" smtClean="0"/>
              <a:t>Any Questions?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478155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Data Source: </a:t>
            </a:r>
            <a:r>
              <a:rPr lang="en-US" sz="900" dirty="0" err="1" smtClean="0">
                <a:solidFill>
                  <a:schemeClr val="bg1"/>
                </a:solidFill>
              </a:rPr>
              <a:t>SkillCraft-Starcraft</a:t>
            </a:r>
            <a:r>
              <a:rPr lang="en-US" sz="900" dirty="0" smtClean="0">
                <a:solidFill>
                  <a:schemeClr val="bg1"/>
                </a:solidFill>
              </a:rPr>
              <a:t> Database on </a:t>
            </a:r>
            <a:r>
              <a:rPr lang="en-US" sz="900" dirty="0" err="1" smtClean="0">
                <a:solidFill>
                  <a:schemeClr val="bg1"/>
                </a:solidFill>
              </a:rPr>
              <a:t>Kaggle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hlinkClick r:id="rId2"/>
              </a:rPr>
              <a:t>https</a:t>
            </a:r>
            <a:r>
              <a:rPr lang="en-US" sz="900" dirty="0" smtClean="0">
                <a:hlinkClick r:id="rId2"/>
              </a:rPr>
              <a:t>://www.kaggle.com/danofer/skillcraft/data#SkillCraft.csv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190</Words>
  <PresentationFormat>On-screen Show (16:9)</PresentationFormat>
  <Paragraphs>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Zilla Slab SemiBold</vt:lpstr>
      <vt:lpstr>Zilla Slab</vt:lpstr>
      <vt:lpstr>Red Hat Text</vt:lpstr>
      <vt:lpstr>Calibri</vt:lpstr>
      <vt:lpstr>Hume template</vt:lpstr>
      <vt:lpstr>Starcraft 2 Player Classification</vt:lpstr>
      <vt:lpstr>Introduction</vt:lpstr>
      <vt:lpstr>League Tiers</vt:lpstr>
      <vt:lpstr>Features</vt:lpstr>
      <vt:lpstr>Methodology</vt:lpstr>
      <vt:lpstr>Results</vt:lpstr>
      <vt:lpstr>Future Work</vt:lpstr>
      <vt:lpstr>Thank You! 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Drew Smith</dc:creator>
  <cp:lastModifiedBy>Drew</cp:lastModifiedBy>
  <cp:revision>8</cp:revision>
  <dcterms:modified xsi:type="dcterms:W3CDTF">2020-01-05T07:11:33Z</dcterms:modified>
</cp:coreProperties>
</file>