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8952c039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8952c039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90f4aaa1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90f4aaa1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90f4aaa1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90f4aaa1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90f4aaa1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90f4aaa1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90f4aaa1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290f4aaa1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90f4aaa1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90f4aaa1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90f4aaa1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290f4aaa1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290f4aaa1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290f4aaa1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290f4aaa17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290f4aaa17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90f4aaa1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290f4aaa1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290f4aaa17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290f4aaa1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952c03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952c03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290f4aaa17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290f4aaa17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290f4aaa1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290f4aaa1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90f4aaa1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290f4aaa1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290f4aaa17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290f4aaa17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952c03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952c03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90f4aa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90f4aa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90f4aaa1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90f4aaa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90f4aaa1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90f4aaa1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90f4aaa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90f4aaa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0f4aaa1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0f4aaa1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90f4aaa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90f4aaa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00"/>
                </a:highlight>
              </a:rPr>
              <a:t>int P[3] = { 1,2,3 };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highlight>
                  <a:srgbClr val="FFFF00"/>
                </a:highlight>
              </a:rPr>
              <a:t>int R[3];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55" name="Google Shape;55;p13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66" name="Google Shape;66;p13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67" name="Google Shape;67;p13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68" name="Google Shape;68;p13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69" name="Google Shape;69;p13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984075" y="1441325"/>
            <a:ext cx="2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3" name="Google Shape;73;p13"/>
          <p:cNvSpPr txBox="1"/>
          <p:nvPr/>
        </p:nvSpPr>
        <p:spPr>
          <a:xfrm>
            <a:off x="4231125" y="1441325"/>
            <a:ext cx="2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4" name="Google Shape;74;p13"/>
          <p:cNvSpPr txBox="1"/>
          <p:nvPr/>
        </p:nvSpPr>
        <p:spPr>
          <a:xfrm>
            <a:off x="4495875" y="1441325"/>
            <a:ext cx="220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E06666"/>
                </a:highlight>
              </a:rPr>
              <a:t>else per(k + 1);</a:t>
            </a:r>
            <a:endParaRPr sz="900">
              <a:highlight>
                <a:srgbClr val="E0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295" name="Google Shape;295;p22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296" name="Google Shape;296;p22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2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298" name="Google Shape;298;p22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2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2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302" name="Google Shape;302;p22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306" name="Google Shape;306;p22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307" name="Google Shape;307;p22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308" name="Google Shape;308;p22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309" name="Google Shape;309;p22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313" name="Google Shape;313;p22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314" name="Google Shape;314;p22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315" name="Google Shape;315;p22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316" name="Google Shape;316;p22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sp>
        <p:nvSpPr>
          <p:cNvPr id="317" name="Google Shape;317;p22"/>
          <p:cNvSpPr txBox="1"/>
          <p:nvPr/>
        </p:nvSpPr>
        <p:spPr>
          <a:xfrm>
            <a:off x="6457400" y="1939875"/>
            <a:ext cx="1116000" cy="354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E06666"/>
                </a:highlight>
              </a:rPr>
              <a:t>for (int i = 1;i &lt;= 3;i++) </a:t>
            </a:r>
            <a:r>
              <a:rPr lang="ru" sz="900"/>
              <a:t>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</a:t>
            </a:r>
            <a:r>
              <a:rPr lang="ru" sz="900">
                <a:highlight>
                  <a:srgbClr val="E06666"/>
                </a:highlight>
              </a:rPr>
              <a:t>if (R[i - 1] == 0)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323" name="Google Shape;323;p23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324" name="Google Shape;324;p23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3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326" name="Google Shape;326;p23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3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3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330" name="Google Shape;330;p23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334" name="Google Shape;334;p23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335" name="Google Shape;335;p23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336" name="Google Shape;336;p23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337" name="Google Shape;337;p23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341" name="Google Shape;341;p23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342" name="Google Shape;342;p23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343" name="Google Shape;343;p23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344" name="Google Shape;344;p23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sp>
        <p:nvSpPr>
          <p:cNvPr id="345" name="Google Shape;345;p23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E06666"/>
                </a:highlight>
              </a:rPr>
              <a:t>for (int i = 1;i &lt;= 3;i++) </a:t>
            </a:r>
            <a:r>
              <a:rPr lang="ru" sz="900"/>
              <a:t>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</a:t>
            </a:r>
            <a:r>
              <a:rPr lang="ru" sz="900">
                <a:highlight>
                  <a:srgbClr val="E06666"/>
                </a:highlight>
              </a:rPr>
              <a:t>if (R[i - 1] == 0)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351" name="Google Shape;351;p24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352" name="Google Shape;352;p24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4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354" name="Google Shape;354;p24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4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4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357" name="Google Shape;357;p24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358" name="Google Shape;358;p24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362" name="Google Shape;362;p24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363" name="Google Shape;363;p24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364" name="Google Shape;364;p24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365" name="Google Shape;365;p24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369" name="Google Shape;369;p24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370" name="Google Shape;370;p24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371" name="Google Shape;371;p24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372" name="Google Shape;372;p24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sp>
        <p:nvSpPr>
          <p:cNvPr id="373" name="Google Shape;373;p24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E06666"/>
                </a:highlight>
              </a:rPr>
              <a:t>for (int i = 1;i &lt;= 3;i++) </a:t>
            </a:r>
            <a:r>
              <a:rPr lang="ru" sz="900"/>
              <a:t>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379" name="Google Shape;379;p25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380" name="Google Shape;380;p25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5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382" name="Google Shape;382;p25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5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25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386" name="Google Shape;386;p25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390" name="Google Shape;390;p25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391" name="Google Shape;391;p25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392" name="Google Shape;392;p25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393" name="Google Shape;393;p25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5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397" name="Google Shape;397;p25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398" name="Google Shape;398;p25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399" name="Google Shape;399;p25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400" name="Google Shape;400;p25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sp>
        <p:nvSpPr>
          <p:cNvPr id="401" name="Google Shape;401;p25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P[k] = i;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R[i - 1] = 1;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407" name="Google Shape;407;p26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408" name="Google Shape;408;p26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6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410" name="Google Shape;410;p26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6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26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414" name="Google Shape;414;p26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6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418" name="Google Shape;418;p26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419" name="Google Shape;419;p26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420" name="Google Shape;420;p26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421" name="Google Shape;421;p26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425" name="Google Shape;425;p26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426" name="Google Shape;426;p26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427" name="Google Shape;427;p26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428" name="Google Shape;428;p26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sp>
        <p:nvSpPr>
          <p:cNvPr id="429" name="Google Shape;429;p26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  <p:cxnSp>
        <p:nvCxnSpPr>
          <p:cNvPr id="430" name="Google Shape;430;p26"/>
          <p:cNvCxnSpPr>
            <a:endCxn id="419" idx="1"/>
          </p:cNvCxnSpPr>
          <p:nvPr/>
        </p:nvCxnSpPr>
        <p:spPr>
          <a:xfrm flipH="1" rot="10800000">
            <a:off x="1042875" y="881425"/>
            <a:ext cx="3453000" cy="23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6"/>
          <p:cNvCxnSpPr>
            <a:endCxn id="426" idx="1"/>
          </p:cNvCxnSpPr>
          <p:nvPr/>
        </p:nvCxnSpPr>
        <p:spPr>
          <a:xfrm flipH="1" rot="10800000">
            <a:off x="1193775" y="1625975"/>
            <a:ext cx="3302100" cy="17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if (k == 2) {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</a:t>
            </a:r>
            <a:r>
              <a:rPr lang="ru" sz="900">
                <a:highlight>
                  <a:srgbClr val="FFFF00"/>
                </a:highlight>
              </a:rPr>
              <a:t>for (int j = 0;j &lt; 3;j++) {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</a:t>
            </a:r>
            <a:r>
              <a:rPr lang="ru" sz="900">
                <a:highlight>
                  <a:srgbClr val="FFFF00"/>
                </a:highlight>
              </a:rPr>
              <a:t>cout &lt;&lt; P[j];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</a:t>
            </a:r>
            <a:r>
              <a:rPr lang="ru" sz="900">
                <a:highlight>
                  <a:srgbClr val="FFFF00"/>
                </a:highlight>
              </a:rPr>
              <a:t>}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437" name="Google Shape;437;p27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438" name="Google Shape;438;p27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27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440" name="Google Shape;440;p27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7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7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443" name="Google Shape;443;p27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444" name="Google Shape;444;p27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7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7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448" name="Google Shape;448;p27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449" name="Google Shape;449;p27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450" name="Google Shape;450;p27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451" name="Google Shape;451;p27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455" name="Google Shape;455;p27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456" name="Google Shape;456;p27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457" name="Google Shape;457;p27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458" name="Google Shape;458;p27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sp>
        <p:nvSpPr>
          <p:cNvPr id="459" name="Google Shape;459;p27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  <p:sp>
        <p:nvSpPr>
          <p:cNvPr id="460" name="Google Shape;460;p27"/>
          <p:cNvSpPr txBox="1"/>
          <p:nvPr/>
        </p:nvSpPr>
        <p:spPr>
          <a:xfrm>
            <a:off x="2086175" y="3417000"/>
            <a:ext cx="11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Вывод: 123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R[i - 1] = 0;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466" name="Google Shape;466;p28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467" name="Google Shape;467;p28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28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469" name="Google Shape;469;p28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8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8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472" name="Google Shape;472;p28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473" name="Google Shape;473;p28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477" name="Google Shape;477;p28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478" name="Google Shape;478;p28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479" name="Google Shape;479;p28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480" name="Google Shape;480;p28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8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8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484" name="Google Shape;484;p28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485" name="Google Shape;485;p28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486" name="Google Shape;486;p28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487" name="Google Shape;487;p28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cxnSp>
        <p:nvCxnSpPr>
          <p:cNvPr id="488" name="Google Shape;488;p28"/>
          <p:cNvCxnSpPr>
            <a:endCxn id="485" idx="1"/>
          </p:cNvCxnSpPr>
          <p:nvPr/>
        </p:nvCxnSpPr>
        <p:spPr>
          <a:xfrm flipH="1" rot="10800000">
            <a:off x="1194075" y="1625975"/>
            <a:ext cx="3301800" cy="28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R[i - 1] = 0;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494" name="Google Shape;494;p29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495" name="Google Shape;495;p29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29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497" name="Google Shape;497;p29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9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9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501" name="Google Shape;501;p29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505" name="Google Shape;505;p29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506" name="Google Shape;506;p29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507" name="Google Shape;507;p29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508" name="Google Shape;508;p29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512" name="Google Shape;512;p29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513" name="Google Shape;513;p29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514" name="Google Shape;514;p29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515" name="Google Shape;515;p29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cxnSp>
        <p:nvCxnSpPr>
          <p:cNvPr id="516" name="Google Shape;516;p29"/>
          <p:cNvCxnSpPr>
            <a:endCxn id="512" idx="1"/>
          </p:cNvCxnSpPr>
          <p:nvPr/>
        </p:nvCxnSpPr>
        <p:spPr>
          <a:xfrm flipH="1" rot="10800000">
            <a:off x="1193925" y="1625975"/>
            <a:ext cx="3037200" cy="28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6AA84F"/>
                </a:highlight>
              </a:rPr>
              <a:t>for (int i = 1;i &lt;= 3;i++)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522" name="Google Shape;522;p30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523" name="Google Shape;523;p30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0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525" name="Google Shape;525;p30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0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0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528" name="Google Shape;528;p30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529" name="Google Shape;529;p30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0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533" name="Google Shape;533;p30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534" name="Google Shape;534;p30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535" name="Google Shape;535;p30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536" name="Google Shape;536;p30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0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540" name="Google Shape;540;p30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541" name="Google Shape;541;p30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542" name="Google Shape;542;p30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543" name="Google Shape;543;p30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P[k] = i;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R[i - 1] = 1;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549" name="Google Shape;549;p31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550" name="Google Shape;550;p31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1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552" name="Google Shape;552;p31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1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31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555" name="Google Shape;555;p31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556" name="Google Shape;556;p31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1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560" name="Google Shape;560;p31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561" name="Google Shape;561;p31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562" name="Google Shape;562;p31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563" name="Google Shape;563;p31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1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1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1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567" name="Google Shape;567;p31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568" name="Google Shape;568;p31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569" name="Google Shape;569;p31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570" name="Google Shape;570;p31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  <p:cxnSp>
        <p:nvCxnSpPr>
          <p:cNvPr id="571" name="Google Shape;571;p31"/>
          <p:cNvCxnSpPr/>
          <p:nvPr/>
        </p:nvCxnSpPr>
        <p:spPr>
          <a:xfrm flipH="1" rot="10800000">
            <a:off x="1043025" y="881425"/>
            <a:ext cx="3188100" cy="23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31"/>
          <p:cNvCxnSpPr>
            <a:endCxn id="568" idx="1"/>
          </p:cNvCxnSpPr>
          <p:nvPr/>
        </p:nvCxnSpPr>
        <p:spPr>
          <a:xfrm flipH="1" rot="10800000">
            <a:off x="1193775" y="1625975"/>
            <a:ext cx="3302100" cy="17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FFFF00"/>
                </a:highlight>
              </a:rPr>
              <a:t>for (int i = 0;i &lt; 3;i++) {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FFFF00"/>
                </a:highlight>
              </a:rPr>
              <a:t>    R[i] = 0;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FFFF00"/>
                </a:highlight>
              </a:rPr>
              <a:t>}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80" name="Google Shape;80;p14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83" name="Google Shape;83;p14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87" name="Google Shape;87;p14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91" name="Google Shape;91;p14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92" name="Google Shape;92;p14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93" name="Google Shape;93;p14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94" name="Google Shape;94;p14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98" name="Google Shape;98;p14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99" name="Google Shape;99;p14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E06666"/>
                </a:highlight>
              </a:rPr>
              <a:t>for (int i = 1;i &lt;= 3;i++)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</a:t>
            </a:r>
            <a:r>
              <a:rPr lang="ru" sz="900">
                <a:highlight>
                  <a:srgbClr val="E06666"/>
                </a:highlight>
              </a:rPr>
              <a:t>if (R[i - 1] == 0) </a:t>
            </a:r>
            <a:r>
              <a:rPr lang="ru" sz="900"/>
              <a:t>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578" name="Google Shape;578;p32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579" name="Google Shape;579;p32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32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581" name="Google Shape;581;p32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2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32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584" name="Google Shape;584;p32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585" name="Google Shape;585;p32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2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2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589" name="Google Shape;589;p32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590" name="Google Shape;590;p32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591" name="Google Shape;591;p32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592" name="Google Shape;592;p32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2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596" name="Google Shape;596;p32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597" name="Google Shape;597;p32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598" name="Google Shape;598;p32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599" name="Google Shape;599;p32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  <p:sp>
        <p:nvSpPr>
          <p:cNvPr id="600" name="Google Shape;600;p32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3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E06666"/>
                </a:highlight>
              </a:rPr>
              <a:t>for (int i = 1;i &lt;= 3;i++)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606" name="Google Shape;606;p33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607" name="Google Shape;607;p33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3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609" name="Google Shape;609;p33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3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33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613" name="Google Shape;613;p33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617" name="Google Shape;617;p33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618" name="Google Shape;618;p33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619" name="Google Shape;619;p33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620" name="Google Shape;620;p33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3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624" name="Google Shape;624;p33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625" name="Google Shape;625;p33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626" name="Google Shape;626;p33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627" name="Google Shape;627;p33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  <p:sp>
        <p:nvSpPr>
          <p:cNvPr id="628" name="Google Shape;628;p33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P[k] = i;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R[i - 1] = 1;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634" name="Google Shape;634;p34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635" name="Google Shape;635;p34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4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637" name="Google Shape;637;p34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4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4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640" name="Google Shape;640;p34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641" name="Google Shape;641;p34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4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4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645" name="Google Shape;645;p34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646" name="Google Shape;646;p34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647" name="Google Shape;647;p34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648" name="Google Shape;648;p34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4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4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4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652" name="Google Shape;652;p34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653" name="Google Shape;653;p34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654" name="Google Shape;654;p34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655" name="Google Shape;655;p34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  <p:sp>
        <p:nvSpPr>
          <p:cNvPr id="656" name="Google Shape;656;p34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cxnSp>
        <p:nvCxnSpPr>
          <p:cNvPr id="657" name="Google Shape;657;p34"/>
          <p:cNvCxnSpPr>
            <a:endCxn id="646" idx="1"/>
          </p:cNvCxnSpPr>
          <p:nvPr/>
        </p:nvCxnSpPr>
        <p:spPr>
          <a:xfrm flipH="1" rot="10800000">
            <a:off x="1042875" y="881425"/>
            <a:ext cx="3453000" cy="23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34"/>
          <p:cNvCxnSpPr>
            <a:endCxn id="652" idx="1"/>
          </p:cNvCxnSpPr>
          <p:nvPr/>
        </p:nvCxnSpPr>
        <p:spPr>
          <a:xfrm flipH="1" rot="10800000">
            <a:off x="1193625" y="1625975"/>
            <a:ext cx="3037500" cy="17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if (k == 2) {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</a:t>
            </a:r>
            <a:r>
              <a:rPr lang="ru" sz="900">
                <a:highlight>
                  <a:srgbClr val="FFFF00"/>
                </a:highlight>
              </a:rPr>
              <a:t>for (int j = 0;j &lt; 3;j++) {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</a:t>
            </a:r>
            <a:r>
              <a:rPr lang="ru" sz="900">
                <a:highlight>
                  <a:srgbClr val="FFFF00"/>
                </a:highlight>
              </a:rPr>
              <a:t>cout &lt;&lt; P[j];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</a:t>
            </a:r>
            <a:r>
              <a:rPr lang="ru" sz="900">
                <a:highlight>
                  <a:srgbClr val="FFFF00"/>
                </a:highlight>
              </a:rPr>
              <a:t>}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664" name="Google Shape;664;p35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665" name="Google Shape;665;p35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35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5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5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670" name="Google Shape;670;p35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671" name="Google Shape;671;p35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5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5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5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675" name="Google Shape;675;p35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676" name="Google Shape;676;p35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677" name="Google Shape;677;p35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678" name="Google Shape;678;p35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5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5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5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682" name="Google Shape;682;p35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683" name="Google Shape;683;p35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684" name="Google Shape;684;p35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685" name="Google Shape;685;p35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i=3</a:t>
            </a:r>
            <a:endParaRPr sz="1100"/>
          </a:p>
        </p:txBody>
      </p:sp>
      <p:sp>
        <p:nvSpPr>
          <p:cNvPr id="686" name="Google Shape;686;p35"/>
          <p:cNvSpPr txBox="1"/>
          <p:nvPr/>
        </p:nvSpPr>
        <p:spPr>
          <a:xfrm>
            <a:off x="6457400" y="1939875"/>
            <a:ext cx="11160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k=2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sp>
        <p:nvSpPr>
          <p:cNvPr id="687" name="Google Shape;687;p35"/>
          <p:cNvSpPr txBox="1"/>
          <p:nvPr/>
        </p:nvSpPr>
        <p:spPr>
          <a:xfrm>
            <a:off x="2086175" y="3417000"/>
            <a:ext cx="11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Вывод: 132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chemeClr val="accent1"/>
                </a:highlight>
              </a:rPr>
              <a:t>per(0);</a:t>
            </a:r>
            <a:endParaRPr sz="9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105" name="Google Shape;105;p15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106" name="Google Shape;106;p15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5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112" name="Google Shape;112;p15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116" name="Google Shape;116;p15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117" name="Google Shape;117;p15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118" name="Google Shape;118;p15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119" name="Google Shape;119;p15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123" name="Google Shape;123;p15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124" name="Google Shape;124;p15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125" name="Google Shape;125;p15"/>
          <p:cNvSpPr txBox="1"/>
          <p:nvPr/>
        </p:nvSpPr>
        <p:spPr>
          <a:xfrm>
            <a:off x="6457400" y="438825"/>
            <a:ext cx="1116000" cy="3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chemeClr val="accent1"/>
                </a:highlight>
              </a:rPr>
              <a:t>for (int i = 1;i &lt;= 3;i++)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131" name="Google Shape;131;p16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34" name="Google Shape;134;p16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6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6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37" name="Google Shape;137;p16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138" name="Google Shape;138;p16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142" name="Google Shape;142;p16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143" name="Google Shape;143;p16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144" name="Google Shape;144;p16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145" name="Google Shape;145;p16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149" name="Google Shape;149;p16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150" name="Google Shape;150;p16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151" name="Google Shape;151;p16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P[k] = i;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R[i - 1] = 1;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157" name="Google Shape;157;p17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7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164" name="Google Shape;164;p17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168" name="Google Shape;168;p17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169" name="Google Shape;169;p17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170" name="Google Shape;170;p17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171" name="Google Shape;171;p17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>
              <a:highlight>
                <a:srgbClr val="FFFF00"/>
              </a:highlight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176" name="Google Shape;176;p17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177" name="Google Shape;177;p17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cxnSp>
        <p:nvCxnSpPr>
          <p:cNvPr id="178" name="Google Shape;178;p17"/>
          <p:cNvCxnSpPr>
            <a:endCxn id="167" idx="1"/>
          </p:cNvCxnSpPr>
          <p:nvPr/>
        </p:nvCxnSpPr>
        <p:spPr>
          <a:xfrm flipH="1" rot="10800000">
            <a:off x="1043175" y="881425"/>
            <a:ext cx="2940900" cy="23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>
            <a:endCxn id="174" idx="1"/>
          </p:cNvCxnSpPr>
          <p:nvPr/>
        </p:nvCxnSpPr>
        <p:spPr>
          <a:xfrm flipH="1" rot="10800000">
            <a:off x="1194075" y="1625975"/>
            <a:ext cx="2790000" cy="17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6AA84F"/>
                </a:highlight>
              </a:rPr>
              <a:t>else per(k + 1);</a:t>
            </a:r>
            <a:endParaRPr sz="900">
              <a:highlight>
                <a:srgbClr val="6AA84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185" name="Google Shape;185;p18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186" name="Google Shape;186;p18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88" name="Google Shape;188;p18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8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8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192" name="Google Shape;192;p18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196" name="Google Shape;196;p18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197" name="Google Shape;197;p18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198" name="Google Shape;198;p18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199" name="Google Shape;199;p18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203" name="Google Shape;203;p18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204" name="Google Shape;204;p18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205" name="Google Shape;205;p18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206" name="Google Shape;206;p18"/>
          <p:cNvSpPr txBox="1"/>
          <p:nvPr/>
        </p:nvSpPr>
        <p:spPr>
          <a:xfrm>
            <a:off x="6457400" y="1183375"/>
            <a:ext cx="1116000" cy="354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6AA84F"/>
                </a:highlight>
              </a:rPr>
              <a:t>for (int i = 1;i &lt;= 3;i++)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</a:t>
            </a:r>
            <a:r>
              <a:rPr lang="ru" sz="900">
                <a:highlight>
                  <a:srgbClr val="6AA84F"/>
                </a:highlight>
              </a:rPr>
              <a:t>if (R[i - 1] == 0)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212" name="Google Shape;212;p19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213" name="Google Shape;213;p19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215" name="Google Shape;215;p19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9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219" name="Google Shape;219;p19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223" name="Google Shape;223;p19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224" name="Google Shape;224;p19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225" name="Google Shape;225;p19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226" name="Google Shape;226;p19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230" name="Google Shape;230;p19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231" name="Google Shape;231;p19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232" name="Google Shape;232;p19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233" name="Google Shape;233;p19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</a:t>
            </a:r>
            <a:r>
              <a:rPr lang="ru" sz="900">
                <a:highlight>
                  <a:srgbClr val="6AA84F"/>
                </a:highlight>
              </a:rPr>
              <a:t>for (int i = 1;i &lt;= 3;i++)</a:t>
            </a:r>
            <a:r>
              <a:rPr lang="ru" sz="900"/>
              <a:t>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P[k] = i;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1;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239" name="Google Shape;239;p20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240" name="Google Shape;240;p20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0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242" name="Google Shape;242;p20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0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0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246" name="Google Shape;246;p20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250" name="Google Shape;250;p20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251" name="Google Shape;251;p20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252" name="Google Shape;252;p20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253" name="Google Shape;253;p20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257" name="Google Shape;257;p20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258" name="Google Shape;258;p20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259" name="Google Shape;259;p20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260" name="Google Shape;260;p20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/>
        </p:nvSpPr>
        <p:spPr>
          <a:xfrm>
            <a:off x="165450" y="438825"/>
            <a:ext cx="3086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#include &lt;iostream&gt;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using namespace std;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P[3] = { 1,2,3 };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R[3];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int main()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0;i &lt;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R[i]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per(0);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return(0);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void per(int k)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for (int i = 1;i &lt;= 3;i++)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if (R[i - 1] == 0)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P[k] = i;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</a:t>
            </a:r>
            <a:r>
              <a:rPr lang="ru" sz="900">
                <a:highlight>
                  <a:srgbClr val="FFFF00"/>
                </a:highlight>
              </a:rPr>
              <a:t>R[i - 1] = 1;</a:t>
            </a:r>
            <a:endParaRPr sz="9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if (k == 2)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for (int j = 0;j &lt; 3;j++)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    cout &lt;&lt; P[j];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    cout &lt;&lt; " 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else per(k + 1);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    R[i - 1] = 0;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}</a:t>
            </a:r>
            <a:endParaRPr sz="900"/>
          </a:p>
        </p:txBody>
      </p:sp>
      <p:sp>
        <p:nvSpPr>
          <p:cNvPr id="266" name="Google Shape;266;p21"/>
          <p:cNvSpPr txBox="1"/>
          <p:nvPr/>
        </p:nvSpPr>
        <p:spPr>
          <a:xfrm>
            <a:off x="122275" y="38625"/>
            <a:ext cx="16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cxnSp>
        <p:nvCxnSpPr>
          <p:cNvPr id="267" name="Google Shape;267;p21"/>
          <p:cNvCxnSpPr/>
          <p:nvPr/>
        </p:nvCxnSpPr>
        <p:spPr>
          <a:xfrm>
            <a:off x="6308850" y="-14400"/>
            <a:ext cx="0" cy="51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1"/>
          <p:cNvSpPr txBox="1"/>
          <p:nvPr/>
        </p:nvSpPr>
        <p:spPr>
          <a:xfrm>
            <a:off x="6949050" y="38625"/>
            <a:ext cx="21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269" name="Google Shape;269;p21"/>
          <p:cNvCxnSpPr/>
          <p:nvPr/>
        </p:nvCxnSpPr>
        <p:spPr>
          <a:xfrm rot="10800000">
            <a:off x="3452875" y="2201175"/>
            <a:ext cx="2852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1"/>
          <p:cNvCxnSpPr/>
          <p:nvPr/>
        </p:nvCxnSpPr>
        <p:spPr>
          <a:xfrm flipH="1" rot="10800000">
            <a:off x="3452875" y="-3725"/>
            <a:ext cx="1200" cy="22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1"/>
          <p:cNvSpPr txBox="1"/>
          <p:nvPr/>
        </p:nvSpPr>
        <p:spPr>
          <a:xfrm>
            <a:off x="3881100" y="38625"/>
            <a:ext cx="22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3881100" y="43882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P</a:t>
            </a:r>
            <a:endParaRPr sz="1100"/>
          </a:p>
        </p:txBody>
      </p:sp>
      <p:sp>
        <p:nvSpPr>
          <p:cNvPr id="273" name="Google Shape;273;p21"/>
          <p:cNvSpPr/>
          <p:nvPr/>
        </p:nvSpPr>
        <p:spPr>
          <a:xfrm>
            <a:off x="39663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42222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4478175" y="75347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39840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600"/>
          </a:p>
        </p:txBody>
      </p:sp>
      <p:sp>
        <p:nvSpPr>
          <p:cNvPr id="277" name="Google Shape;277;p21"/>
          <p:cNvSpPr txBox="1"/>
          <p:nvPr/>
        </p:nvSpPr>
        <p:spPr>
          <a:xfrm>
            <a:off x="423112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2</a:t>
            </a:r>
            <a:endParaRPr sz="600"/>
          </a:p>
        </p:txBody>
      </p:sp>
      <p:sp>
        <p:nvSpPr>
          <p:cNvPr id="278" name="Google Shape;278;p21"/>
          <p:cNvSpPr txBox="1"/>
          <p:nvPr/>
        </p:nvSpPr>
        <p:spPr>
          <a:xfrm>
            <a:off x="4495875" y="69677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3</a:t>
            </a:r>
            <a:endParaRPr sz="600"/>
          </a:p>
        </p:txBody>
      </p:sp>
      <p:sp>
        <p:nvSpPr>
          <p:cNvPr id="279" name="Google Shape;279;p21"/>
          <p:cNvSpPr txBox="1"/>
          <p:nvPr/>
        </p:nvSpPr>
        <p:spPr>
          <a:xfrm>
            <a:off x="3881100" y="1183375"/>
            <a:ext cx="11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Массив R</a:t>
            </a:r>
            <a:endParaRPr sz="1100"/>
          </a:p>
        </p:txBody>
      </p:sp>
      <p:sp>
        <p:nvSpPr>
          <p:cNvPr id="280" name="Google Shape;280;p21"/>
          <p:cNvSpPr/>
          <p:nvPr/>
        </p:nvSpPr>
        <p:spPr>
          <a:xfrm>
            <a:off x="39663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42222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4478175" y="1498025"/>
            <a:ext cx="255900" cy="2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39840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284" name="Google Shape;284;p21"/>
          <p:cNvSpPr txBox="1"/>
          <p:nvPr/>
        </p:nvSpPr>
        <p:spPr>
          <a:xfrm>
            <a:off x="423112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1</a:t>
            </a:r>
            <a:endParaRPr sz="1200"/>
          </a:p>
        </p:txBody>
      </p:sp>
      <p:sp>
        <p:nvSpPr>
          <p:cNvPr id="285" name="Google Shape;285;p21"/>
          <p:cNvSpPr txBox="1"/>
          <p:nvPr/>
        </p:nvSpPr>
        <p:spPr>
          <a:xfrm>
            <a:off x="4495875" y="1441325"/>
            <a:ext cx="2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0</a:t>
            </a:r>
            <a:endParaRPr sz="1200"/>
          </a:p>
        </p:txBody>
      </p:sp>
      <p:sp>
        <p:nvSpPr>
          <p:cNvPr id="286" name="Google Shape;286;p21"/>
          <p:cNvSpPr txBox="1"/>
          <p:nvPr/>
        </p:nvSpPr>
        <p:spPr>
          <a:xfrm>
            <a:off x="6457400" y="438825"/>
            <a:ext cx="1116000" cy="52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i=1</a:t>
            </a:r>
            <a:endParaRPr sz="1100"/>
          </a:p>
        </p:txBody>
      </p:sp>
      <p:sp>
        <p:nvSpPr>
          <p:cNvPr id="287" name="Google Shape;287;p21"/>
          <p:cNvSpPr txBox="1"/>
          <p:nvPr/>
        </p:nvSpPr>
        <p:spPr>
          <a:xfrm>
            <a:off x="6457400" y="1183375"/>
            <a:ext cx="1116000" cy="523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k=1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i=2</a:t>
            </a:r>
            <a:endParaRPr sz="1100"/>
          </a:p>
        </p:txBody>
      </p:sp>
      <p:cxnSp>
        <p:nvCxnSpPr>
          <p:cNvPr id="288" name="Google Shape;288;p21"/>
          <p:cNvCxnSpPr>
            <a:endCxn id="277" idx="1"/>
          </p:cNvCxnSpPr>
          <p:nvPr/>
        </p:nvCxnSpPr>
        <p:spPr>
          <a:xfrm flipH="1" rot="10800000">
            <a:off x="1043025" y="881425"/>
            <a:ext cx="3188100" cy="23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1"/>
          <p:cNvCxnSpPr>
            <a:endCxn id="284" idx="1"/>
          </p:cNvCxnSpPr>
          <p:nvPr/>
        </p:nvCxnSpPr>
        <p:spPr>
          <a:xfrm flipH="1" rot="10800000">
            <a:off x="1193925" y="1625975"/>
            <a:ext cx="3037200" cy="17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