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92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B9C4ED-AA68-42F7-BB78-EA003111220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17348DDE-85DF-4E33-BE30-A0F94430F784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Power Point</a:t>
          </a:r>
          <a:endParaRPr lang="ru-RU" dirty="0"/>
        </a:p>
      </dgm:t>
    </dgm:pt>
    <dgm:pt modelId="{A0638B90-97C0-4F30-A45E-4B103FF3BB34}" type="parTrans" cxnId="{534BFA4B-B76D-481D-A417-2886972A299B}">
      <dgm:prSet/>
      <dgm:spPr/>
      <dgm:t>
        <a:bodyPr/>
        <a:lstStyle/>
        <a:p>
          <a:endParaRPr lang="ru-RU"/>
        </a:p>
      </dgm:t>
    </dgm:pt>
    <dgm:pt modelId="{E9D3186B-CE4F-4B2D-9D33-C3F4407A0758}" type="sibTrans" cxnId="{534BFA4B-B76D-481D-A417-2886972A299B}">
      <dgm:prSet/>
      <dgm:spPr/>
      <dgm:t>
        <a:bodyPr/>
        <a:lstStyle/>
        <a:p>
          <a:endParaRPr lang="ru-RU"/>
        </a:p>
      </dgm:t>
    </dgm:pt>
    <dgm:pt modelId="{3F3EF408-9649-425C-8408-0528213CD2EB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Word</a:t>
          </a:r>
          <a:endParaRPr lang="ru-RU" dirty="0"/>
        </a:p>
      </dgm:t>
    </dgm:pt>
    <dgm:pt modelId="{256527B7-94BD-487F-8BD5-F15DE67CF8AC}" type="parTrans" cxnId="{63D79E68-2FE9-4328-ACE7-33C8DE47D2D3}">
      <dgm:prSet/>
      <dgm:spPr/>
      <dgm:t>
        <a:bodyPr/>
        <a:lstStyle/>
        <a:p>
          <a:endParaRPr lang="ru-RU"/>
        </a:p>
      </dgm:t>
    </dgm:pt>
    <dgm:pt modelId="{EF02D4AF-053B-4115-A71A-0A06CE0CFB18}" type="sibTrans" cxnId="{63D79E68-2FE9-4328-ACE7-33C8DE47D2D3}">
      <dgm:prSet/>
      <dgm:spPr/>
      <dgm:t>
        <a:bodyPr/>
        <a:lstStyle/>
        <a:p>
          <a:endParaRPr lang="ru-RU"/>
        </a:p>
      </dgm:t>
    </dgm:pt>
    <dgm:pt modelId="{5F514A01-DCFA-4CBF-A849-5E496C971E07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Excel</a:t>
          </a:r>
          <a:endParaRPr lang="ru-RU" dirty="0"/>
        </a:p>
      </dgm:t>
    </dgm:pt>
    <dgm:pt modelId="{08D4C733-7062-409C-99BA-EE4854EBBFD9}" type="parTrans" cxnId="{392407ED-45AE-4A9C-AAF7-D4CD50501C2C}">
      <dgm:prSet/>
      <dgm:spPr/>
      <dgm:t>
        <a:bodyPr/>
        <a:lstStyle/>
        <a:p>
          <a:endParaRPr lang="ru-RU"/>
        </a:p>
      </dgm:t>
    </dgm:pt>
    <dgm:pt modelId="{3BF2E648-2116-4CC6-9E5F-775023DF76A1}" type="sibTrans" cxnId="{392407ED-45AE-4A9C-AAF7-D4CD50501C2C}">
      <dgm:prSet/>
      <dgm:spPr/>
      <dgm:t>
        <a:bodyPr/>
        <a:lstStyle/>
        <a:p>
          <a:endParaRPr lang="ru-RU"/>
        </a:p>
      </dgm:t>
    </dgm:pt>
    <dgm:pt modelId="{A6E33E4C-D9C8-4C54-955B-D0D212A84AB7}">
      <dgm:prSet phldrT="[Текст]"/>
      <dgm:spPr/>
      <dgm:t>
        <a:bodyPr/>
        <a:lstStyle/>
        <a:p>
          <a:r>
            <a:rPr lang="en-US" dirty="0" err="1" smtClean="0"/>
            <a:t>Ms</a:t>
          </a:r>
          <a:r>
            <a:rPr lang="en-US" dirty="0" smtClean="0"/>
            <a:t> Access</a:t>
          </a:r>
          <a:endParaRPr lang="ru-RU" dirty="0"/>
        </a:p>
      </dgm:t>
    </dgm:pt>
    <dgm:pt modelId="{B0CBEED7-E1C0-4CE5-859E-B4363B74EA4F}" type="parTrans" cxnId="{725F13E3-FB31-453F-9CD2-D5711E05E53A}">
      <dgm:prSet/>
      <dgm:spPr/>
      <dgm:t>
        <a:bodyPr/>
        <a:lstStyle/>
        <a:p>
          <a:endParaRPr lang="ru-RU"/>
        </a:p>
      </dgm:t>
    </dgm:pt>
    <dgm:pt modelId="{7F168867-553C-4CF5-B14A-46CAC2443218}" type="sibTrans" cxnId="{725F13E3-FB31-453F-9CD2-D5711E05E53A}">
      <dgm:prSet/>
      <dgm:spPr/>
      <dgm:t>
        <a:bodyPr/>
        <a:lstStyle/>
        <a:p>
          <a:endParaRPr lang="ru-RU"/>
        </a:p>
      </dgm:t>
    </dgm:pt>
    <dgm:pt modelId="{9A9B0C32-7013-4022-8223-31630FE162D3}" type="pres">
      <dgm:prSet presAssocID="{1DB9C4ED-AA68-42F7-BB78-EA003111220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CD87B87-2392-440B-B455-48A63734B3EA}" type="pres">
      <dgm:prSet presAssocID="{17348DDE-85DF-4E33-BE30-A0F94430F784}" presName="hierRoot1" presStyleCnt="0">
        <dgm:presLayoutVars>
          <dgm:hierBranch val="init"/>
        </dgm:presLayoutVars>
      </dgm:prSet>
      <dgm:spPr/>
    </dgm:pt>
    <dgm:pt modelId="{D3481983-7676-44E0-86A0-4915B00CB6E3}" type="pres">
      <dgm:prSet presAssocID="{17348DDE-85DF-4E33-BE30-A0F94430F784}" presName="rootComposite1" presStyleCnt="0"/>
      <dgm:spPr/>
    </dgm:pt>
    <dgm:pt modelId="{8DB9C5B6-7FB9-488F-B916-6AA3A48FFB46}" type="pres">
      <dgm:prSet presAssocID="{17348DDE-85DF-4E33-BE30-A0F94430F78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84386D9-EB21-48D0-BC32-7CDF76F9F4F0}" type="pres">
      <dgm:prSet presAssocID="{17348DDE-85DF-4E33-BE30-A0F94430F784}" presName="rootConnector1" presStyleLbl="node1" presStyleIdx="0" presStyleCnt="0"/>
      <dgm:spPr/>
    </dgm:pt>
    <dgm:pt modelId="{D8A11C08-88A5-4912-93C9-94B8C98D8D80}" type="pres">
      <dgm:prSet presAssocID="{17348DDE-85DF-4E33-BE30-A0F94430F784}" presName="hierChild2" presStyleCnt="0"/>
      <dgm:spPr/>
    </dgm:pt>
    <dgm:pt modelId="{667883E7-196E-4C2D-9D7C-02D95A07DFED}" type="pres">
      <dgm:prSet presAssocID="{256527B7-94BD-487F-8BD5-F15DE67CF8AC}" presName="Name37" presStyleLbl="parChTrans1D2" presStyleIdx="0" presStyleCnt="3"/>
      <dgm:spPr/>
    </dgm:pt>
    <dgm:pt modelId="{94F4ACDA-0A42-48ED-824E-971C4198519C}" type="pres">
      <dgm:prSet presAssocID="{3F3EF408-9649-425C-8408-0528213CD2EB}" presName="hierRoot2" presStyleCnt="0">
        <dgm:presLayoutVars>
          <dgm:hierBranch val="init"/>
        </dgm:presLayoutVars>
      </dgm:prSet>
      <dgm:spPr/>
    </dgm:pt>
    <dgm:pt modelId="{6C55A397-29F0-42AE-B408-4B3DFD37854D}" type="pres">
      <dgm:prSet presAssocID="{3F3EF408-9649-425C-8408-0528213CD2EB}" presName="rootComposite" presStyleCnt="0"/>
      <dgm:spPr/>
    </dgm:pt>
    <dgm:pt modelId="{6806008F-C5B9-4919-B830-8E65343BDE33}" type="pres">
      <dgm:prSet presAssocID="{3F3EF408-9649-425C-8408-0528213CD2EB}" presName="rootText" presStyleLbl="node2" presStyleIdx="0" presStyleCnt="3" custLinFactNeighborX="-3638" custLinFactNeighborY="-662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ED436A35-82F1-439E-8149-F5AD3606BCFE}" type="pres">
      <dgm:prSet presAssocID="{3F3EF408-9649-425C-8408-0528213CD2EB}" presName="rootConnector" presStyleLbl="node2" presStyleIdx="0" presStyleCnt="3"/>
      <dgm:spPr/>
    </dgm:pt>
    <dgm:pt modelId="{6C82BAF3-39A8-4946-8B24-CAD36FAF6F3B}" type="pres">
      <dgm:prSet presAssocID="{3F3EF408-9649-425C-8408-0528213CD2EB}" presName="hierChild4" presStyleCnt="0"/>
      <dgm:spPr/>
    </dgm:pt>
    <dgm:pt modelId="{FF1203C1-6C26-404F-A6B4-F7880DA2396E}" type="pres">
      <dgm:prSet presAssocID="{3F3EF408-9649-425C-8408-0528213CD2EB}" presName="hierChild5" presStyleCnt="0"/>
      <dgm:spPr/>
    </dgm:pt>
    <dgm:pt modelId="{3A61A3A7-EE12-4D36-AFAB-0D4EDBF45D0E}" type="pres">
      <dgm:prSet presAssocID="{08D4C733-7062-409C-99BA-EE4854EBBFD9}" presName="Name37" presStyleLbl="parChTrans1D2" presStyleIdx="1" presStyleCnt="3"/>
      <dgm:spPr/>
    </dgm:pt>
    <dgm:pt modelId="{33691B5A-D85D-40A2-AC25-DEF056F7DC2D}" type="pres">
      <dgm:prSet presAssocID="{5F514A01-DCFA-4CBF-A849-5E496C971E07}" presName="hierRoot2" presStyleCnt="0">
        <dgm:presLayoutVars>
          <dgm:hierBranch val="init"/>
        </dgm:presLayoutVars>
      </dgm:prSet>
      <dgm:spPr/>
    </dgm:pt>
    <dgm:pt modelId="{DD660F25-31AF-4111-BC47-4B12357B4456}" type="pres">
      <dgm:prSet presAssocID="{5F514A01-DCFA-4CBF-A849-5E496C971E07}" presName="rootComposite" presStyleCnt="0"/>
      <dgm:spPr/>
    </dgm:pt>
    <dgm:pt modelId="{BC4D398C-AE44-4A8F-9FCE-AC466573EAD2}" type="pres">
      <dgm:prSet presAssocID="{5F514A01-DCFA-4CBF-A849-5E496C971E07}" presName="rootText" presStyleLbl="node2" presStyleIdx="1" presStyleCnt="3" custLinFactNeighborX="-14" custLinFactNeighborY="0">
        <dgm:presLayoutVars>
          <dgm:chPref val="3"/>
        </dgm:presLayoutVars>
      </dgm:prSet>
      <dgm:spPr/>
    </dgm:pt>
    <dgm:pt modelId="{DD6B981C-3B68-45C5-9BBD-ACD1E61E1B23}" type="pres">
      <dgm:prSet presAssocID="{5F514A01-DCFA-4CBF-A849-5E496C971E07}" presName="rootConnector" presStyleLbl="node2" presStyleIdx="1" presStyleCnt="3"/>
      <dgm:spPr/>
    </dgm:pt>
    <dgm:pt modelId="{CB2D5149-4FD6-41B6-826B-FDC10DDC219D}" type="pres">
      <dgm:prSet presAssocID="{5F514A01-DCFA-4CBF-A849-5E496C971E07}" presName="hierChild4" presStyleCnt="0"/>
      <dgm:spPr/>
    </dgm:pt>
    <dgm:pt modelId="{BDEC58F3-5C61-4E0E-A5BB-D269530186AD}" type="pres">
      <dgm:prSet presAssocID="{5F514A01-DCFA-4CBF-A849-5E496C971E07}" presName="hierChild5" presStyleCnt="0"/>
      <dgm:spPr/>
    </dgm:pt>
    <dgm:pt modelId="{F7C04EBF-2AD6-414C-942A-72FC2008B6D4}" type="pres">
      <dgm:prSet presAssocID="{B0CBEED7-E1C0-4CE5-859E-B4363B74EA4F}" presName="Name37" presStyleLbl="parChTrans1D2" presStyleIdx="2" presStyleCnt="3"/>
      <dgm:spPr/>
    </dgm:pt>
    <dgm:pt modelId="{14E24E43-7653-4D30-8A7F-3C6986ECF2FA}" type="pres">
      <dgm:prSet presAssocID="{A6E33E4C-D9C8-4C54-955B-D0D212A84AB7}" presName="hierRoot2" presStyleCnt="0">
        <dgm:presLayoutVars>
          <dgm:hierBranch val="init"/>
        </dgm:presLayoutVars>
      </dgm:prSet>
      <dgm:spPr/>
    </dgm:pt>
    <dgm:pt modelId="{38595C40-ACA5-491A-8E55-121F8A73402E}" type="pres">
      <dgm:prSet presAssocID="{A6E33E4C-D9C8-4C54-955B-D0D212A84AB7}" presName="rootComposite" presStyleCnt="0"/>
      <dgm:spPr/>
    </dgm:pt>
    <dgm:pt modelId="{3F596A69-E434-41C0-A2CE-56849A3A6665}" type="pres">
      <dgm:prSet presAssocID="{A6E33E4C-D9C8-4C54-955B-D0D212A84AB7}" presName="rootText" presStyleLbl="node2" presStyleIdx="2" presStyleCnt="3">
        <dgm:presLayoutVars>
          <dgm:chPref val="3"/>
        </dgm:presLayoutVars>
      </dgm:prSet>
      <dgm:spPr/>
    </dgm:pt>
    <dgm:pt modelId="{D1F287DF-3EA2-4F07-B929-12D7DB941004}" type="pres">
      <dgm:prSet presAssocID="{A6E33E4C-D9C8-4C54-955B-D0D212A84AB7}" presName="rootConnector" presStyleLbl="node2" presStyleIdx="2" presStyleCnt="3"/>
      <dgm:spPr/>
    </dgm:pt>
    <dgm:pt modelId="{9E29C70A-7468-4B19-BD4E-F44709723316}" type="pres">
      <dgm:prSet presAssocID="{A6E33E4C-D9C8-4C54-955B-D0D212A84AB7}" presName="hierChild4" presStyleCnt="0"/>
      <dgm:spPr/>
    </dgm:pt>
    <dgm:pt modelId="{B35E9EB8-54A3-4EC8-B7A1-EC6C4BB398BE}" type="pres">
      <dgm:prSet presAssocID="{A6E33E4C-D9C8-4C54-955B-D0D212A84AB7}" presName="hierChild5" presStyleCnt="0"/>
      <dgm:spPr/>
    </dgm:pt>
    <dgm:pt modelId="{6793F305-5D58-4BEF-AC9C-B0A2B0C2B6BA}" type="pres">
      <dgm:prSet presAssocID="{17348DDE-85DF-4E33-BE30-A0F94430F784}" presName="hierChild3" presStyleCnt="0"/>
      <dgm:spPr/>
    </dgm:pt>
  </dgm:ptLst>
  <dgm:cxnLst>
    <dgm:cxn modelId="{ABD948FB-F6F1-42C8-89D0-371638D31A8A}" type="presOf" srcId="{17348DDE-85DF-4E33-BE30-A0F94430F784}" destId="{8DB9C5B6-7FB9-488F-B916-6AA3A48FFB46}" srcOrd="0" destOrd="0" presId="urn:microsoft.com/office/officeart/2005/8/layout/orgChart1"/>
    <dgm:cxn modelId="{63D79E68-2FE9-4328-ACE7-33C8DE47D2D3}" srcId="{17348DDE-85DF-4E33-BE30-A0F94430F784}" destId="{3F3EF408-9649-425C-8408-0528213CD2EB}" srcOrd="0" destOrd="0" parTransId="{256527B7-94BD-487F-8BD5-F15DE67CF8AC}" sibTransId="{EF02D4AF-053B-4115-A71A-0A06CE0CFB18}"/>
    <dgm:cxn modelId="{88502710-9958-487B-A2C1-615D96B94F1A}" type="presOf" srcId="{5F514A01-DCFA-4CBF-A849-5E496C971E07}" destId="{BC4D398C-AE44-4A8F-9FCE-AC466573EAD2}" srcOrd="0" destOrd="0" presId="urn:microsoft.com/office/officeart/2005/8/layout/orgChart1"/>
    <dgm:cxn modelId="{F7A5656A-176A-4133-8AF2-CFC7616718D1}" type="presOf" srcId="{3F3EF408-9649-425C-8408-0528213CD2EB}" destId="{ED436A35-82F1-439E-8149-F5AD3606BCFE}" srcOrd="1" destOrd="0" presId="urn:microsoft.com/office/officeart/2005/8/layout/orgChart1"/>
    <dgm:cxn modelId="{534BFA4B-B76D-481D-A417-2886972A299B}" srcId="{1DB9C4ED-AA68-42F7-BB78-EA0031112203}" destId="{17348DDE-85DF-4E33-BE30-A0F94430F784}" srcOrd="0" destOrd="0" parTransId="{A0638B90-97C0-4F30-A45E-4B103FF3BB34}" sibTransId="{E9D3186B-CE4F-4B2D-9D33-C3F4407A0758}"/>
    <dgm:cxn modelId="{73B59E0C-5D67-45F8-A2AA-089889CA4607}" type="presOf" srcId="{08D4C733-7062-409C-99BA-EE4854EBBFD9}" destId="{3A61A3A7-EE12-4D36-AFAB-0D4EDBF45D0E}" srcOrd="0" destOrd="0" presId="urn:microsoft.com/office/officeart/2005/8/layout/orgChart1"/>
    <dgm:cxn modelId="{2011DD82-1078-47AB-B244-0AA416203CBD}" type="presOf" srcId="{17348DDE-85DF-4E33-BE30-A0F94430F784}" destId="{184386D9-EB21-48D0-BC32-7CDF76F9F4F0}" srcOrd="1" destOrd="0" presId="urn:microsoft.com/office/officeart/2005/8/layout/orgChart1"/>
    <dgm:cxn modelId="{BDB25A0C-FCFD-4B84-8882-77FFFE120A5B}" type="presOf" srcId="{B0CBEED7-E1C0-4CE5-859E-B4363B74EA4F}" destId="{F7C04EBF-2AD6-414C-942A-72FC2008B6D4}" srcOrd="0" destOrd="0" presId="urn:microsoft.com/office/officeart/2005/8/layout/orgChart1"/>
    <dgm:cxn modelId="{5A198F1F-B607-48F7-8619-B14615F45CA1}" type="presOf" srcId="{5F514A01-DCFA-4CBF-A849-5E496C971E07}" destId="{DD6B981C-3B68-45C5-9BBD-ACD1E61E1B23}" srcOrd="1" destOrd="0" presId="urn:microsoft.com/office/officeart/2005/8/layout/orgChart1"/>
    <dgm:cxn modelId="{C0A58EC9-DFAA-4381-AAFD-7F45E4BF6DF6}" type="presOf" srcId="{A6E33E4C-D9C8-4C54-955B-D0D212A84AB7}" destId="{3F596A69-E434-41C0-A2CE-56849A3A6665}" srcOrd="0" destOrd="0" presId="urn:microsoft.com/office/officeart/2005/8/layout/orgChart1"/>
    <dgm:cxn modelId="{392407ED-45AE-4A9C-AAF7-D4CD50501C2C}" srcId="{17348DDE-85DF-4E33-BE30-A0F94430F784}" destId="{5F514A01-DCFA-4CBF-A849-5E496C971E07}" srcOrd="1" destOrd="0" parTransId="{08D4C733-7062-409C-99BA-EE4854EBBFD9}" sibTransId="{3BF2E648-2116-4CC6-9E5F-775023DF76A1}"/>
    <dgm:cxn modelId="{A9FED9B4-A6EE-4C77-9511-687F7495750A}" type="presOf" srcId="{1DB9C4ED-AA68-42F7-BB78-EA0031112203}" destId="{9A9B0C32-7013-4022-8223-31630FE162D3}" srcOrd="0" destOrd="0" presId="urn:microsoft.com/office/officeart/2005/8/layout/orgChart1"/>
    <dgm:cxn modelId="{A3AE2583-4F8F-4B06-9C12-7E49E202EF59}" type="presOf" srcId="{3F3EF408-9649-425C-8408-0528213CD2EB}" destId="{6806008F-C5B9-4919-B830-8E65343BDE33}" srcOrd="0" destOrd="0" presId="urn:microsoft.com/office/officeart/2005/8/layout/orgChart1"/>
    <dgm:cxn modelId="{725F13E3-FB31-453F-9CD2-D5711E05E53A}" srcId="{17348DDE-85DF-4E33-BE30-A0F94430F784}" destId="{A6E33E4C-D9C8-4C54-955B-D0D212A84AB7}" srcOrd="2" destOrd="0" parTransId="{B0CBEED7-E1C0-4CE5-859E-B4363B74EA4F}" sibTransId="{7F168867-553C-4CF5-B14A-46CAC2443218}"/>
    <dgm:cxn modelId="{0CBFD8E0-3597-4301-A998-C43C9D230233}" type="presOf" srcId="{256527B7-94BD-487F-8BD5-F15DE67CF8AC}" destId="{667883E7-196E-4C2D-9D7C-02D95A07DFED}" srcOrd="0" destOrd="0" presId="urn:microsoft.com/office/officeart/2005/8/layout/orgChart1"/>
    <dgm:cxn modelId="{0AB30818-6E42-4C99-94D4-E2E858A3F291}" type="presOf" srcId="{A6E33E4C-D9C8-4C54-955B-D0D212A84AB7}" destId="{D1F287DF-3EA2-4F07-B929-12D7DB941004}" srcOrd="1" destOrd="0" presId="urn:microsoft.com/office/officeart/2005/8/layout/orgChart1"/>
    <dgm:cxn modelId="{8A13D272-47BF-46E5-B3DC-EA24070642FB}" type="presParOf" srcId="{9A9B0C32-7013-4022-8223-31630FE162D3}" destId="{7CD87B87-2392-440B-B455-48A63734B3EA}" srcOrd="0" destOrd="0" presId="urn:microsoft.com/office/officeart/2005/8/layout/orgChart1"/>
    <dgm:cxn modelId="{6F692A3E-2081-4E17-B286-72A79F5A2C30}" type="presParOf" srcId="{7CD87B87-2392-440B-B455-48A63734B3EA}" destId="{D3481983-7676-44E0-86A0-4915B00CB6E3}" srcOrd="0" destOrd="0" presId="urn:microsoft.com/office/officeart/2005/8/layout/orgChart1"/>
    <dgm:cxn modelId="{AEAC5DD4-99EA-49E4-8B3C-F637350F0CC0}" type="presParOf" srcId="{D3481983-7676-44E0-86A0-4915B00CB6E3}" destId="{8DB9C5B6-7FB9-488F-B916-6AA3A48FFB46}" srcOrd="0" destOrd="0" presId="urn:microsoft.com/office/officeart/2005/8/layout/orgChart1"/>
    <dgm:cxn modelId="{E98CA0B0-9896-4B74-932F-E678018A1984}" type="presParOf" srcId="{D3481983-7676-44E0-86A0-4915B00CB6E3}" destId="{184386D9-EB21-48D0-BC32-7CDF76F9F4F0}" srcOrd="1" destOrd="0" presId="urn:microsoft.com/office/officeart/2005/8/layout/orgChart1"/>
    <dgm:cxn modelId="{BD8F5535-C4A4-4F77-93C8-0C61755B6FB7}" type="presParOf" srcId="{7CD87B87-2392-440B-B455-48A63734B3EA}" destId="{D8A11C08-88A5-4912-93C9-94B8C98D8D80}" srcOrd="1" destOrd="0" presId="urn:microsoft.com/office/officeart/2005/8/layout/orgChart1"/>
    <dgm:cxn modelId="{7CDF20BE-7A7A-4349-B66A-40E01DC7D9C3}" type="presParOf" srcId="{D8A11C08-88A5-4912-93C9-94B8C98D8D80}" destId="{667883E7-196E-4C2D-9D7C-02D95A07DFED}" srcOrd="0" destOrd="0" presId="urn:microsoft.com/office/officeart/2005/8/layout/orgChart1"/>
    <dgm:cxn modelId="{AA88555B-F57B-4CD3-9F8F-54561B250001}" type="presParOf" srcId="{D8A11C08-88A5-4912-93C9-94B8C98D8D80}" destId="{94F4ACDA-0A42-48ED-824E-971C4198519C}" srcOrd="1" destOrd="0" presId="urn:microsoft.com/office/officeart/2005/8/layout/orgChart1"/>
    <dgm:cxn modelId="{C61ECE46-17DE-466E-872E-048D08025A92}" type="presParOf" srcId="{94F4ACDA-0A42-48ED-824E-971C4198519C}" destId="{6C55A397-29F0-42AE-B408-4B3DFD37854D}" srcOrd="0" destOrd="0" presId="urn:microsoft.com/office/officeart/2005/8/layout/orgChart1"/>
    <dgm:cxn modelId="{5ACC269B-E1EE-453A-8552-747AFD77ADFB}" type="presParOf" srcId="{6C55A397-29F0-42AE-B408-4B3DFD37854D}" destId="{6806008F-C5B9-4919-B830-8E65343BDE33}" srcOrd="0" destOrd="0" presId="urn:microsoft.com/office/officeart/2005/8/layout/orgChart1"/>
    <dgm:cxn modelId="{A192AAE0-98CB-47CB-ADCE-50A02AF410F2}" type="presParOf" srcId="{6C55A397-29F0-42AE-B408-4B3DFD37854D}" destId="{ED436A35-82F1-439E-8149-F5AD3606BCFE}" srcOrd="1" destOrd="0" presId="urn:microsoft.com/office/officeart/2005/8/layout/orgChart1"/>
    <dgm:cxn modelId="{F1C0ED1F-33B1-4AC9-AB68-B81B26319F1E}" type="presParOf" srcId="{94F4ACDA-0A42-48ED-824E-971C4198519C}" destId="{6C82BAF3-39A8-4946-8B24-CAD36FAF6F3B}" srcOrd="1" destOrd="0" presId="urn:microsoft.com/office/officeart/2005/8/layout/orgChart1"/>
    <dgm:cxn modelId="{6CE58180-409B-4A03-AD1A-9DB9A0573EAA}" type="presParOf" srcId="{94F4ACDA-0A42-48ED-824E-971C4198519C}" destId="{FF1203C1-6C26-404F-A6B4-F7880DA2396E}" srcOrd="2" destOrd="0" presId="urn:microsoft.com/office/officeart/2005/8/layout/orgChart1"/>
    <dgm:cxn modelId="{5AE334E3-B2E9-442B-A016-C53183BE9FD7}" type="presParOf" srcId="{D8A11C08-88A5-4912-93C9-94B8C98D8D80}" destId="{3A61A3A7-EE12-4D36-AFAB-0D4EDBF45D0E}" srcOrd="2" destOrd="0" presId="urn:microsoft.com/office/officeart/2005/8/layout/orgChart1"/>
    <dgm:cxn modelId="{FFEDD188-67D5-4E04-814D-ABFA18D4F974}" type="presParOf" srcId="{D8A11C08-88A5-4912-93C9-94B8C98D8D80}" destId="{33691B5A-D85D-40A2-AC25-DEF056F7DC2D}" srcOrd="3" destOrd="0" presId="urn:microsoft.com/office/officeart/2005/8/layout/orgChart1"/>
    <dgm:cxn modelId="{624C22AC-349B-4F47-8785-24B34EFF95BB}" type="presParOf" srcId="{33691B5A-D85D-40A2-AC25-DEF056F7DC2D}" destId="{DD660F25-31AF-4111-BC47-4B12357B4456}" srcOrd="0" destOrd="0" presId="urn:microsoft.com/office/officeart/2005/8/layout/orgChart1"/>
    <dgm:cxn modelId="{FB36B071-EFB3-4A1B-BF6B-5133F7D232ED}" type="presParOf" srcId="{DD660F25-31AF-4111-BC47-4B12357B4456}" destId="{BC4D398C-AE44-4A8F-9FCE-AC466573EAD2}" srcOrd="0" destOrd="0" presId="urn:microsoft.com/office/officeart/2005/8/layout/orgChart1"/>
    <dgm:cxn modelId="{947AFA14-5B89-4A36-B504-8E382BBD798A}" type="presParOf" srcId="{DD660F25-31AF-4111-BC47-4B12357B4456}" destId="{DD6B981C-3B68-45C5-9BBD-ACD1E61E1B23}" srcOrd="1" destOrd="0" presId="urn:microsoft.com/office/officeart/2005/8/layout/orgChart1"/>
    <dgm:cxn modelId="{34713B8D-7DB1-4DD3-A02E-D40D3FE942DA}" type="presParOf" srcId="{33691B5A-D85D-40A2-AC25-DEF056F7DC2D}" destId="{CB2D5149-4FD6-41B6-826B-FDC10DDC219D}" srcOrd="1" destOrd="0" presId="urn:microsoft.com/office/officeart/2005/8/layout/orgChart1"/>
    <dgm:cxn modelId="{2D48D48A-B34C-40BC-9800-1F27207D2E1C}" type="presParOf" srcId="{33691B5A-D85D-40A2-AC25-DEF056F7DC2D}" destId="{BDEC58F3-5C61-4E0E-A5BB-D269530186AD}" srcOrd="2" destOrd="0" presId="urn:microsoft.com/office/officeart/2005/8/layout/orgChart1"/>
    <dgm:cxn modelId="{7CC0935B-92BA-418E-9CD6-B2121F978377}" type="presParOf" srcId="{D8A11C08-88A5-4912-93C9-94B8C98D8D80}" destId="{F7C04EBF-2AD6-414C-942A-72FC2008B6D4}" srcOrd="4" destOrd="0" presId="urn:microsoft.com/office/officeart/2005/8/layout/orgChart1"/>
    <dgm:cxn modelId="{965CD053-ED0D-45FF-80A3-25248579461C}" type="presParOf" srcId="{D8A11C08-88A5-4912-93C9-94B8C98D8D80}" destId="{14E24E43-7653-4D30-8A7F-3C6986ECF2FA}" srcOrd="5" destOrd="0" presId="urn:microsoft.com/office/officeart/2005/8/layout/orgChart1"/>
    <dgm:cxn modelId="{948D0E0E-37AB-4EDC-982F-196B093B2B05}" type="presParOf" srcId="{14E24E43-7653-4D30-8A7F-3C6986ECF2FA}" destId="{38595C40-ACA5-491A-8E55-121F8A73402E}" srcOrd="0" destOrd="0" presId="urn:microsoft.com/office/officeart/2005/8/layout/orgChart1"/>
    <dgm:cxn modelId="{AE7FB1EA-73A2-498F-BB13-323B9E968C7A}" type="presParOf" srcId="{38595C40-ACA5-491A-8E55-121F8A73402E}" destId="{3F596A69-E434-41C0-A2CE-56849A3A6665}" srcOrd="0" destOrd="0" presId="urn:microsoft.com/office/officeart/2005/8/layout/orgChart1"/>
    <dgm:cxn modelId="{72CA02A0-0090-4CA1-B4DD-7E119993CD5D}" type="presParOf" srcId="{38595C40-ACA5-491A-8E55-121F8A73402E}" destId="{D1F287DF-3EA2-4F07-B929-12D7DB941004}" srcOrd="1" destOrd="0" presId="urn:microsoft.com/office/officeart/2005/8/layout/orgChart1"/>
    <dgm:cxn modelId="{2FA39352-4553-4003-9801-03254B506E27}" type="presParOf" srcId="{14E24E43-7653-4D30-8A7F-3C6986ECF2FA}" destId="{9E29C70A-7468-4B19-BD4E-F44709723316}" srcOrd="1" destOrd="0" presId="urn:microsoft.com/office/officeart/2005/8/layout/orgChart1"/>
    <dgm:cxn modelId="{6129FE2B-5AC5-468D-87B2-B1B99919DCD6}" type="presParOf" srcId="{14E24E43-7653-4D30-8A7F-3C6986ECF2FA}" destId="{B35E9EB8-54A3-4EC8-B7A1-EC6C4BB398BE}" srcOrd="2" destOrd="0" presId="urn:microsoft.com/office/officeart/2005/8/layout/orgChart1"/>
    <dgm:cxn modelId="{933DE4D3-E3AF-43CC-AB85-C9BC773A2B52}" type="presParOf" srcId="{7CD87B87-2392-440B-B455-48A63734B3EA}" destId="{6793F305-5D58-4BEF-AC9C-B0A2B0C2B6B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C04EBF-2AD6-414C-942A-72FC2008B6D4}">
      <dsp:nvSpPr>
        <dsp:cNvPr id="0" name=""/>
        <dsp:cNvSpPr/>
      </dsp:nvSpPr>
      <dsp:spPr>
        <a:xfrm>
          <a:off x="4298156" y="1676832"/>
          <a:ext cx="3040976" cy="5277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886"/>
              </a:lnTo>
              <a:lnTo>
                <a:pt x="3040976" y="263886"/>
              </a:lnTo>
              <a:lnTo>
                <a:pt x="3040976" y="5277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1A3A7-EE12-4D36-AFAB-0D4EDBF45D0E}">
      <dsp:nvSpPr>
        <dsp:cNvPr id="0" name=""/>
        <dsp:cNvSpPr/>
      </dsp:nvSpPr>
      <dsp:spPr>
        <a:xfrm>
          <a:off x="4252084" y="1676832"/>
          <a:ext cx="91440" cy="527772"/>
        </a:xfrm>
        <a:custGeom>
          <a:avLst/>
          <a:gdLst/>
          <a:ahLst/>
          <a:cxnLst/>
          <a:rect l="0" t="0" r="0" b="0"/>
          <a:pathLst>
            <a:path>
              <a:moveTo>
                <a:pt x="46071" y="0"/>
              </a:moveTo>
              <a:lnTo>
                <a:pt x="46071" y="263886"/>
              </a:lnTo>
              <a:lnTo>
                <a:pt x="45720" y="263886"/>
              </a:lnTo>
              <a:lnTo>
                <a:pt x="45720" y="527772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7883E7-196E-4C2D-9D7C-02D95A07DFED}">
      <dsp:nvSpPr>
        <dsp:cNvPr id="0" name=""/>
        <dsp:cNvSpPr/>
      </dsp:nvSpPr>
      <dsp:spPr>
        <a:xfrm>
          <a:off x="1256602" y="1676832"/>
          <a:ext cx="3041553" cy="519454"/>
        </a:xfrm>
        <a:custGeom>
          <a:avLst/>
          <a:gdLst/>
          <a:ahLst/>
          <a:cxnLst/>
          <a:rect l="0" t="0" r="0" b="0"/>
          <a:pathLst>
            <a:path>
              <a:moveTo>
                <a:pt x="3041553" y="0"/>
              </a:moveTo>
              <a:lnTo>
                <a:pt x="3041553" y="255567"/>
              </a:lnTo>
              <a:lnTo>
                <a:pt x="0" y="255567"/>
              </a:lnTo>
              <a:lnTo>
                <a:pt x="0" y="51945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9C5B6-7FB9-488F-B916-6AA3A48FFB46}">
      <dsp:nvSpPr>
        <dsp:cNvPr id="0" name=""/>
        <dsp:cNvSpPr/>
      </dsp:nvSpPr>
      <dsp:spPr>
        <a:xfrm>
          <a:off x="3041553" y="420230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Ms</a:t>
          </a:r>
          <a:r>
            <a:rPr lang="en-US" sz="4500" kern="1200" dirty="0" smtClean="0"/>
            <a:t> Power Point</a:t>
          </a:r>
          <a:endParaRPr lang="ru-RU" sz="4500" kern="1200" dirty="0"/>
        </a:p>
      </dsp:txBody>
      <dsp:txXfrm>
        <a:off x="3041553" y="420230"/>
        <a:ext cx="2513204" cy="1256602"/>
      </dsp:txXfrm>
    </dsp:sp>
    <dsp:sp modelId="{6806008F-C5B9-4919-B830-8E65343BDE33}">
      <dsp:nvSpPr>
        <dsp:cNvPr id="0" name=""/>
        <dsp:cNvSpPr/>
      </dsp:nvSpPr>
      <dsp:spPr>
        <a:xfrm>
          <a:off x="0" y="2196286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Ms</a:t>
          </a:r>
          <a:r>
            <a:rPr lang="en-US" sz="4500" kern="1200" dirty="0" smtClean="0"/>
            <a:t> Word</a:t>
          </a:r>
          <a:endParaRPr lang="ru-RU" sz="4500" kern="1200" dirty="0"/>
        </a:p>
      </dsp:txBody>
      <dsp:txXfrm>
        <a:off x="0" y="2196286"/>
        <a:ext cx="2513204" cy="1256602"/>
      </dsp:txXfrm>
    </dsp:sp>
    <dsp:sp modelId="{BC4D398C-AE44-4A8F-9FCE-AC466573EAD2}">
      <dsp:nvSpPr>
        <dsp:cNvPr id="0" name=""/>
        <dsp:cNvSpPr/>
      </dsp:nvSpPr>
      <dsp:spPr>
        <a:xfrm>
          <a:off x="3041202" y="2204604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Ms</a:t>
          </a:r>
          <a:r>
            <a:rPr lang="en-US" sz="4500" kern="1200" dirty="0" smtClean="0"/>
            <a:t> Excel</a:t>
          </a:r>
          <a:endParaRPr lang="ru-RU" sz="4500" kern="1200" dirty="0"/>
        </a:p>
      </dsp:txBody>
      <dsp:txXfrm>
        <a:off x="3041202" y="2204604"/>
        <a:ext cx="2513204" cy="1256602"/>
      </dsp:txXfrm>
    </dsp:sp>
    <dsp:sp modelId="{3F596A69-E434-41C0-A2CE-56849A3A6665}">
      <dsp:nvSpPr>
        <dsp:cNvPr id="0" name=""/>
        <dsp:cNvSpPr/>
      </dsp:nvSpPr>
      <dsp:spPr>
        <a:xfrm>
          <a:off x="6082530" y="2204604"/>
          <a:ext cx="2513204" cy="12566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28575" rIns="28575" bIns="28575" numCol="1" spcCol="1270" anchor="ctr" anchorCtr="0">
          <a:noAutofit/>
        </a:bodyPr>
        <a:lstStyle/>
        <a:p>
          <a:pPr lvl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500" kern="1200" dirty="0" err="1" smtClean="0"/>
            <a:t>Ms</a:t>
          </a:r>
          <a:r>
            <a:rPr lang="en-US" sz="4500" kern="1200" dirty="0" smtClean="0"/>
            <a:t> Access</a:t>
          </a:r>
          <a:endParaRPr lang="ru-RU" sz="4500" kern="1200" dirty="0"/>
        </a:p>
      </dsp:txBody>
      <dsp:txXfrm>
        <a:off x="6082530" y="2204604"/>
        <a:ext cx="2513204" cy="125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DF05A-C2B9-4B6D-A186-196851775664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E941F-0156-4312-AF2A-3FCAC23E9B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65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96188-8019-4603-8879-02537E676552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330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82C8F-CB61-4648-9A6B-EE8955FF3199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323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768F7-38A7-4D29-91CE-9ED1E8830526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42053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CA9E8-82B1-4DAE-8B44-70578646FF96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201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9C34-7230-4A52-A517-3039EACC39B7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63889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22E5C-A0A8-4829-B47A-7C3BCD4B3652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20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657DF-E2D2-4048-A0AB-78F369C91FC5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715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E6D-8B34-458F-BC1B-1205C4A6FE62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84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88621-2B74-4AC4-9BBC-6812C9300C8D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4408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AE784-9AD4-4D3B-B1B3-9114E5993098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2865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17B-2244-4FDE-B640-760871BA543D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299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87608-9273-46E4-9078-5D18AAAC641C}" type="datetime1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173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6704B-0C2D-4C60-B2D5-285533A94FC1}" type="datetime1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784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8C14F-107D-4E37-996C-260E835C9155}" type="datetime1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385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363C5-A0EE-401F-839B-3BF4D25BE655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2923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67625-D9AE-4A83-890E-EA5078477246}" type="datetime1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21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98F08-53BF-4DC8-853A-68B0C7E56548}" type="datetime1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492DB1-EDE5-4F9F-98DF-4D0747B6A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76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Office</a:t>
            </a:r>
            <a:endParaRPr lang="ru-RU" sz="8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Краткая характеристика изученных программ</a:t>
            </a:r>
            <a:endParaRPr lang="ru-RU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0B6E3-B474-4F6A-B86F-F2EF1C09017F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15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Оглавление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hlinkClick r:id="rId2" action="ppaction://hlinksldjump"/>
              </a:rPr>
              <a:t> Текстовый редактор </a:t>
            </a:r>
            <a:r>
              <a:rPr lang="en-US" dirty="0" smtClean="0">
                <a:hlinkClick r:id="rId2" action="ppaction://hlinksldjump"/>
              </a:rPr>
              <a:t>MS Word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>
                <a:hlinkClick r:id="rId3" action="ppaction://hlinksldjump"/>
              </a:rPr>
              <a:t> Табличный процессор </a:t>
            </a:r>
            <a:r>
              <a:rPr lang="en-US" dirty="0" smtClean="0">
                <a:hlinkClick r:id="rId3" action="ppaction://hlinksldjump"/>
              </a:rPr>
              <a:t>MS Excel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hlinkClick r:id="rId4" action="ppaction://hlinksldjump"/>
              </a:rPr>
              <a:t> </a:t>
            </a:r>
            <a:r>
              <a:rPr lang="ru-RU" dirty="0" smtClean="0">
                <a:hlinkClick r:id="rId4" action="ppaction://hlinksldjump"/>
              </a:rPr>
              <a:t>СУБД </a:t>
            </a:r>
            <a:r>
              <a:rPr lang="en-US" dirty="0" smtClean="0">
                <a:hlinkClick r:id="rId4" action="ppaction://hlinksldjump"/>
              </a:rPr>
              <a:t>MS Access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hlinkClick r:id="rId5" action="ppaction://hlinksldjump"/>
              </a:rPr>
              <a:t> MS Power Point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3556-2EEB-4A86-B6DC-1AFBC2A52078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6463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Текстовый редактор </a:t>
            </a:r>
            <a:r>
              <a:rPr lang="en-US" b="1" dirty="0" smtClean="0"/>
              <a:t>MS Word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Текстовый редактор позволяет: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оздавать текстовые документы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ф</a:t>
            </a:r>
            <a:r>
              <a:rPr lang="ru-RU" sz="1600" dirty="0" smtClean="0"/>
              <a:t>орматировать текст и оформлять абзацы документов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 smtClean="0"/>
              <a:t>водить колонтитулы документов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</a:t>
            </a:r>
            <a:r>
              <a:rPr lang="ru-RU" sz="1600" dirty="0" smtClean="0"/>
              <a:t>оздавать и форматировать таблицы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</a:t>
            </a:r>
            <a:r>
              <a:rPr lang="ru-RU" sz="1600" dirty="0" smtClean="0"/>
              <a:t>формлять списки в текстовых документах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</a:t>
            </a:r>
            <a:r>
              <a:rPr lang="ru-RU" sz="1600" dirty="0" smtClean="0"/>
              <a:t>редставлять текст в виде нескольких колонок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в</a:t>
            </a:r>
            <a:r>
              <a:rPr lang="ru-RU" sz="1600" dirty="0" smtClean="0"/>
              <a:t>ставлять в документ рисунки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г</a:t>
            </a:r>
            <a:r>
              <a:rPr lang="ru-RU" sz="1600" dirty="0" smtClean="0"/>
              <a:t>отовить документ к печати</a:t>
            </a:r>
            <a:r>
              <a:rPr lang="ru-RU" sz="1600" dirty="0"/>
              <a:t>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E1C2-EE62-4439-ABF6-7AEEBBD2D1FE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679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Табличный процессор </a:t>
            </a:r>
            <a:r>
              <a:rPr lang="en-US" b="1" dirty="0" smtClean="0"/>
              <a:t>MS Excel</a:t>
            </a: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</a:t>
            </a:r>
            <a:r>
              <a:rPr lang="ru-RU" dirty="0" smtClean="0"/>
              <a:t>вод данных в ячейки;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а</a:t>
            </a:r>
            <a:r>
              <a:rPr lang="ru-RU" dirty="0" err="1" smtClean="0"/>
              <a:t>втозаполнение</a:t>
            </a:r>
            <a:r>
              <a:rPr lang="ru-RU" dirty="0" smtClean="0"/>
              <a:t> ячеек;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рименение относительной и абсолютной адресации;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</a:t>
            </a:r>
            <a:r>
              <a:rPr lang="ru-RU" dirty="0" smtClean="0"/>
              <a:t>рганизация расчётов;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</a:t>
            </a:r>
            <a:r>
              <a:rPr lang="ru-RU" dirty="0" smtClean="0"/>
              <a:t>ортировка данных;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</a:t>
            </a:r>
            <a:r>
              <a:rPr lang="ru-RU" dirty="0" smtClean="0"/>
              <a:t>остроение и форматирование диаграмм;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</a:t>
            </a:r>
            <a:r>
              <a:rPr lang="ru-RU" dirty="0" smtClean="0"/>
              <a:t>спользование функций в расчётах;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ф</a:t>
            </a:r>
            <a:r>
              <a:rPr lang="ru-RU" dirty="0" smtClean="0"/>
              <a:t>ильтрация данных и условное форматирование.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26DC9-5AFA-487C-880E-71EF4A9E015E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5588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СУБД </a:t>
            </a:r>
            <a:r>
              <a:rPr lang="en-US" b="1" dirty="0" smtClean="0"/>
              <a:t>MS Access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356194"/>
              </p:ext>
            </p:extLst>
          </p:nvPr>
        </p:nvGraphicFramePr>
        <p:xfrm>
          <a:off x="677863" y="2160588"/>
          <a:ext cx="859631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31546828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45269703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Проектирование</a:t>
                      </a:r>
                      <a:r>
                        <a:rPr lang="ru-RU" baseline="0" dirty="0" smtClean="0"/>
                        <a:t> базы данных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85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Таблицы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хранения</a:t>
                      </a:r>
                      <a:r>
                        <a:rPr lang="ru-RU" baseline="0" dirty="0" smtClean="0"/>
                        <a:t> данных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40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Формы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ввода данных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956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Запросы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работы с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7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Отчёты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Для ввода информации из БД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972203"/>
                  </a:ext>
                </a:extLst>
              </a:tr>
            </a:tbl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A3DB9-7AF0-4C18-8C3F-FC7620E4D381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051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MS Power Point</a:t>
            </a:r>
            <a:br>
              <a:rPr lang="en-US" b="1" dirty="0" smtClean="0"/>
            </a:br>
            <a:endParaRPr lang="ru-RU" b="1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В большинстве случаев презентация готовится для показа с использованием компьютера, ведь именно при таком показе презентации можно реализовать все преимущества электронной презентации </a:t>
            </a:r>
            <a:endParaRPr lang="ru-RU" sz="20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645" y="2080029"/>
            <a:ext cx="3689858" cy="2713831"/>
          </a:xfrm>
        </p:spPr>
      </p:pic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C76-9BC0-419B-BD0C-FE36C46BBFD2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411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Организация работы с информацией</a:t>
            </a:r>
            <a:endParaRPr lang="ru-RU" b="1" dirty="0"/>
          </a:p>
        </p:txBody>
      </p:sp>
      <p:graphicFrame>
        <p:nvGraphicFramePr>
          <p:cNvPr id="7" name="Объект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214393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D15F2-F233-4B41-A114-51C3269EC98C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227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5125" y="1336430"/>
            <a:ext cx="8782259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400" dirty="0" smtClean="0"/>
              <a:t>К достоинствам слайдовой презентации можно отнести: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п</a:t>
            </a:r>
            <a:r>
              <a:rPr lang="ru-RU" sz="2400" dirty="0" smtClean="0"/>
              <a:t>оследовательность изложения;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в</a:t>
            </a:r>
            <a:r>
              <a:rPr lang="ru-RU" sz="2400" dirty="0" smtClean="0"/>
              <a:t>озможность воспользоваться официальными шпаргалками;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/>
              <a:t>м</a:t>
            </a:r>
            <a:r>
              <a:rPr lang="ru-RU" sz="2400" dirty="0" smtClean="0"/>
              <a:t>ультимедийные эффекты;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 err="1"/>
              <a:t>к</a:t>
            </a:r>
            <a:r>
              <a:rPr lang="ru-RU" sz="2400" dirty="0" err="1" smtClean="0"/>
              <a:t>опируемость</a:t>
            </a:r>
            <a:r>
              <a:rPr lang="ru-RU" sz="2400" dirty="0" smtClean="0"/>
              <a:t>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ru-RU" sz="2400" dirty="0" smtClean="0"/>
              <a:t>транспортабельность.</a:t>
            </a:r>
            <a:endParaRPr lang="ru-RU" sz="2400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4D548-E34C-4DC8-BB9C-70FD95971B29}" type="datetime1">
              <a:rPr lang="ru-RU" smtClean="0"/>
              <a:t>18.02.2025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54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6000">
        <p:fade/>
      </p:transition>
    </mc:Choice>
    <mc:Fallback>
      <p:transition spd="med" advTm="6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</TotalTime>
  <Words>210</Words>
  <Application>Microsoft Office PowerPoint</Application>
  <PresentationFormat>Широкоэкранный</PresentationFormat>
  <Paragraphs>57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Аспект</vt:lpstr>
      <vt:lpstr>Microsoft Office</vt:lpstr>
      <vt:lpstr>Оглавление</vt:lpstr>
      <vt:lpstr>Текстовый редактор MS Word</vt:lpstr>
      <vt:lpstr>Табличный процессор MS Excel</vt:lpstr>
      <vt:lpstr>СУБД MS Access</vt:lpstr>
      <vt:lpstr>MS Power Point </vt:lpstr>
      <vt:lpstr>Организация работы с информацией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</dc:title>
  <dc:creator>Kab-31-15</dc:creator>
  <cp:lastModifiedBy>Kab-31-15</cp:lastModifiedBy>
  <cp:revision>7</cp:revision>
  <dcterms:created xsi:type="dcterms:W3CDTF">2025-02-18T08:06:51Z</dcterms:created>
  <dcterms:modified xsi:type="dcterms:W3CDTF">2025-02-18T09:08:56Z</dcterms:modified>
</cp:coreProperties>
</file>