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7"/>
  </p:notesMasterIdLst>
  <p:sldIdLst>
    <p:sldId id="301" r:id="rId4"/>
    <p:sldId id="369" r:id="rId5"/>
    <p:sldId id="370" r:id="rId6"/>
    <p:sldId id="373" r:id="rId7"/>
    <p:sldId id="379" r:id="rId8"/>
    <p:sldId id="377" r:id="rId9"/>
    <p:sldId id="371" r:id="rId10"/>
    <p:sldId id="375" r:id="rId11"/>
    <p:sldId id="378" r:id="rId12"/>
    <p:sldId id="381" r:id="rId13"/>
    <p:sldId id="383" r:id="rId14"/>
    <p:sldId id="380" r:id="rId15"/>
    <p:sldId id="363" r:id="rId16"/>
  </p:sldIdLst>
  <p:sldSz cx="12192000" cy="6858000"/>
  <p:notesSz cx="6858000" cy="198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078271-9613-7439-B140-8ACD60428924}" v="89" dt="2020-02-25T21:51:25.829"/>
    <p1510:client id="{0BD0E954-D2F6-0803-1A80-E0A97C2EE1DF}" v="110" dt="2020-02-25T22:02:32.644"/>
    <p1510:client id="{119DB01F-5E88-1C9E-3DA8-FEBF04071F78}" v="207" dt="2020-02-25T22:25:55.006"/>
    <p1510:client id="{30395862-09BE-84C0-B69F-B26FA5195108}" v="25" dt="2020-02-25T22:04:12.945"/>
    <p1510:client id="{35A261E4-6850-85C4-27E0-D78B4E1C29F0}" v="23" dt="2020-02-25T19:08:42.455"/>
    <p1510:client id="{6008CA7D-6EF4-7AC1-5D7B-25566951DFFA}" v="8" dt="2020-02-25T21:54:27.385"/>
    <p1510:client id="{6357396A-594C-92F8-8D91-DDF896B1005E}" v="244" dt="2020-02-25T06:21:42.344"/>
    <p1510:client id="{6C811970-591C-D383-F364-1F3A11DC2E92}" v="131" dt="2020-02-25T18:50:32.892"/>
    <p1510:client id="{7628C89B-982E-D8DE-7881-072916268516}" v="197" dt="2020-02-25T21:26:43.035"/>
    <p1510:client id="{78A44D5B-170B-4427-8DBA-E99509ECC36A}" v="938" dt="2020-02-25T22:29:11.958"/>
    <p1510:client id="{88AD38BF-195F-A3C4-42FE-3E6E88B6698D}" v="4" dt="2020-02-25T22:45:09.979"/>
    <p1510:client id="{9FC4B461-8D96-56A0-9A1C-0CF0D15B636E}" v="24" dt="2020-02-25T03:23:56.246"/>
    <p1510:client id="{C41841BF-A800-BBDF-10B0-FDE2E88A2374}" v="192" dt="2020-02-25T06:45:04.840"/>
    <p1510:client id="{CE8D332B-3E76-E059-5521-A46DEFFA8DDA}" v="96" dt="2020-02-25T06:37:34.150"/>
    <p1510:client id="{DA68A1EA-08CB-D2A5-D4BE-522D9F6A4785}" v="1" dt="2020-02-25T03:37:20.249"/>
    <p1510:client id="{EF234BC5-40DA-A270-96D0-A5A5892C3BBA}" v="28" dt="2020-02-25T23:28:11.5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36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E11C4-C517-4934-AB23-68130EA4D91A}" type="datetimeFigureOut">
              <a:rPr lang="en-US"/>
              <a:t>5/4/2020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3463F-60BC-4F7C-893A-07BDCE02757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4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3463F-60BC-4F7C-893A-07BDCE0275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33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Python and Tableau software were used to read, analyze, and visualize the data</a:t>
            </a:r>
          </a:p>
          <a:p>
            <a:r>
              <a:rPr lang="en-US">
                <a:cs typeface="Calibri"/>
              </a:rPr>
              <a:t>Dropped average bpm that is less than 100 across the entire run</a:t>
            </a:r>
            <a:endParaRPr lang="en-US"/>
          </a:p>
          <a:p>
            <a:r>
              <a:rPr lang="en-US">
                <a:cs typeface="Calibri"/>
              </a:rPr>
              <a:t>Wanted to get rid of resting bpm. Resting bpm is between 60-100 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3463F-60BC-4F7C-893A-07BDCE02757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23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The survey data was used </a:t>
            </a:r>
            <a:r>
              <a:rPr lang="en-US"/>
              <a:t>to see the associations between sleep and workout intensity.</a:t>
            </a:r>
          </a:p>
          <a:p>
            <a:r>
              <a:rPr lang="en-US">
                <a:cs typeface="Calibri"/>
              </a:rPr>
              <a:t>Two </a:t>
            </a:r>
            <a:r>
              <a:rPr lang="en-US" err="1">
                <a:cs typeface="Calibri"/>
              </a:rPr>
              <a:t>dataframes</a:t>
            </a:r>
            <a:r>
              <a:rPr lang="en-US">
                <a:cs typeface="Calibri"/>
              </a:rPr>
              <a:t> were cleaned and created for sleep and intensity responses and were merged together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3463F-60BC-4F7C-893A-07BDCE02757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6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We ran into a few difficulties regarding missing data.</a:t>
            </a:r>
          </a:p>
          <a:p>
            <a:r>
              <a:rPr lang="en-US">
                <a:cs typeface="Calibri"/>
              </a:rPr>
              <a:t>On the left is the original </a:t>
            </a:r>
            <a:r>
              <a:rPr lang="en-US" err="1">
                <a:cs typeface="Calibri"/>
              </a:rPr>
              <a:t>dataframe</a:t>
            </a:r>
            <a:r>
              <a:rPr lang="en-US">
                <a:cs typeface="Calibri"/>
              </a:rPr>
              <a:t>, the highlights show what missing timestamps appear like.</a:t>
            </a:r>
          </a:p>
          <a:p>
            <a:r>
              <a:rPr lang="en-US">
                <a:cs typeface="Calibri"/>
              </a:rPr>
              <a:t>The right shows a visual representation of what missing timestamps appear like on graphs (orange), blue is used for comparison to normal running bpm measures. </a:t>
            </a:r>
          </a:p>
          <a:p>
            <a:r>
              <a:rPr lang="en-US"/>
              <a:t>Garmin watch malfunctioning or the runner took a break?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So we took a further look at when these missing timestamps occurred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3463F-60BC-4F7C-893A-07BDCE02757B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19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Missing timestamps occur across every runner, sometimes it occurs multiple times in the same day, sometimes only once a day. </a:t>
            </a:r>
            <a:endParaRPr lang="en-US"/>
          </a:p>
          <a:p>
            <a:r>
              <a:rPr lang="en-US">
                <a:cs typeface="Calibri"/>
              </a:rPr>
              <a:t>We looked at missing time differences that are 1min or more. </a:t>
            </a:r>
            <a:endParaRPr lang="en-US"/>
          </a:p>
          <a:p>
            <a:r>
              <a:rPr lang="en-US">
                <a:cs typeface="Calibri"/>
              </a:rPr>
              <a:t>- If we look at the median measures for each variable, the largest difference occurs in the time and speed.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 For missing data that occurs multiple times on the same day, it seems like time differences are much shorter and the overall speed is much less</a:t>
            </a:r>
            <a:endParaRPr lang="en-US"/>
          </a:p>
          <a:p>
            <a:r>
              <a:rPr lang="en-US">
                <a:cs typeface="Calibri"/>
              </a:rPr>
              <a:t>- This indicates that there is likely to be more small breaks on the same day, where most people are stationary.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For missing data that occurs only once a day, the time difference is much greater and individuals are at walking speed. </a:t>
            </a:r>
          </a:p>
          <a:p>
            <a:r>
              <a:rPr lang="en-US">
                <a:cs typeface="Calibri"/>
              </a:rPr>
              <a:t>-This indicates that people who take a break one time take a break for a longer period of time but are moving.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3463F-60BC-4F7C-893A-07BDCE02757B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60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Clustered with all the variables </a:t>
            </a:r>
          </a:p>
          <a:p>
            <a:r>
              <a:rPr lang="en-US">
                <a:cs typeface="Calibri"/>
              </a:rPr>
              <a:t>Got 2 clusters with altitude and distance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3463F-60BC-4F7C-893A-07BDCE02757B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2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Currently, many of the subjects in the dataset do not show post-exercise heart rate. However, there is a lot of data to be gained in this region. </a:t>
            </a:r>
            <a:br>
              <a:rPr lang="en-US">
                <a:cs typeface="+mn-lt"/>
              </a:rPr>
            </a:br>
            <a:r>
              <a:rPr lang="en-US">
                <a:cs typeface="Calibri"/>
              </a:rPr>
              <a:t>Heart rate recovery is able to provide information about the likelihood of an individual acquiring cardiovascular disease later in life and even mortality. </a:t>
            </a:r>
            <a:br>
              <a:rPr lang="en-US">
                <a:cs typeface="+mn-lt"/>
              </a:rPr>
            </a:br>
            <a:r>
              <a:rPr lang="en-US">
                <a:cs typeface="Calibri"/>
              </a:rPr>
              <a:t>For our interest, HRR can be used to indicate the level of fatigue, overall fitness level, as well as training load. </a:t>
            </a:r>
          </a:p>
          <a:p>
            <a:r>
              <a:rPr lang="en-US">
                <a:cs typeface="Calibri"/>
              </a:rPr>
              <a:t>Could you look at a person's change in gait pattern, combined with differing heart rate recovery to improve injury prediction results?</a:t>
            </a:r>
          </a:p>
          <a:p>
            <a:r>
              <a:rPr lang="en-US">
                <a:cs typeface="Calibri"/>
              </a:rPr>
              <a:t>There is a lot of research that can be done in this topic, and most research has focused on only particular groups. Can we apply it in a broader spectrum with wearable tech? (Implement cooldown timer, 1-2min)</a:t>
            </a:r>
          </a:p>
          <a:p>
            <a:r>
              <a:rPr lang="en-US">
                <a:cs typeface="Calibri"/>
              </a:rPr>
              <a:t>Garmin watch malfunctioning or the runner took a break? Helps us eliminate potential noise in the data.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3463F-60BC-4F7C-893A-07BDCE02757B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91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50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4" y="16846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B90BA5AE-2490-419A-9546-402D02F0F430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603313" y="16846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7F9885DB-8EEC-4DEC-B04E-A35EA931C0FC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301102" y="16846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F8820DFE-35B9-44E0-883B-A21DCD7C750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016308" y="16846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B03E213-D4DF-4EF0-9F61-659F284976AB}"/>
              </a:ext>
            </a:extLst>
          </p:cNvPr>
          <p:cNvGrpSpPr/>
          <p:nvPr userDrawn="1"/>
        </p:nvGrpSpPr>
        <p:grpSpPr>
          <a:xfrm flipV="1">
            <a:off x="0" y="6589394"/>
            <a:ext cx="12207240" cy="169545"/>
            <a:chOff x="0" y="6646544"/>
            <a:chExt cx="9003886" cy="16954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3FE02D-42B7-4C9D-8A1E-1D89D526B2CE}"/>
                </a:ext>
              </a:extLst>
            </p:cNvPr>
            <p:cNvSpPr/>
            <p:nvPr userDrawn="1"/>
          </p:nvSpPr>
          <p:spPr>
            <a:xfrm>
              <a:off x="0" y="6724649"/>
              <a:ext cx="9003886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D5CB49-7A8E-4E79-8B3F-4B08186A005B}"/>
                </a:ext>
              </a:extLst>
            </p:cNvPr>
            <p:cNvSpPr/>
            <p:nvPr userDrawn="1"/>
          </p:nvSpPr>
          <p:spPr>
            <a:xfrm>
              <a:off x="0" y="6646544"/>
              <a:ext cx="9003886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D770D03-D2D1-48C9-8D60-8B6B995F4025}"/>
              </a:ext>
            </a:extLst>
          </p:cNvPr>
          <p:cNvSpPr/>
          <p:nvPr userDrawn="1"/>
        </p:nvSpPr>
        <p:spPr>
          <a:xfrm>
            <a:off x="9162634" y="6483782"/>
            <a:ext cx="2800767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Living Sports Healthy Life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막힌 원호 14">
            <a:extLst>
              <a:ext uri="{FF2B5EF4-FFF2-40B4-BE49-F238E27FC236}">
                <a16:creationId xmlns:a16="http://schemas.microsoft.com/office/drawing/2014/main" id="{8BBD93FA-C902-44BC-A5BA-59A5998BE45C}"/>
              </a:ext>
            </a:extLst>
          </p:cNvPr>
          <p:cNvSpPr/>
          <p:nvPr userDrawn="1"/>
        </p:nvSpPr>
        <p:spPr>
          <a:xfrm>
            <a:off x="4093892" y="1736269"/>
            <a:ext cx="3960000" cy="3960000"/>
          </a:xfrm>
          <a:prstGeom prst="blockArc">
            <a:avLst>
              <a:gd name="adj1" fmla="val 13812800"/>
              <a:gd name="adj2" fmla="val 7644143"/>
              <a:gd name="adj3" fmla="val 139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1" name="Graphic 14">
            <a:extLst>
              <a:ext uri="{FF2B5EF4-FFF2-40B4-BE49-F238E27FC236}">
                <a16:creationId xmlns:a16="http://schemas.microsoft.com/office/drawing/2014/main" id="{2E342667-10AA-49D5-AE1F-137CD2CCB9D7}"/>
              </a:ext>
            </a:extLst>
          </p:cNvPr>
          <p:cNvGrpSpPr/>
          <p:nvPr userDrawn="1"/>
        </p:nvGrpSpPr>
        <p:grpSpPr>
          <a:xfrm>
            <a:off x="580088" y="2156930"/>
            <a:ext cx="4675576" cy="3677420"/>
            <a:chOff x="2444748" y="555045"/>
            <a:chExt cx="7282048" cy="572745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9C1B7D-C3CE-418C-9D63-709049FC27E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6DD3A80-9D01-4A09-9582-D2AE8F633F6D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DD594B-BBD5-43B3-A91A-753123B90D5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2315B81-0243-4AF0-8FD9-D9F2016F5FC0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EB18CD-553D-4A06-9CD9-FE5BB3A03B8A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41E64BB-2DFD-43AE-BCB2-02903F91BAEF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CC7839-251D-4AC4-90DF-2C24A60C3AAE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FF6E2B2-9E41-4BAB-8E49-E2A69BA3BB6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373EB29B-D8B2-4E67-86D0-A7E8DEE9DF5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45720" y="2311004"/>
            <a:ext cx="4398848" cy="25593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0A0E8F74-C84A-4E87-A4DB-96386B2C25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12A43D-C1F5-4390-B49E-5FBD8861E8A1}"/>
              </a:ext>
            </a:extLst>
          </p:cNvPr>
          <p:cNvGrpSpPr/>
          <p:nvPr userDrawn="1"/>
        </p:nvGrpSpPr>
        <p:grpSpPr>
          <a:xfrm flipV="1">
            <a:off x="0" y="6589394"/>
            <a:ext cx="12207240" cy="169545"/>
            <a:chOff x="0" y="6646544"/>
            <a:chExt cx="9003886" cy="16954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431CBC-18C0-4B51-88D8-2EF236882C33}"/>
                </a:ext>
              </a:extLst>
            </p:cNvPr>
            <p:cNvSpPr/>
            <p:nvPr userDrawn="1"/>
          </p:nvSpPr>
          <p:spPr>
            <a:xfrm>
              <a:off x="0" y="6724649"/>
              <a:ext cx="9003886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64C95D7-63F7-4F73-9BB1-8F284217E91C}"/>
                </a:ext>
              </a:extLst>
            </p:cNvPr>
            <p:cNvSpPr/>
            <p:nvPr userDrawn="1"/>
          </p:nvSpPr>
          <p:spPr>
            <a:xfrm>
              <a:off x="0" y="6646544"/>
              <a:ext cx="9003886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7E6A7A2-8B51-48FF-A13A-1C46967E3EB3}"/>
              </a:ext>
            </a:extLst>
          </p:cNvPr>
          <p:cNvSpPr/>
          <p:nvPr userDrawn="1"/>
        </p:nvSpPr>
        <p:spPr>
          <a:xfrm>
            <a:off x="9162634" y="6483782"/>
            <a:ext cx="2800767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Living Sports Healthy Life</a:t>
            </a:r>
          </a:p>
        </p:txBody>
      </p:sp>
    </p:spTree>
    <p:extLst>
      <p:ext uri="{BB962C8B-B14F-4D97-AF65-F5344CB8AC3E}">
        <p14:creationId xmlns:p14="http://schemas.microsoft.com/office/powerpoint/2010/main" val="652011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35068011-3E24-404B-997C-ABD66374BC7E}"/>
              </a:ext>
            </a:extLst>
          </p:cNvPr>
          <p:cNvSpPr/>
          <p:nvPr userDrawn="1"/>
        </p:nvSpPr>
        <p:spPr>
          <a:xfrm>
            <a:off x="0" y="4873507"/>
            <a:ext cx="12197796" cy="19888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AD1DE5BA-BA06-4EBF-9938-3F11999554D9}"/>
              </a:ext>
            </a:extLst>
          </p:cNvPr>
          <p:cNvSpPr/>
          <p:nvPr userDrawn="1"/>
        </p:nvSpPr>
        <p:spPr>
          <a:xfrm>
            <a:off x="2795451" y="3684257"/>
            <a:ext cx="6773112" cy="612000"/>
          </a:xfrm>
          <a:prstGeom prst="rect">
            <a:avLst/>
          </a:prstGeom>
          <a:solidFill>
            <a:schemeClr val="accent4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F7A08108-4EE6-461B-9FF3-F537D87628DE}"/>
              </a:ext>
            </a:extLst>
          </p:cNvPr>
          <p:cNvSpPr/>
          <p:nvPr userDrawn="1"/>
        </p:nvSpPr>
        <p:spPr>
          <a:xfrm>
            <a:off x="2795452" y="1518828"/>
            <a:ext cx="8674446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70B55793-022B-40B7-AD0E-44BFA6CCA944}"/>
              </a:ext>
            </a:extLst>
          </p:cNvPr>
          <p:cNvSpPr/>
          <p:nvPr userDrawn="1"/>
        </p:nvSpPr>
        <p:spPr>
          <a:xfrm>
            <a:off x="2795452" y="2240638"/>
            <a:ext cx="8040025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AE96286A-6E16-47F3-8E5A-2F3D95830AF1}"/>
              </a:ext>
            </a:extLst>
          </p:cNvPr>
          <p:cNvSpPr/>
          <p:nvPr userDrawn="1"/>
        </p:nvSpPr>
        <p:spPr>
          <a:xfrm>
            <a:off x="2795452" y="2962448"/>
            <a:ext cx="7406569" cy="612000"/>
          </a:xfrm>
          <a:prstGeom prst="rect">
            <a:avLst/>
          </a:prstGeom>
          <a:solidFill>
            <a:schemeClr val="accent3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F49343B5-4DD0-4DD6-A724-99AEB3EDFC59}"/>
              </a:ext>
            </a:extLst>
          </p:cNvPr>
          <p:cNvSpPr/>
          <p:nvPr userDrawn="1"/>
        </p:nvSpPr>
        <p:spPr>
          <a:xfrm>
            <a:off x="0" y="0"/>
            <a:ext cx="12197796" cy="980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134928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/>
              <a:t>IMAGES AND CONTENTS</a:t>
            </a:r>
            <a:endParaRPr lang="ko-KR" altLang="en-US"/>
          </a:p>
        </p:txBody>
      </p:sp>
      <p:sp>
        <p:nvSpPr>
          <p:cNvPr id="19" name="Rounded Rectangle 39">
            <a:extLst>
              <a:ext uri="{FF2B5EF4-FFF2-40B4-BE49-F238E27FC236}">
                <a16:creationId xmlns:a16="http://schemas.microsoft.com/office/drawing/2014/main" id="{8E77609A-C716-4CBD-BEA4-A609FE58474A}"/>
              </a:ext>
            </a:extLst>
          </p:cNvPr>
          <p:cNvSpPr/>
          <p:nvPr userDrawn="1"/>
        </p:nvSpPr>
        <p:spPr>
          <a:xfrm rot="2483232">
            <a:off x="-67621" y="1813625"/>
            <a:ext cx="4223096" cy="5102585"/>
          </a:xfrm>
          <a:custGeom>
            <a:avLst/>
            <a:gdLst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11097 w 2194524"/>
              <a:gd name="connsiteY3" fmla="*/ 753742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48308 w 2194524"/>
              <a:gd name="connsiteY5" fmla="*/ 1898342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45453"/>
              <a:gd name="connsiteY0" fmla="*/ 41365 h 3010473"/>
              <a:gd name="connsiteX1" fmla="*/ 769866 w 2145453"/>
              <a:gd name="connsiteY1" fmla="*/ 0 h 3010473"/>
              <a:gd name="connsiteX2" fmla="*/ 911097 w 2145453"/>
              <a:gd name="connsiteY2" fmla="*/ 141231 h 3010473"/>
              <a:gd name="connsiteX3" fmla="*/ 960469 w 2145453"/>
              <a:gd name="connsiteY3" fmla="*/ 784060 h 3010473"/>
              <a:gd name="connsiteX4" fmla="*/ 1594794 w 2145453"/>
              <a:gd name="connsiteY4" fmla="*/ 789196 h 3010473"/>
              <a:gd name="connsiteX5" fmla="*/ 1848308 w 2145453"/>
              <a:gd name="connsiteY5" fmla="*/ 1898342 h 3010473"/>
              <a:gd name="connsiteX6" fmla="*/ 2145453 w 2145453"/>
              <a:gd name="connsiteY6" fmla="*/ 2249789 h 3010473"/>
              <a:gd name="connsiteX7" fmla="*/ 1488044 w 2145453"/>
              <a:gd name="connsiteY7" fmla="*/ 3010473 h 3010473"/>
              <a:gd name="connsiteX8" fmla="*/ 1136947 w 2145453"/>
              <a:gd name="connsiteY8" fmla="*/ 2468062 h 3010473"/>
              <a:gd name="connsiteX9" fmla="*/ 519460 w 2145453"/>
              <a:gd name="connsiteY9" fmla="*/ 2013663 h 3010473"/>
              <a:gd name="connsiteX10" fmla="*/ 0 w 2145453"/>
              <a:gd name="connsiteY10" fmla="*/ 1326467 h 3010473"/>
              <a:gd name="connsiteX11" fmla="*/ 628635 w 2145453"/>
              <a:gd name="connsiteY11" fmla="*/ 1589678 h 3010473"/>
              <a:gd name="connsiteX12" fmla="*/ 628635 w 2145453"/>
              <a:gd name="connsiteY12" fmla="*/ 141231 h 3010473"/>
              <a:gd name="connsiteX13" fmla="*/ 670001 w 2145453"/>
              <a:gd name="connsiteY13" fmla="*/ 41365 h 3010473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19460 w 2145453"/>
              <a:gd name="connsiteY9" fmla="*/ 2013663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710556 w 2145453"/>
              <a:gd name="connsiteY11" fmla="*/ 1634217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733305 w 2208757"/>
              <a:gd name="connsiteY0" fmla="*/ 41365 h 2912664"/>
              <a:gd name="connsiteX1" fmla="*/ 833170 w 2208757"/>
              <a:gd name="connsiteY1" fmla="*/ 0 h 2912664"/>
              <a:gd name="connsiteX2" fmla="*/ 974401 w 2208757"/>
              <a:gd name="connsiteY2" fmla="*/ 141231 h 2912664"/>
              <a:gd name="connsiteX3" fmla="*/ 1042827 w 2208757"/>
              <a:gd name="connsiteY3" fmla="*/ 863751 h 2912664"/>
              <a:gd name="connsiteX4" fmla="*/ 1642153 w 2208757"/>
              <a:gd name="connsiteY4" fmla="*/ 851069 h 2912664"/>
              <a:gd name="connsiteX5" fmla="*/ 1911612 w 2208757"/>
              <a:gd name="connsiteY5" fmla="*/ 1898342 h 2912664"/>
              <a:gd name="connsiteX6" fmla="*/ 2208757 w 2208757"/>
              <a:gd name="connsiteY6" fmla="*/ 2249789 h 2912664"/>
              <a:gd name="connsiteX7" fmla="*/ 1598547 w 2208757"/>
              <a:gd name="connsiteY7" fmla="*/ 2912664 h 2912664"/>
              <a:gd name="connsiteX8" fmla="*/ 1200251 w 2208757"/>
              <a:gd name="connsiteY8" fmla="*/ 2468062 h 2912664"/>
              <a:gd name="connsiteX9" fmla="*/ 593695 w 2208757"/>
              <a:gd name="connsiteY9" fmla="*/ 2073665 h 2912664"/>
              <a:gd name="connsiteX10" fmla="*/ 0 w 2208757"/>
              <a:gd name="connsiteY10" fmla="*/ 1399250 h 2912664"/>
              <a:gd name="connsiteX11" fmla="*/ 773860 w 2208757"/>
              <a:gd name="connsiteY11" fmla="*/ 1634217 h 2912664"/>
              <a:gd name="connsiteX12" fmla="*/ 691939 w 2208757"/>
              <a:gd name="connsiteY12" fmla="*/ 141231 h 2912664"/>
              <a:gd name="connsiteX13" fmla="*/ 733305 w 2208757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3204020"/>
              <a:gd name="connsiteX1" fmla="*/ 886969 w 2262556"/>
              <a:gd name="connsiteY1" fmla="*/ 0 h 3204020"/>
              <a:gd name="connsiteX2" fmla="*/ 1028200 w 2262556"/>
              <a:gd name="connsiteY2" fmla="*/ 141231 h 3204020"/>
              <a:gd name="connsiteX3" fmla="*/ 1096626 w 2262556"/>
              <a:gd name="connsiteY3" fmla="*/ 863751 h 3204020"/>
              <a:gd name="connsiteX4" fmla="*/ 1695952 w 2262556"/>
              <a:gd name="connsiteY4" fmla="*/ 851069 h 3204020"/>
              <a:gd name="connsiteX5" fmla="*/ 1965411 w 2262556"/>
              <a:gd name="connsiteY5" fmla="*/ 1898342 h 3204020"/>
              <a:gd name="connsiteX6" fmla="*/ 2262556 w 2262556"/>
              <a:gd name="connsiteY6" fmla="*/ 2249789 h 3204020"/>
              <a:gd name="connsiteX7" fmla="*/ 1875442 w 2262556"/>
              <a:gd name="connsiteY7" fmla="*/ 3204020 h 3204020"/>
              <a:gd name="connsiteX8" fmla="*/ 1254050 w 2262556"/>
              <a:gd name="connsiteY8" fmla="*/ 2468062 h 3204020"/>
              <a:gd name="connsiteX9" fmla="*/ 647494 w 2262556"/>
              <a:gd name="connsiteY9" fmla="*/ 2073665 h 3204020"/>
              <a:gd name="connsiteX10" fmla="*/ 0 w 2262556"/>
              <a:gd name="connsiteY10" fmla="*/ 1381959 h 3204020"/>
              <a:gd name="connsiteX11" fmla="*/ 827659 w 2262556"/>
              <a:gd name="connsiteY11" fmla="*/ 1634217 h 3204020"/>
              <a:gd name="connsiteX12" fmla="*/ 745738 w 2262556"/>
              <a:gd name="connsiteY12" fmla="*/ 141231 h 3204020"/>
              <a:gd name="connsiteX13" fmla="*/ 787104 w 2262556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35848"/>
              <a:gd name="connsiteY0" fmla="*/ 41365 h 3204020"/>
              <a:gd name="connsiteX1" fmla="*/ 886969 w 2635848"/>
              <a:gd name="connsiteY1" fmla="*/ 0 h 3204020"/>
              <a:gd name="connsiteX2" fmla="*/ 1028200 w 2635848"/>
              <a:gd name="connsiteY2" fmla="*/ 141231 h 3204020"/>
              <a:gd name="connsiteX3" fmla="*/ 1096626 w 2635848"/>
              <a:gd name="connsiteY3" fmla="*/ 863751 h 3204020"/>
              <a:gd name="connsiteX4" fmla="*/ 1695952 w 2635848"/>
              <a:gd name="connsiteY4" fmla="*/ 851069 h 3204020"/>
              <a:gd name="connsiteX5" fmla="*/ 1965411 w 2635848"/>
              <a:gd name="connsiteY5" fmla="*/ 1898342 h 3204020"/>
              <a:gd name="connsiteX6" fmla="*/ 2635848 w 2635848"/>
              <a:gd name="connsiteY6" fmla="*/ 2523197 h 3204020"/>
              <a:gd name="connsiteX7" fmla="*/ 1875442 w 2635848"/>
              <a:gd name="connsiteY7" fmla="*/ 3204020 h 3204020"/>
              <a:gd name="connsiteX8" fmla="*/ 1254050 w 2635848"/>
              <a:gd name="connsiteY8" fmla="*/ 2468062 h 3204020"/>
              <a:gd name="connsiteX9" fmla="*/ 647494 w 2635848"/>
              <a:gd name="connsiteY9" fmla="*/ 2073665 h 3204020"/>
              <a:gd name="connsiteX10" fmla="*/ 0 w 2635848"/>
              <a:gd name="connsiteY10" fmla="*/ 1381959 h 3204020"/>
              <a:gd name="connsiteX11" fmla="*/ 827659 w 2635848"/>
              <a:gd name="connsiteY11" fmla="*/ 1634217 h 3204020"/>
              <a:gd name="connsiteX12" fmla="*/ 745738 w 2635848"/>
              <a:gd name="connsiteY12" fmla="*/ 141231 h 3204020"/>
              <a:gd name="connsiteX13" fmla="*/ 787104 w 2635848"/>
              <a:gd name="connsiteY13" fmla="*/ 41365 h 3204020"/>
              <a:gd name="connsiteX0" fmla="*/ 787104 w 2651771"/>
              <a:gd name="connsiteY0" fmla="*/ 41365 h 3204020"/>
              <a:gd name="connsiteX1" fmla="*/ 886969 w 2651771"/>
              <a:gd name="connsiteY1" fmla="*/ 0 h 3204020"/>
              <a:gd name="connsiteX2" fmla="*/ 1028200 w 2651771"/>
              <a:gd name="connsiteY2" fmla="*/ 141231 h 3204020"/>
              <a:gd name="connsiteX3" fmla="*/ 1096626 w 2651771"/>
              <a:gd name="connsiteY3" fmla="*/ 863751 h 3204020"/>
              <a:gd name="connsiteX4" fmla="*/ 1695952 w 2651771"/>
              <a:gd name="connsiteY4" fmla="*/ 851069 h 3204020"/>
              <a:gd name="connsiteX5" fmla="*/ 1965411 w 2651771"/>
              <a:gd name="connsiteY5" fmla="*/ 1898342 h 3204020"/>
              <a:gd name="connsiteX6" fmla="*/ 2651771 w 2651771"/>
              <a:gd name="connsiteY6" fmla="*/ 2516454 h 3204020"/>
              <a:gd name="connsiteX7" fmla="*/ 1875442 w 2651771"/>
              <a:gd name="connsiteY7" fmla="*/ 3204020 h 3204020"/>
              <a:gd name="connsiteX8" fmla="*/ 1254050 w 2651771"/>
              <a:gd name="connsiteY8" fmla="*/ 2468062 h 3204020"/>
              <a:gd name="connsiteX9" fmla="*/ 647494 w 2651771"/>
              <a:gd name="connsiteY9" fmla="*/ 2073665 h 3204020"/>
              <a:gd name="connsiteX10" fmla="*/ 0 w 2651771"/>
              <a:gd name="connsiteY10" fmla="*/ 1381959 h 3204020"/>
              <a:gd name="connsiteX11" fmla="*/ 827659 w 2651771"/>
              <a:gd name="connsiteY11" fmla="*/ 1634217 h 3204020"/>
              <a:gd name="connsiteX12" fmla="*/ 745738 w 2651771"/>
              <a:gd name="connsiteY12" fmla="*/ 141231 h 3204020"/>
              <a:gd name="connsiteX13" fmla="*/ 787104 w 2651771"/>
              <a:gd name="connsiteY13" fmla="*/ 41365 h 32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51771" h="3204020">
                <a:moveTo>
                  <a:pt x="787104" y="41365"/>
                </a:moveTo>
                <a:cubicBezTo>
                  <a:pt x="812661" y="15808"/>
                  <a:pt x="847969" y="0"/>
                  <a:pt x="886969" y="0"/>
                </a:cubicBezTo>
                <a:cubicBezTo>
                  <a:pt x="964969" y="0"/>
                  <a:pt x="1028200" y="63231"/>
                  <a:pt x="1028200" y="141231"/>
                </a:cubicBezTo>
                <a:lnTo>
                  <a:pt x="1096626" y="863751"/>
                </a:lnTo>
                <a:cubicBezTo>
                  <a:pt x="1324950" y="817026"/>
                  <a:pt x="1594219" y="679679"/>
                  <a:pt x="1695952" y="851069"/>
                </a:cubicBezTo>
                <a:cubicBezTo>
                  <a:pt x="1896857" y="1284096"/>
                  <a:pt x="2012961" y="1443677"/>
                  <a:pt x="1965411" y="1898342"/>
                </a:cubicBezTo>
                <a:cubicBezTo>
                  <a:pt x="2062863" y="2027881"/>
                  <a:pt x="2521735" y="2407218"/>
                  <a:pt x="2651771" y="2516454"/>
                </a:cubicBezTo>
                <a:lnTo>
                  <a:pt x="1875442" y="3204020"/>
                </a:lnTo>
                <a:lnTo>
                  <a:pt x="1254050" y="2468062"/>
                </a:lnTo>
                <a:cubicBezTo>
                  <a:pt x="1117281" y="2338792"/>
                  <a:pt x="856388" y="2269133"/>
                  <a:pt x="647494" y="2073665"/>
                </a:cubicBezTo>
                <a:cubicBezTo>
                  <a:pt x="560013" y="2007911"/>
                  <a:pt x="439289" y="1645529"/>
                  <a:pt x="0" y="1381959"/>
                </a:cubicBezTo>
                <a:cubicBezTo>
                  <a:pt x="137000" y="1119373"/>
                  <a:pt x="679491" y="1549956"/>
                  <a:pt x="827659" y="1634217"/>
                </a:cubicBezTo>
                <a:lnTo>
                  <a:pt x="745738" y="141231"/>
                </a:lnTo>
                <a:cubicBezTo>
                  <a:pt x="745738" y="102231"/>
                  <a:pt x="761546" y="66923"/>
                  <a:pt x="787104" y="4136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F3B43B-7073-4E43-A120-FBE88B91825E}"/>
              </a:ext>
            </a:extLst>
          </p:cNvPr>
          <p:cNvGrpSpPr/>
          <p:nvPr userDrawn="1"/>
        </p:nvGrpSpPr>
        <p:grpSpPr>
          <a:xfrm rot="20710210">
            <a:off x="1109695" y="1075144"/>
            <a:ext cx="2071428" cy="3866164"/>
            <a:chOff x="3501573" y="3178068"/>
            <a:chExt cx="1340594" cy="273784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766DCF-CEDA-4148-9ED8-63AD0D175F5E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A94AC86-1F61-4CED-9F46-86044C8B32AB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0993C5E-970E-425C-B3DE-3580413D1A94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C34B241-B501-4B4B-B60A-AE52D305F208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8960144-090F-4E0C-A9A5-89928384970D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22C6B25-1FCA-4745-BFEC-9C0EE83C3F05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203E70E-D4FE-4D5D-8CE0-BE0AD83D4203}"/>
                </a:ext>
              </a:extLst>
            </p:cNvPr>
            <p:cNvGrpSpPr/>
            <p:nvPr/>
          </p:nvGrpSpPr>
          <p:grpSpPr>
            <a:xfrm>
              <a:off x="4088507" y="5635852"/>
              <a:ext cx="157979" cy="173080"/>
              <a:chOff x="6768665" y="6038214"/>
              <a:chExt cx="135058" cy="147968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B94AC636-8107-4CB1-BD6C-048A2637CA3D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3505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5457620-B831-4131-BE27-15D2E4FB8878}"/>
                  </a:ext>
                </a:extLst>
              </p:cNvPr>
              <p:cNvSpPr/>
              <p:nvPr/>
            </p:nvSpPr>
            <p:spPr>
              <a:xfrm>
                <a:off x="6802089" y="6071635"/>
                <a:ext cx="74098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0769613-862A-485D-9048-660DAA9EDAC6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5E2D9E1-0DA2-4D4F-8D1D-6BC3C7054F57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A76F852-5F33-480B-B189-08648C28C777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80C7545-90AC-4A60-96DA-F91A324F4C1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 rot="20700000">
            <a:off x="1256481" y="1623381"/>
            <a:ext cx="1833837" cy="27973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53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65C28F1-592D-4143-ABAD-910376B19CFF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그림 개체 틀 2">
            <a:extLst>
              <a:ext uri="{FF2B5EF4-FFF2-40B4-BE49-F238E27FC236}">
                <a16:creationId xmlns:a16="http://schemas.microsoft.com/office/drawing/2014/main" id="{3269F874-2185-4FFF-8F71-140FD1A5A0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853390"/>
            <a:ext cx="599586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 </a:t>
            </a:r>
          </a:p>
        </p:txBody>
      </p:sp>
      <p:sp>
        <p:nvSpPr>
          <p:cNvPr id="78" name="그림 개체 틀 2">
            <a:extLst>
              <a:ext uri="{FF2B5EF4-FFF2-40B4-BE49-F238E27FC236}">
                <a16:creationId xmlns:a16="http://schemas.microsoft.com/office/drawing/2014/main" id="{7C68091A-0EDD-450A-9532-701CA57CA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3992" y="230693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 </a:t>
            </a:r>
          </a:p>
        </p:txBody>
      </p:sp>
      <p:sp>
        <p:nvSpPr>
          <p:cNvPr id="79" name="그림 개체 틀 2">
            <a:extLst>
              <a:ext uri="{FF2B5EF4-FFF2-40B4-BE49-F238E27FC236}">
                <a16:creationId xmlns:a16="http://schemas.microsoft.com/office/drawing/2014/main" id="{8D2A51E8-6E77-4B9C-BA4A-73DA739F7C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343745" y="2306933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 </a:t>
            </a:r>
          </a:p>
        </p:txBody>
      </p:sp>
      <p:sp>
        <p:nvSpPr>
          <p:cNvPr id="80" name="그림 개체 틀 2">
            <a:extLst>
              <a:ext uri="{FF2B5EF4-FFF2-40B4-BE49-F238E27FC236}">
                <a16:creationId xmlns:a16="http://schemas.microsoft.com/office/drawing/2014/main" id="{CA10DD2B-76AB-41C7-B0A3-C8147C247B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493868" y="2306933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393504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107E2758-DA4A-4008-80CB-93DDF97EEA84}"/>
              </a:ext>
            </a:extLst>
          </p:cNvPr>
          <p:cNvSpPr/>
          <p:nvPr userDrawn="1"/>
        </p:nvSpPr>
        <p:spPr>
          <a:xfrm>
            <a:off x="6096000" y="1134290"/>
            <a:ext cx="5529944" cy="2749733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5BCE13DB-8AC7-4602-9142-AE7EF8EAB5B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299269" y="-1"/>
            <a:ext cx="3017520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B76B27C-3701-4740-8C3F-DAADD15CA2A0}"/>
              </a:ext>
            </a:extLst>
          </p:cNvPr>
          <p:cNvGrpSpPr/>
          <p:nvPr userDrawn="1"/>
        </p:nvGrpSpPr>
        <p:grpSpPr>
          <a:xfrm>
            <a:off x="1381145" y="804634"/>
            <a:ext cx="3105562" cy="5470923"/>
            <a:chOff x="8361959" y="779589"/>
            <a:chExt cx="3105562" cy="547092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18A29C6-522E-4C89-A30E-BD508F8680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5824" y="1828310"/>
              <a:ext cx="2926080" cy="3383280"/>
            </a:xfrm>
            <a:prstGeom prst="roundRect">
              <a:avLst>
                <a:gd name="adj" fmla="val 1512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5C6EF15-A113-46BF-A3FD-9ED0AECA0F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7786" y="1923078"/>
              <a:ext cx="2762157" cy="3193745"/>
            </a:xfrm>
            <a:prstGeom prst="roundRect">
              <a:avLst>
                <a:gd name="adj" fmla="val 1384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E1F5221F-700F-4525-A56B-E8E5A4347E50}"/>
                </a:ext>
              </a:extLst>
            </p:cNvPr>
            <p:cNvSpPr/>
            <p:nvPr/>
          </p:nvSpPr>
          <p:spPr>
            <a:xfrm rot="16200000">
              <a:off x="7824331" y="3501414"/>
              <a:ext cx="1178352" cy="10309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62C8DEB2-6EC5-4889-9FF8-8E451FCEFB1F}"/>
                </a:ext>
              </a:extLst>
            </p:cNvPr>
            <p:cNvSpPr/>
            <p:nvPr/>
          </p:nvSpPr>
          <p:spPr>
            <a:xfrm rot="5400000">
              <a:off x="11202840" y="2822478"/>
              <a:ext cx="438011" cy="913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Top Corners Rounded 13">
              <a:extLst>
                <a:ext uri="{FF2B5EF4-FFF2-40B4-BE49-F238E27FC236}">
                  <a16:creationId xmlns:a16="http://schemas.microsoft.com/office/drawing/2014/main" id="{17A474DB-2ED4-42C3-B7AF-4FE964E3B4E6}"/>
                </a:ext>
              </a:extLst>
            </p:cNvPr>
            <p:cNvSpPr/>
            <p:nvPr/>
          </p:nvSpPr>
          <p:spPr>
            <a:xfrm rot="5400000">
              <a:off x="11095797" y="3520197"/>
              <a:ext cx="630643" cy="6989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AF370C4-C890-48D0-AFCE-F4F6448CA2D4}"/>
                </a:ext>
              </a:extLst>
            </p:cNvPr>
            <p:cNvSpPr/>
            <p:nvPr/>
          </p:nvSpPr>
          <p:spPr>
            <a:xfrm>
              <a:off x="8746076" y="779589"/>
              <a:ext cx="2318640" cy="1088185"/>
            </a:xfrm>
            <a:custGeom>
              <a:avLst/>
              <a:gdLst>
                <a:gd name="connsiteX0" fmla="*/ 1136898 w 2318640"/>
                <a:gd name="connsiteY0" fmla="*/ 0 h 1088411"/>
                <a:gd name="connsiteX1" fmla="*/ 1159320 w 2318640"/>
                <a:gd name="connsiteY1" fmla="*/ 226 h 1088411"/>
                <a:gd name="connsiteX2" fmla="*/ 1181742 w 2318640"/>
                <a:gd name="connsiteY2" fmla="*/ 0 h 1088411"/>
                <a:gd name="connsiteX3" fmla="*/ 1197897 w 2318640"/>
                <a:gd name="connsiteY3" fmla="*/ 357 h 1088411"/>
                <a:gd name="connsiteX4" fmla="*/ 1197897 w 2318640"/>
                <a:gd name="connsiteY4" fmla="*/ 614 h 1088411"/>
                <a:gd name="connsiteX5" fmla="*/ 1460537 w 2318640"/>
                <a:gd name="connsiteY5" fmla="*/ 3260 h 1088411"/>
                <a:gd name="connsiteX6" fmla="*/ 1812913 w 2318640"/>
                <a:gd name="connsiteY6" fmla="*/ 31875 h 1088411"/>
                <a:gd name="connsiteX7" fmla="*/ 2061087 w 2318640"/>
                <a:gd name="connsiteY7" fmla="*/ 277475 h 1088411"/>
                <a:gd name="connsiteX8" fmla="*/ 2318640 w 2318640"/>
                <a:gd name="connsiteY8" fmla="*/ 1088411 h 1088411"/>
                <a:gd name="connsiteX9" fmla="*/ 2043057 w 2318640"/>
                <a:gd name="connsiteY9" fmla="*/ 1053860 h 1088411"/>
                <a:gd name="connsiteX10" fmla="*/ 1197897 w 2318640"/>
                <a:gd name="connsiteY10" fmla="*/ 1053860 h 1088411"/>
                <a:gd name="connsiteX11" fmla="*/ 1120743 w 2318640"/>
                <a:gd name="connsiteY11" fmla="*/ 1053860 h 1088411"/>
                <a:gd name="connsiteX12" fmla="*/ 275583 w 2318640"/>
                <a:gd name="connsiteY12" fmla="*/ 1053860 h 1088411"/>
                <a:gd name="connsiteX13" fmla="*/ 0 w 2318640"/>
                <a:gd name="connsiteY13" fmla="*/ 1088411 h 1088411"/>
                <a:gd name="connsiteX14" fmla="*/ 257553 w 2318640"/>
                <a:gd name="connsiteY14" fmla="*/ 277475 h 1088411"/>
                <a:gd name="connsiteX15" fmla="*/ 505727 w 2318640"/>
                <a:gd name="connsiteY15" fmla="*/ 31875 h 1088411"/>
                <a:gd name="connsiteX16" fmla="*/ 858103 w 2318640"/>
                <a:gd name="connsiteY16" fmla="*/ 3260 h 1088411"/>
                <a:gd name="connsiteX17" fmla="*/ 1120743 w 2318640"/>
                <a:gd name="connsiteY17" fmla="*/ 614 h 1088411"/>
                <a:gd name="connsiteX18" fmla="*/ 1120743 w 2318640"/>
                <a:gd name="connsiteY18" fmla="*/ 357 h 1088411"/>
                <a:gd name="connsiteX0" fmla="*/ 1120743 w 2318640"/>
                <a:gd name="connsiteY0" fmla="*/ 357 h 1088411"/>
                <a:gd name="connsiteX1" fmla="*/ 1159320 w 2318640"/>
                <a:gd name="connsiteY1" fmla="*/ 226 h 1088411"/>
                <a:gd name="connsiteX2" fmla="*/ 1181742 w 2318640"/>
                <a:gd name="connsiteY2" fmla="*/ 0 h 1088411"/>
                <a:gd name="connsiteX3" fmla="*/ 1197897 w 2318640"/>
                <a:gd name="connsiteY3" fmla="*/ 357 h 1088411"/>
                <a:gd name="connsiteX4" fmla="*/ 1197897 w 2318640"/>
                <a:gd name="connsiteY4" fmla="*/ 614 h 1088411"/>
                <a:gd name="connsiteX5" fmla="*/ 1460537 w 2318640"/>
                <a:gd name="connsiteY5" fmla="*/ 3260 h 1088411"/>
                <a:gd name="connsiteX6" fmla="*/ 1812913 w 2318640"/>
                <a:gd name="connsiteY6" fmla="*/ 31875 h 1088411"/>
                <a:gd name="connsiteX7" fmla="*/ 2061087 w 2318640"/>
                <a:gd name="connsiteY7" fmla="*/ 277475 h 1088411"/>
                <a:gd name="connsiteX8" fmla="*/ 2318640 w 2318640"/>
                <a:gd name="connsiteY8" fmla="*/ 1088411 h 1088411"/>
                <a:gd name="connsiteX9" fmla="*/ 2043057 w 2318640"/>
                <a:gd name="connsiteY9" fmla="*/ 1053860 h 1088411"/>
                <a:gd name="connsiteX10" fmla="*/ 1197897 w 2318640"/>
                <a:gd name="connsiteY10" fmla="*/ 1053860 h 1088411"/>
                <a:gd name="connsiteX11" fmla="*/ 1120743 w 2318640"/>
                <a:gd name="connsiteY11" fmla="*/ 1053860 h 1088411"/>
                <a:gd name="connsiteX12" fmla="*/ 275583 w 2318640"/>
                <a:gd name="connsiteY12" fmla="*/ 1053860 h 1088411"/>
                <a:gd name="connsiteX13" fmla="*/ 0 w 2318640"/>
                <a:gd name="connsiteY13" fmla="*/ 1088411 h 1088411"/>
                <a:gd name="connsiteX14" fmla="*/ 257553 w 2318640"/>
                <a:gd name="connsiteY14" fmla="*/ 277475 h 1088411"/>
                <a:gd name="connsiteX15" fmla="*/ 505727 w 2318640"/>
                <a:gd name="connsiteY15" fmla="*/ 31875 h 1088411"/>
                <a:gd name="connsiteX16" fmla="*/ 858103 w 2318640"/>
                <a:gd name="connsiteY16" fmla="*/ 3260 h 1088411"/>
                <a:gd name="connsiteX17" fmla="*/ 1120743 w 2318640"/>
                <a:gd name="connsiteY17" fmla="*/ 614 h 1088411"/>
                <a:gd name="connsiteX18" fmla="*/ 1120743 w 2318640"/>
                <a:gd name="connsiteY18" fmla="*/ 357 h 1088411"/>
                <a:gd name="connsiteX0" fmla="*/ 1120743 w 2318640"/>
                <a:gd name="connsiteY0" fmla="*/ 614 h 1088411"/>
                <a:gd name="connsiteX1" fmla="*/ 1159320 w 2318640"/>
                <a:gd name="connsiteY1" fmla="*/ 226 h 1088411"/>
                <a:gd name="connsiteX2" fmla="*/ 1181742 w 2318640"/>
                <a:gd name="connsiteY2" fmla="*/ 0 h 1088411"/>
                <a:gd name="connsiteX3" fmla="*/ 1197897 w 2318640"/>
                <a:gd name="connsiteY3" fmla="*/ 357 h 1088411"/>
                <a:gd name="connsiteX4" fmla="*/ 1197897 w 2318640"/>
                <a:gd name="connsiteY4" fmla="*/ 614 h 1088411"/>
                <a:gd name="connsiteX5" fmla="*/ 1460537 w 2318640"/>
                <a:gd name="connsiteY5" fmla="*/ 3260 h 1088411"/>
                <a:gd name="connsiteX6" fmla="*/ 1812913 w 2318640"/>
                <a:gd name="connsiteY6" fmla="*/ 31875 h 1088411"/>
                <a:gd name="connsiteX7" fmla="*/ 2061087 w 2318640"/>
                <a:gd name="connsiteY7" fmla="*/ 277475 h 1088411"/>
                <a:gd name="connsiteX8" fmla="*/ 2318640 w 2318640"/>
                <a:gd name="connsiteY8" fmla="*/ 1088411 h 1088411"/>
                <a:gd name="connsiteX9" fmla="*/ 2043057 w 2318640"/>
                <a:gd name="connsiteY9" fmla="*/ 1053860 h 1088411"/>
                <a:gd name="connsiteX10" fmla="*/ 1197897 w 2318640"/>
                <a:gd name="connsiteY10" fmla="*/ 1053860 h 1088411"/>
                <a:gd name="connsiteX11" fmla="*/ 1120743 w 2318640"/>
                <a:gd name="connsiteY11" fmla="*/ 1053860 h 1088411"/>
                <a:gd name="connsiteX12" fmla="*/ 275583 w 2318640"/>
                <a:gd name="connsiteY12" fmla="*/ 1053860 h 1088411"/>
                <a:gd name="connsiteX13" fmla="*/ 0 w 2318640"/>
                <a:gd name="connsiteY13" fmla="*/ 1088411 h 1088411"/>
                <a:gd name="connsiteX14" fmla="*/ 257553 w 2318640"/>
                <a:gd name="connsiteY14" fmla="*/ 277475 h 1088411"/>
                <a:gd name="connsiteX15" fmla="*/ 505727 w 2318640"/>
                <a:gd name="connsiteY15" fmla="*/ 31875 h 1088411"/>
                <a:gd name="connsiteX16" fmla="*/ 858103 w 2318640"/>
                <a:gd name="connsiteY16" fmla="*/ 3260 h 1088411"/>
                <a:gd name="connsiteX17" fmla="*/ 1120743 w 2318640"/>
                <a:gd name="connsiteY17" fmla="*/ 614 h 1088411"/>
                <a:gd name="connsiteX0" fmla="*/ 1120743 w 2318640"/>
                <a:gd name="connsiteY0" fmla="*/ 614 h 1088411"/>
                <a:gd name="connsiteX1" fmla="*/ 1159320 w 2318640"/>
                <a:gd name="connsiteY1" fmla="*/ 226 h 1088411"/>
                <a:gd name="connsiteX2" fmla="*/ 1181742 w 2318640"/>
                <a:gd name="connsiteY2" fmla="*/ 0 h 1088411"/>
                <a:gd name="connsiteX3" fmla="*/ 1197897 w 2318640"/>
                <a:gd name="connsiteY3" fmla="*/ 357 h 1088411"/>
                <a:gd name="connsiteX4" fmla="*/ 1460537 w 2318640"/>
                <a:gd name="connsiteY4" fmla="*/ 3260 h 1088411"/>
                <a:gd name="connsiteX5" fmla="*/ 1812913 w 2318640"/>
                <a:gd name="connsiteY5" fmla="*/ 31875 h 1088411"/>
                <a:gd name="connsiteX6" fmla="*/ 2061087 w 2318640"/>
                <a:gd name="connsiteY6" fmla="*/ 277475 h 1088411"/>
                <a:gd name="connsiteX7" fmla="*/ 2318640 w 2318640"/>
                <a:gd name="connsiteY7" fmla="*/ 1088411 h 1088411"/>
                <a:gd name="connsiteX8" fmla="*/ 2043057 w 2318640"/>
                <a:gd name="connsiteY8" fmla="*/ 1053860 h 1088411"/>
                <a:gd name="connsiteX9" fmla="*/ 1197897 w 2318640"/>
                <a:gd name="connsiteY9" fmla="*/ 1053860 h 1088411"/>
                <a:gd name="connsiteX10" fmla="*/ 1120743 w 2318640"/>
                <a:gd name="connsiteY10" fmla="*/ 1053860 h 1088411"/>
                <a:gd name="connsiteX11" fmla="*/ 275583 w 2318640"/>
                <a:gd name="connsiteY11" fmla="*/ 1053860 h 1088411"/>
                <a:gd name="connsiteX12" fmla="*/ 0 w 2318640"/>
                <a:gd name="connsiteY12" fmla="*/ 1088411 h 1088411"/>
                <a:gd name="connsiteX13" fmla="*/ 257553 w 2318640"/>
                <a:gd name="connsiteY13" fmla="*/ 277475 h 1088411"/>
                <a:gd name="connsiteX14" fmla="*/ 505727 w 2318640"/>
                <a:gd name="connsiteY14" fmla="*/ 31875 h 1088411"/>
                <a:gd name="connsiteX15" fmla="*/ 858103 w 2318640"/>
                <a:gd name="connsiteY15" fmla="*/ 3260 h 1088411"/>
                <a:gd name="connsiteX16" fmla="*/ 1120743 w 2318640"/>
                <a:gd name="connsiteY16" fmla="*/ 614 h 1088411"/>
                <a:gd name="connsiteX0" fmla="*/ 1120743 w 2318640"/>
                <a:gd name="connsiteY0" fmla="*/ 614 h 1088411"/>
                <a:gd name="connsiteX1" fmla="*/ 1159320 w 2318640"/>
                <a:gd name="connsiteY1" fmla="*/ 226 h 1088411"/>
                <a:gd name="connsiteX2" fmla="*/ 1181742 w 2318640"/>
                <a:gd name="connsiteY2" fmla="*/ 0 h 1088411"/>
                <a:gd name="connsiteX3" fmla="*/ 1460537 w 2318640"/>
                <a:gd name="connsiteY3" fmla="*/ 3260 h 1088411"/>
                <a:gd name="connsiteX4" fmla="*/ 1812913 w 2318640"/>
                <a:gd name="connsiteY4" fmla="*/ 31875 h 1088411"/>
                <a:gd name="connsiteX5" fmla="*/ 2061087 w 2318640"/>
                <a:gd name="connsiteY5" fmla="*/ 277475 h 1088411"/>
                <a:gd name="connsiteX6" fmla="*/ 2318640 w 2318640"/>
                <a:gd name="connsiteY6" fmla="*/ 1088411 h 1088411"/>
                <a:gd name="connsiteX7" fmla="*/ 2043057 w 2318640"/>
                <a:gd name="connsiteY7" fmla="*/ 1053860 h 1088411"/>
                <a:gd name="connsiteX8" fmla="*/ 1197897 w 2318640"/>
                <a:gd name="connsiteY8" fmla="*/ 1053860 h 1088411"/>
                <a:gd name="connsiteX9" fmla="*/ 1120743 w 2318640"/>
                <a:gd name="connsiteY9" fmla="*/ 1053860 h 1088411"/>
                <a:gd name="connsiteX10" fmla="*/ 275583 w 2318640"/>
                <a:gd name="connsiteY10" fmla="*/ 1053860 h 1088411"/>
                <a:gd name="connsiteX11" fmla="*/ 0 w 2318640"/>
                <a:gd name="connsiteY11" fmla="*/ 1088411 h 1088411"/>
                <a:gd name="connsiteX12" fmla="*/ 257553 w 2318640"/>
                <a:gd name="connsiteY12" fmla="*/ 277475 h 1088411"/>
                <a:gd name="connsiteX13" fmla="*/ 505727 w 2318640"/>
                <a:gd name="connsiteY13" fmla="*/ 31875 h 1088411"/>
                <a:gd name="connsiteX14" fmla="*/ 858103 w 2318640"/>
                <a:gd name="connsiteY14" fmla="*/ 3260 h 1088411"/>
                <a:gd name="connsiteX15" fmla="*/ 1120743 w 2318640"/>
                <a:gd name="connsiteY15" fmla="*/ 614 h 1088411"/>
                <a:gd name="connsiteX0" fmla="*/ 1120743 w 2318640"/>
                <a:gd name="connsiteY0" fmla="*/ 388 h 1088185"/>
                <a:gd name="connsiteX1" fmla="*/ 1159320 w 2318640"/>
                <a:gd name="connsiteY1" fmla="*/ 0 h 1088185"/>
                <a:gd name="connsiteX2" fmla="*/ 1460537 w 2318640"/>
                <a:gd name="connsiteY2" fmla="*/ 3034 h 1088185"/>
                <a:gd name="connsiteX3" fmla="*/ 1812913 w 2318640"/>
                <a:gd name="connsiteY3" fmla="*/ 31649 h 1088185"/>
                <a:gd name="connsiteX4" fmla="*/ 2061087 w 2318640"/>
                <a:gd name="connsiteY4" fmla="*/ 277249 h 1088185"/>
                <a:gd name="connsiteX5" fmla="*/ 2318640 w 2318640"/>
                <a:gd name="connsiteY5" fmla="*/ 1088185 h 1088185"/>
                <a:gd name="connsiteX6" fmla="*/ 2043057 w 2318640"/>
                <a:gd name="connsiteY6" fmla="*/ 1053634 h 1088185"/>
                <a:gd name="connsiteX7" fmla="*/ 1197897 w 2318640"/>
                <a:gd name="connsiteY7" fmla="*/ 1053634 h 1088185"/>
                <a:gd name="connsiteX8" fmla="*/ 1120743 w 2318640"/>
                <a:gd name="connsiteY8" fmla="*/ 1053634 h 1088185"/>
                <a:gd name="connsiteX9" fmla="*/ 275583 w 2318640"/>
                <a:gd name="connsiteY9" fmla="*/ 1053634 h 1088185"/>
                <a:gd name="connsiteX10" fmla="*/ 0 w 2318640"/>
                <a:gd name="connsiteY10" fmla="*/ 1088185 h 1088185"/>
                <a:gd name="connsiteX11" fmla="*/ 257553 w 2318640"/>
                <a:gd name="connsiteY11" fmla="*/ 277249 h 1088185"/>
                <a:gd name="connsiteX12" fmla="*/ 505727 w 2318640"/>
                <a:gd name="connsiteY12" fmla="*/ 31649 h 1088185"/>
                <a:gd name="connsiteX13" fmla="*/ 858103 w 2318640"/>
                <a:gd name="connsiteY13" fmla="*/ 3034 h 1088185"/>
                <a:gd name="connsiteX14" fmla="*/ 1120743 w 2318640"/>
                <a:gd name="connsiteY14" fmla="*/ 388 h 1088185"/>
                <a:gd name="connsiteX0" fmla="*/ 858103 w 2318640"/>
                <a:gd name="connsiteY0" fmla="*/ 3034 h 1088185"/>
                <a:gd name="connsiteX1" fmla="*/ 1159320 w 2318640"/>
                <a:gd name="connsiteY1" fmla="*/ 0 h 1088185"/>
                <a:gd name="connsiteX2" fmla="*/ 1460537 w 2318640"/>
                <a:gd name="connsiteY2" fmla="*/ 3034 h 1088185"/>
                <a:gd name="connsiteX3" fmla="*/ 1812913 w 2318640"/>
                <a:gd name="connsiteY3" fmla="*/ 31649 h 1088185"/>
                <a:gd name="connsiteX4" fmla="*/ 2061087 w 2318640"/>
                <a:gd name="connsiteY4" fmla="*/ 277249 h 1088185"/>
                <a:gd name="connsiteX5" fmla="*/ 2318640 w 2318640"/>
                <a:gd name="connsiteY5" fmla="*/ 1088185 h 1088185"/>
                <a:gd name="connsiteX6" fmla="*/ 2043057 w 2318640"/>
                <a:gd name="connsiteY6" fmla="*/ 1053634 h 1088185"/>
                <a:gd name="connsiteX7" fmla="*/ 1197897 w 2318640"/>
                <a:gd name="connsiteY7" fmla="*/ 1053634 h 1088185"/>
                <a:gd name="connsiteX8" fmla="*/ 1120743 w 2318640"/>
                <a:gd name="connsiteY8" fmla="*/ 1053634 h 1088185"/>
                <a:gd name="connsiteX9" fmla="*/ 275583 w 2318640"/>
                <a:gd name="connsiteY9" fmla="*/ 1053634 h 1088185"/>
                <a:gd name="connsiteX10" fmla="*/ 0 w 2318640"/>
                <a:gd name="connsiteY10" fmla="*/ 1088185 h 1088185"/>
                <a:gd name="connsiteX11" fmla="*/ 257553 w 2318640"/>
                <a:gd name="connsiteY11" fmla="*/ 277249 h 1088185"/>
                <a:gd name="connsiteX12" fmla="*/ 505727 w 2318640"/>
                <a:gd name="connsiteY12" fmla="*/ 31649 h 1088185"/>
                <a:gd name="connsiteX13" fmla="*/ 858103 w 2318640"/>
                <a:gd name="connsiteY13" fmla="*/ 3034 h 1088185"/>
                <a:gd name="connsiteX0" fmla="*/ 858103 w 2318640"/>
                <a:gd name="connsiteY0" fmla="*/ 3034 h 1088185"/>
                <a:gd name="connsiteX1" fmla="*/ 1159320 w 2318640"/>
                <a:gd name="connsiteY1" fmla="*/ 0 h 1088185"/>
                <a:gd name="connsiteX2" fmla="*/ 1460537 w 2318640"/>
                <a:gd name="connsiteY2" fmla="*/ 3034 h 1088185"/>
                <a:gd name="connsiteX3" fmla="*/ 1812913 w 2318640"/>
                <a:gd name="connsiteY3" fmla="*/ 31649 h 1088185"/>
                <a:gd name="connsiteX4" fmla="*/ 2061087 w 2318640"/>
                <a:gd name="connsiteY4" fmla="*/ 277249 h 1088185"/>
                <a:gd name="connsiteX5" fmla="*/ 2318640 w 2318640"/>
                <a:gd name="connsiteY5" fmla="*/ 1088185 h 1088185"/>
                <a:gd name="connsiteX6" fmla="*/ 2043057 w 2318640"/>
                <a:gd name="connsiteY6" fmla="*/ 1053634 h 1088185"/>
                <a:gd name="connsiteX7" fmla="*/ 1197897 w 2318640"/>
                <a:gd name="connsiteY7" fmla="*/ 1053634 h 1088185"/>
                <a:gd name="connsiteX8" fmla="*/ 1120743 w 2318640"/>
                <a:gd name="connsiteY8" fmla="*/ 1053634 h 1088185"/>
                <a:gd name="connsiteX9" fmla="*/ 275583 w 2318640"/>
                <a:gd name="connsiteY9" fmla="*/ 1053634 h 1088185"/>
                <a:gd name="connsiteX10" fmla="*/ 0 w 2318640"/>
                <a:gd name="connsiteY10" fmla="*/ 1088185 h 1088185"/>
                <a:gd name="connsiteX11" fmla="*/ 257553 w 2318640"/>
                <a:gd name="connsiteY11" fmla="*/ 277249 h 1088185"/>
                <a:gd name="connsiteX12" fmla="*/ 505727 w 2318640"/>
                <a:gd name="connsiteY12" fmla="*/ 31649 h 1088185"/>
                <a:gd name="connsiteX13" fmla="*/ 858103 w 2318640"/>
                <a:gd name="connsiteY13" fmla="*/ 3034 h 108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18640" h="1088185">
                  <a:moveTo>
                    <a:pt x="858103" y="3034"/>
                  </a:moveTo>
                  <a:lnTo>
                    <a:pt x="1159320" y="0"/>
                  </a:lnTo>
                  <a:lnTo>
                    <a:pt x="1460537" y="3034"/>
                  </a:lnTo>
                  <a:cubicBezTo>
                    <a:pt x="1572280" y="7501"/>
                    <a:pt x="1688813" y="16195"/>
                    <a:pt x="1812913" y="31649"/>
                  </a:cubicBezTo>
                  <a:cubicBezTo>
                    <a:pt x="2006913" y="54831"/>
                    <a:pt x="2061087" y="137340"/>
                    <a:pt x="2061087" y="277249"/>
                  </a:cubicBezTo>
                  <a:cubicBezTo>
                    <a:pt x="2073966" y="780742"/>
                    <a:pt x="2179548" y="875755"/>
                    <a:pt x="2318640" y="1088185"/>
                  </a:cubicBezTo>
                  <a:cubicBezTo>
                    <a:pt x="2226779" y="1076668"/>
                    <a:pt x="2140070" y="1054848"/>
                    <a:pt x="2043057" y="1053634"/>
                  </a:cubicBezTo>
                  <a:lnTo>
                    <a:pt x="1197897" y="1053634"/>
                  </a:lnTo>
                  <a:lnTo>
                    <a:pt x="1120743" y="1053634"/>
                  </a:lnTo>
                  <a:lnTo>
                    <a:pt x="275583" y="1053634"/>
                  </a:lnTo>
                  <a:cubicBezTo>
                    <a:pt x="178570" y="1054848"/>
                    <a:pt x="91861" y="1076668"/>
                    <a:pt x="0" y="1088185"/>
                  </a:cubicBezTo>
                  <a:cubicBezTo>
                    <a:pt x="139092" y="875755"/>
                    <a:pt x="244674" y="780742"/>
                    <a:pt x="257553" y="277249"/>
                  </a:cubicBezTo>
                  <a:cubicBezTo>
                    <a:pt x="257553" y="137340"/>
                    <a:pt x="311727" y="54831"/>
                    <a:pt x="505727" y="31649"/>
                  </a:cubicBezTo>
                  <a:cubicBezTo>
                    <a:pt x="629827" y="16195"/>
                    <a:pt x="746360" y="7501"/>
                    <a:pt x="858103" y="3034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E4AA534-3009-4532-A186-F8EE80C124ED}"/>
                </a:ext>
              </a:extLst>
            </p:cNvPr>
            <p:cNvSpPr/>
            <p:nvPr/>
          </p:nvSpPr>
          <p:spPr>
            <a:xfrm rot="10800000">
              <a:off x="8801171" y="5162327"/>
              <a:ext cx="2318640" cy="1088185"/>
            </a:xfrm>
            <a:custGeom>
              <a:avLst/>
              <a:gdLst>
                <a:gd name="connsiteX0" fmla="*/ 1136898 w 2318640"/>
                <a:gd name="connsiteY0" fmla="*/ 0 h 1088411"/>
                <a:gd name="connsiteX1" fmla="*/ 1159320 w 2318640"/>
                <a:gd name="connsiteY1" fmla="*/ 226 h 1088411"/>
                <a:gd name="connsiteX2" fmla="*/ 1181742 w 2318640"/>
                <a:gd name="connsiteY2" fmla="*/ 0 h 1088411"/>
                <a:gd name="connsiteX3" fmla="*/ 1197897 w 2318640"/>
                <a:gd name="connsiteY3" fmla="*/ 357 h 1088411"/>
                <a:gd name="connsiteX4" fmla="*/ 1197897 w 2318640"/>
                <a:gd name="connsiteY4" fmla="*/ 614 h 1088411"/>
                <a:gd name="connsiteX5" fmla="*/ 1460537 w 2318640"/>
                <a:gd name="connsiteY5" fmla="*/ 3260 h 1088411"/>
                <a:gd name="connsiteX6" fmla="*/ 1812913 w 2318640"/>
                <a:gd name="connsiteY6" fmla="*/ 31875 h 1088411"/>
                <a:gd name="connsiteX7" fmla="*/ 2061087 w 2318640"/>
                <a:gd name="connsiteY7" fmla="*/ 277475 h 1088411"/>
                <a:gd name="connsiteX8" fmla="*/ 2318640 w 2318640"/>
                <a:gd name="connsiteY8" fmla="*/ 1088411 h 1088411"/>
                <a:gd name="connsiteX9" fmla="*/ 2043057 w 2318640"/>
                <a:gd name="connsiteY9" fmla="*/ 1053860 h 1088411"/>
                <a:gd name="connsiteX10" fmla="*/ 1197897 w 2318640"/>
                <a:gd name="connsiteY10" fmla="*/ 1053860 h 1088411"/>
                <a:gd name="connsiteX11" fmla="*/ 1120743 w 2318640"/>
                <a:gd name="connsiteY11" fmla="*/ 1053860 h 1088411"/>
                <a:gd name="connsiteX12" fmla="*/ 275583 w 2318640"/>
                <a:gd name="connsiteY12" fmla="*/ 1053860 h 1088411"/>
                <a:gd name="connsiteX13" fmla="*/ 0 w 2318640"/>
                <a:gd name="connsiteY13" fmla="*/ 1088411 h 1088411"/>
                <a:gd name="connsiteX14" fmla="*/ 257553 w 2318640"/>
                <a:gd name="connsiteY14" fmla="*/ 277475 h 1088411"/>
                <a:gd name="connsiteX15" fmla="*/ 505727 w 2318640"/>
                <a:gd name="connsiteY15" fmla="*/ 31875 h 1088411"/>
                <a:gd name="connsiteX16" fmla="*/ 858103 w 2318640"/>
                <a:gd name="connsiteY16" fmla="*/ 3260 h 1088411"/>
                <a:gd name="connsiteX17" fmla="*/ 1120743 w 2318640"/>
                <a:gd name="connsiteY17" fmla="*/ 614 h 1088411"/>
                <a:gd name="connsiteX18" fmla="*/ 1120743 w 2318640"/>
                <a:gd name="connsiteY18" fmla="*/ 357 h 1088411"/>
                <a:gd name="connsiteX0" fmla="*/ 1120743 w 2318640"/>
                <a:gd name="connsiteY0" fmla="*/ 357 h 1088411"/>
                <a:gd name="connsiteX1" fmla="*/ 1159320 w 2318640"/>
                <a:gd name="connsiteY1" fmla="*/ 226 h 1088411"/>
                <a:gd name="connsiteX2" fmla="*/ 1181742 w 2318640"/>
                <a:gd name="connsiteY2" fmla="*/ 0 h 1088411"/>
                <a:gd name="connsiteX3" fmla="*/ 1197897 w 2318640"/>
                <a:gd name="connsiteY3" fmla="*/ 357 h 1088411"/>
                <a:gd name="connsiteX4" fmla="*/ 1197897 w 2318640"/>
                <a:gd name="connsiteY4" fmla="*/ 614 h 1088411"/>
                <a:gd name="connsiteX5" fmla="*/ 1460537 w 2318640"/>
                <a:gd name="connsiteY5" fmla="*/ 3260 h 1088411"/>
                <a:gd name="connsiteX6" fmla="*/ 1812913 w 2318640"/>
                <a:gd name="connsiteY6" fmla="*/ 31875 h 1088411"/>
                <a:gd name="connsiteX7" fmla="*/ 2061087 w 2318640"/>
                <a:gd name="connsiteY7" fmla="*/ 277475 h 1088411"/>
                <a:gd name="connsiteX8" fmla="*/ 2318640 w 2318640"/>
                <a:gd name="connsiteY8" fmla="*/ 1088411 h 1088411"/>
                <a:gd name="connsiteX9" fmla="*/ 2043057 w 2318640"/>
                <a:gd name="connsiteY9" fmla="*/ 1053860 h 1088411"/>
                <a:gd name="connsiteX10" fmla="*/ 1197897 w 2318640"/>
                <a:gd name="connsiteY10" fmla="*/ 1053860 h 1088411"/>
                <a:gd name="connsiteX11" fmla="*/ 1120743 w 2318640"/>
                <a:gd name="connsiteY11" fmla="*/ 1053860 h 1088411"/>
                <a:gd name="connsiteX12" fmla="*/ 275583 w 2318640"/>
                <a:gd name="connsiteY12" fmla="*/ 1053860 h 1088411"/>
                <a:gd name="connsiteX13" fmla="*/ 0 w 2318640"/>
                <a:gd name="connsiteY13" fmla="*/ 1088411 h 1088411"/>
                <a:gd name="connsiteX14" fmla="*/ 257553 w 2318640"/>
                <a:gd name="connsiteY14" fmla="*/ 277475 h 1088411"/>
                <a:gd name="connsiteX15" fmla="*/ 505727 w 2318640"/>
                <a:gd name="connsiteY15" fmla="*/ 31875 h 1088411"/>
                <a:gd name="connsiteX16" fmla="*/ 858103 w 2318640"/>
                <a:gd name="connsiteY16" fmla="*/ 3260 h 1088411"/>
                <a:gd name="connsiteX17" fmla="*/ 1120743 w 2318640"/>
                <a:gd name="connsiteY17" fmla="*/ 614 h 1088411"/>
                <a:gd name="connsiteX18" fmla="*/ 1120743 w 2318640"/>
                <a:gd name="connsiteY18" fmla="*/ 357 h 1088411"/>
                <a:gd name="connsiteX0" fmla="*/ 1120743 w 2318640"/>
                <a:gd name="connsiteY0" fmla="*/ 614 h 1088411"/>
                <a:gd name="connsiteX1" fmla="*/ 1159320 w 2318640"/>
                <a:gd name="connsiteY1" fmla="*/ 226 h 1088411"/>
                <a:gd name="connsiteX2" fmla="*/ 1181742 w 2318640"/>
                <a:gd name="connsiteY2" fmla="*/ 0 h 1088411"/>
                <a:gd name="connsiteX3" fmla="*/ 1197897 w 2318640"/>
                <a:gd name="connsiteY3" fmla="*/ 357 h 1088411"/>
                <a:gd name="connsiteX4" fmla="*/ 1197897 w 2318640"/>
                <a:gd name="connsiteY4" fmla="*/ 614 h 1088411"/>
                <a:gd name="connsiteX5" fmla="*/ 1460537 w 2318640"/>
                <a:gd name="connsiteY5" fmla="*/ 3260 h 1088411"/>
                <a:gd name="connsiteX6" fmla="*/ 1812913 w 2318640"/>
                <a:gd name="connsiteY6" fmla="*/ 31875 h 1088411"/>
                <a:gd name="connsiteX7" fmla="*/ 2061087 w 2318640"/>
                <a:gd name="connsiteY7" fmla="*/ 277475 h 1088411"/>
                <a:gd name="connsiteX8" fmla="*/ 2318640 w 2318640"/>
                <a:gd name="connsiteY8" fmla="*/ 1088411 h 1088411"/>
                <a:gd name="connsiteX9" fmla="*/ 2043057 w 2318640"/>
                <a:gd name="connsiteY9" fmla="*/ 1053860 h 1088411"/>
                <a:gd name="connsiteX10" fmla="*/ 1197897 w 2318640"/>
                <a:gd name="connsiteY10" fmla="*/ 1053860 h 1088411"/>
                <a:gd name="connsiteX11" fmla="*/ 1120743 w 2318640"/>
                <a:gd name="connsiteY11" fmla="*/ 1053860 h 1088411"/>
                <a:gd name="connsiteX12" fmla="*/ 275583 w 2318640"/>
                <a:gd name="connsiteY12" fmla="*/ 1053860 h 1088411"/>
                <a:gd name="connsiteX13" fmla="*/ 0 w 2318640"/>
                <a:gd name="connsiteY13" fmla="*/ 1088411 h 1088411"/>
                <a:gd name="connsiteX14" fmla="*/ 257553 w 2318640"/>
                <a:gd name="connsiteY14" fmla="*/ 277475 h 1088411"/>
                <a:gd name="connsiteX15" fmla="*/ 505727 w 2318640"/>
                <a:gd name="connsiteY15" fmla="*/ 31875 h 1088411"/>
                <a:gd name="connsiteX16" fmla="*/ 858103 w 2318640"/>
                <a:gd name="connsiteY16" fmla="*/ 3260 h 1088411"/>
                <a:gd name="connsiteX17" fmla="*/ 1120743 w 2318640"/>
                <a:gd name="connsiteY17" fmla="*/ 614 h 1088411"/>
                <a:gd name="connsiteX0" fmla="*/ 1120743 w 2318640"/>
                <a:gd name="connsiteY0" fmla="*/ 614 h 1088411"/>
                <a:gd name="connsiteX1" fmla="*/ 1159320 w 2318640"/>
                <a:gd name="connsiteY1" fmla="*/ 226 h 1088411"/>
                <a:gd name="connsiteX2" fmla="*/ 1181742 w 2318640"/>
                <a:gd name="connsiteY2" fmla="*/ 0 h 1088411"/>
                <a:gd name="connsiteX3" fmla="*/ 1197897 w 2318640"/>
                <a:gd name="connsiteY3" fmla="*/ 357 h 1088411"/>
                <a:gd name="connsiteX4" fmla="*/ 1460537 w 2318640"/>
                <a:gd name="connsiteY4" fmla="*/ 3260 h 1088411"/>
                <a:gd name="connsiteX5" fmla="*/ 1812913 w 2318640"/>
                <a:gd name="connsiteY5" fmla="*/ 31875 h 1088411"/>
                <a:gd name="connsiteX6" fmla="*/ 2061087 w 2318640"/>
                <a:gd name="connsiteY6" fmla="*/ 277475 h 1088411"/>
                <a:gd name="connsiteX7" fmla="*/ 2318640 w 2318640"/>
                <a:gd name="connsiteY7" fmla="*/ 1088411 h 1088411"/>
                <a:gd name="connsiteX8" fmla="*/ 2043057 w 2318640"/>
                <a:gd name="connsiteY8" fmla="*/ 1053860 h 1088411"/>
                <a:gd name="connsiteX9" fmla="*/ 1197897 w 2318640"/>
                <a:gd name="connsiteY9" fmla="*/ 1053860 h 1088411"/>
                <a:gd name="connsiteX10" fmla="*/ 1120743 w 2318640"/>
                <a:gd name="connsiteY10" fmla="*/ 1053860 h 1088411"/>
                <a:gd name="connsiteX11" fmla="*/ 275583 w 2318640"/>
                <a:gd name="connsiteY11" fmla="*/ 1053860 h 1088411"/>
                <a:gd name="connsiteX12" fmla="*/ 0 w 2318640"/>
                <a:gd name="connsiteY12" fmla="*/ 1088411 h 1088411"/>
                <a:gd name="connsiteX13" fmla="*/ 257553 w 2318640"/>
                <a:gd name="connsiteY13" fmla="*/ 277475 h 1088411"/>
                <a:gd name="connsiteX14" fmla="*/ 505727 w 2318640"/>
                <a:gd name="connsiteY14" fmla="*/ 31875 h 1088411"/>
                <a:gd name="connsiteX15" fmla="*/ 858103 w 2318640"/>
                <a:gd name="connsiteY15" fmla="*/ 3260 h 1088411"/>
                <a:gd name="connsiteX16" fmla="*/ 1120743 w 2318640"/>
                <a:gd name="connsiteY16" fmla="*/ 614 h 1088411"/>
                <a:gd name="connsiteX0" fmla="*/ 1120743 w 2318640"/>
                <a:gd name="connsiteY0" fmla="*/ 614 h 1088411"/>
                <a:gd name="connsiteX1" fmla="*/ 1159320 w 2318640"/>
                <a:gd name="connsiteY1" fmla="*/ 226 h 1088411"/>
                <a:gd name="connsiteX2" fmla="*/ 1181742 w 2318640"/>
                <a:gd name="connsiteY2" fmla="*/ 0 h 1088411"/>
                <a:gd name="connsiteX3" fmla="*/ 1460537 w 2318640"/>
                <a:gd name="connsiteY3" fmla="*/ 3260 h 1088411"/>
                <a:gd name="connsiteX4" fmla="*/ 1812913 w 2318640"/>
                <a:gd name="connsiteY4" fmla="*/ 31875 h 1088411"/>
                <a:gd name="connsiteX5" fmla="*/ 2061087 w 2318640"/>
                <a:gd name="connsiteY5" fmla="*/ 277475 h 1088411"/>
                <a:gd name="connsiteX6" fmla="*/ 2318640 w 2318640"/>
                <a:gd name="connsiteY6" fmla="*/ 1088411 h 1088411"/>
                <a:gd name="connsiteX7" fmla="*/ 2043057 w 2318640"/>
                <a:gd name="connsiteY7" fmla="*/ 1053860 h 1088411"/>
                <a:gd name="connsiteX8" fmla="*/ 1197897 w 2318640"/>
                <a:gd name="connsiteY8" fmla="*/ 1053860 h 1088411"/>
                <a:gd name="connsiteX9" fmla="*/ 1120743 w 2318640"/>
                <a:gd name="connsiteY9" fmla="*/ 1053860 h 1088411"/>
                <a:gd name="connsiteX10" fmla="*/ 275583 w 2318640"/>
                <a:gd name="connsiteY10" fmla="*/ 1053860 h 1088411"/>
                <a:gd name="connsiteX11" fmla="*/ 0 w 2318640"/>
                <a:gd name="connsiteY11" fmla="*/ 1088411 h 1088411"/>
                <a:gd name="connsiteX12" fmla="*/ 257553 w 2318640"/>
                <a:gd name="connsiteY12" fmla="*/ 277475 h 1088411"/>
                <a:gd name="connsiteX13" fmla="*/ 505727 w 2318640"/>
                <a:gd name="connsiteY13" fmla="*/ 31875 h 1088411"/>
                <a:gd name="connsiteX14" fmla="*/ 858103 w 2318640"/>
                <a:gd name="connsiteY14" fmla="*/ 3260 h 1088411"/>
                <a:gd name="connsiteX15" fmla="*/ 1120743 w 2318640"/>
                <a:gd name="connsiteY15" fmla="*/ 614 h 1088411"/>
                <a:gd name="connsiteX0" fmla="*/ 1120743 w 2318640"/>
                <a:gd name="connsiteY0" fmla="*/ 388 h 1088185"/>
                <a:gd name="connsiteX1" fmla="*/ 1159320 w 2318640"/>
                <a:gd name="connsiteY1" fmla="*/ 0 h 1088185"/>
                <a:gd name="connsiteX2" fmla="*/ 1460537 w 2318640"/>
                <a:gd name="connsiteY2" fmla="*/ 3034 h 1088185"/>
                <a:gd name="connsiteX3" fmla="*/ 1812913 w 2318640"/>
                <a:gd name="connsiteY3" fmla="*/ 31649 h 1088185"/>
                <a:gd name="connsiteX4" fmla="*/ 2061087 w 2318640"/>
                <a:gd name="connsiteY4" fmla="*/ 277249 h 1088185"/>
                <a:gd name="connsiteX5" fmla="*/ 2318640 w 2318640"/>
                <a:gd name="connsiteY5" fmla="*/ 1088185 h 1088185"/>
                <a:gd name="connsiteX6" fmla="*/ 2043057 w 2318640"/>
                <a:gd name="connsiteY6" fmla="*/ 1053634 h 1088185"/>
                <a:gd name="connsiteX7" fmla="*/ 1197897 w 2318640"/>
                <a:gd name="connsiteY7" fmla="*/ 1053634 h 1088185"/>
                <a:gd name="connsiteX8" fmla="*/ 1120743 w 2318640"/>
                <a:gd name="connsiteY8" fmla="*/ 1053634 h 1088185"/>
                <a:gd name="connsiteX9" fmla="*/ 275583 w 2318640"/>
                <a:gd name="connsiteY9" fmla="*/ 1053634 h 1088185"/>
                <a:gd name="connsiteX10" fmla="*/ 0 w 2318640"/>
                <a:gd name="connsiteY10" fmla="*/ 1088185 h 1088185"/>
                <a:gd name="connsiteX11" fmla="*/ 257553 w 2318640"/>
                <a:gd name="connsiteY11" fmla="*/ 277249 h 1088185"/>
                <a:gd name="connsiteX12" fmla="*/ 505727 w 2318640"/>
                <a:gd name="connsiteY12" fmla="*/ 31649 h 1088185"/>
                <a:gd name="connsiteX13" fmla="*/ 858103 w 2318640"/>
                <a:gd name="connsiteY13" fmla="*/ 3034 h 1088185"/>
                <a:gd name="connsiteX14" fmla="*/ 1120743 w 2318640"/>
                <a:gd name="connsiteY14" fmla="*/ 388 h 1088185"/>
                <a:gd name="connsiteX0" fmla="*/ 858103 w 2318640"/>
                <a:gd name="connsiteY0" fmla="*/ 3034 h 1088185"/>
                <a:gd name="connsiteX1" fmla="*/ 1159320 w 2318640"/>
                <a:gd name="connsiteY1" fmla="*/ 0 h 1088185"/>
                <a:gd name="connsiteX2" fmla="*/ 1460537 w 2318640"/>
                <a:gd name="connsiteY2" fmla="*/ 3034 h 1088185"/>
                <a:gd name="connsiteX3" fmla="*/ 1812913 w 2318640"/>
                <a:gd name="connsiteY3" fmla="*/ 31649 h 1088185"/>
                <a:gd name="connsiteX4" fmla="*/ 2061087 w 2318640"/>
                <a:gd name="connsiteY4" fmla="*/ 277249 h 1088185"/>
                <a:gd name="connsiteX5" fmla="*/ 2318640 w 2318640"/>
                <a:gd name="connsiteY5" fmla="*/ 1088185 h 1088185"/>
                <a:gd name="connsiteX6" fmla="*/ 2043057 w 2318640"/>
                <a:gd name="connsiteY6" fmla="*/ 1053634 h 1088185"/>
                <a:gd name="connsiteX7" fmla="*/ 1197897 w 2318640"/>
                <a:gd name="connsiteY7" fmla="*/ 1053634 h 1088185"/>
                <a:gd name="connsiteX8" fmla="*/ 1120743 w 2318640"/>
                <a:gd name="connsiteY8" fmla="*/ 1053634 h 1088185"/>
                <a:gd name="connsiteX9" fmla="*/ 275583 w 2318640"/>
                <a:gd name="connsiteY9" fmla="*/ 1053634 h 1088185"/>
                <a:gd name="connsiteX10" fmla="*/ 0 w 2318640"/>
                <a:gd name="connsiteY10" fmla="*/ 1088185 h 1088185"/>
                <a:gd name="connsiteX11" fmla="*/ 257553 w 2318640"/>
                <a:gd name="connsiteY11" fmla="*/ 277249 h 1088185"/>
                <a:gd name="connsiteX12" fmla="*/ 505727 w 2318640"/>
                <a:gd name="connsiteY12" fmla="*/ 31649 h 1088185"/>
                <a:gd name="connsiteX13" fmla="*/ 858103 w 2318640"/>
                <a:gd name="connsiteY13" fmla="*/ 3034 h 1088185"/>
                <a:gd name="connsiteX0" fmla="*/ 858103 w 2318640"/>
                <a:gd name="connsiteY0" fmla="*/ 3034 h 1088185"/>
                <a:gd name="connsiteX1" fmla="*/ 1159320 w 2318640"/>
                <a:gd name="connsiteY1" fmla="*/ 0 h 1088185"/>
                <a:gd name="connsiteX2" fmla="*/ 1460537 w 2318640"/>
                <a:gd name="connsiteY2" fmla="*/ 3034 h 1088185"/>
                <a:gd name="connsiteX3" fmla="*/ 1812913 w 2318640"/>
                <a:gd name="connsiteY3" fmla="*/ 31649 h 1088185"/>
                <a:gd name="connsiteX4" fmla="*/ 2061087 w 2318640"/>
                <a:gd name="connsiteY4" fmla="*/ 277249 h 1088185"/>
                <a:gd name="connsiteX5" fmla="*/ 2318640 w 2318640"/>
                <a:gd name="connsiteY5" fmla="*/ 1088185 h 1088185"/>
                <a:gd name="connsiteX6" fmla="*/ 2043057 w 2318640"/>
                <a:gd name="connsiteY6" fmla="*/ 1053634 h 1088185"/>
                <a:gd name="connsiteX7" fmla="*/ 1197897 w 2318640"/>
                <a:gd name="connsiteY7" fmla="*/ 1053634 h 1088185"/>
                <a:gd name="connsiteX8" fmla="*/ 1120743 w 2318640"/>
                <a:gd name="connsiteY8" fmla="*/ 1053634 h 1088185"/>
                <a:gd name="connsiteX9" fmla="*/ 275583 w 2318640"/>
                <a:gd name="connsiteY9" fmla="*/ 1053634 h 1088185"/>
                <a:gd name="connsiteX10" fmla="*/ 0 w 2318640"/>
                <a:gd name="connsiteY10" fmla="*/ 1088185 h 1088185"/>
                <a:gd name="connsiteX11" fmla="*/ 257553 w 2318640"/>
                <a:gd name="connsiteY11" fmla="*/ 277249 h 1088185"/>
                <a:gd name="connsiteX12" fmla="*/ 505727 w 2318640"/>
                <a:gd name="connsiteY12" fmla="*/ 31649 h 1088185"/>
                <a:gd name="connsiteX13" fmla="*/ 858103 w 2318640"/>
                <a:gd name="connsiteY13" fmla="*/ 3034 h 108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18640" h="1088185">
                  <a:moveTo>
                    <a:pt x="858103" y="3034"/>
                  </a:moveTo>
                  <a:lnTo>
                    <a:pt x="1159320" y="0"/>
                  </a:lnTo>
                  <a:lnTo>
                    <a:pt x="1460537" y="3034"/>
                  </a:lnTo>
                  <a:cubicBezTo>
                    <a:pt x="1572280" y="7501"/>
                    <a:pt x="1688813" y="16195"/>
                    <a:pt x="1812913" y="31649"/>
                  </a:cubicBezTo>
                  <a:cubicBezTo>
                    <a:pt x="2006913" y="54831"/>
                    <a:pt x="2061087" y="137340"/>
                    <a:pt x="2061087" y="277249"/>
                  </a:cubicBezTo>
                  <a:cubicBezTo>
                    <a:pt x="2073966" y="780742"/>
                    <a:pt x="2179548" y="875755"/>
                    <a:pt x="2318640" y="1088185"/>
                  </a:cubicBezTo>
                  <a:cubicBezTo>
                    <a:pt x="2226779" y="1076668"/>
                    <a:pt x="2140070" y="1054848"/>
                    <a:pt x="2043057" y="1053634"/>
                  </a:cubicBezTo>
                  <a:lnTo>
                    <a:pt x="1197897" y="1053634"/>
                  </a:lnTo>
                  <a:lnTo>
                    <a:pt x="1120743" y="1053634"/>
                  </a:lnTo>
                  <a:lnTo>
                    <a:pt x="275583" y="1053634"/>
                  </a:lnTo>
                  <a:cubicBezTo>
                    <a:pt x="178570" y="1054848"/>
                    <a:pt x="91861" y="1076668"/>
                    <a:pt x="0" y="1088185"/>
                  </a:cubicBezTo>
                  <a:cubicBezTo>
                    <a:pt x="139092" y="875755"/>
                    <a:pt x="244674" y="780742"/>
                    <a:pt x="257553" y="277249"/>
                  </a:cubicBezTo>
                  <a:cubicBezTo>
                    <a:pt x="257553" y="137340"/>
                    <a:pt x="311727" y="54831"/>
                    <a:pt x="505727" y="31649"/>
                  </a:cubicBezTo>
                  <a:cubicBezTo>
                    <a:pt x="629827" y="16195"/>
                    <a:pt x="746360" y="7501"/>
                    <a:pt x="858103" y="3034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FB018636-911C-490E-9E5C-B616DF52E78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543504" y="1948122"/>
            <a:ext cx="2780668" cy="3215149"/>
          </a:xfrm>
          <a:custGeom>
            <a:avLst/>
            <a:gdLst>
              <a:gd name="connsiteX0" fmla="*/ 382504 w 2762157"/>
              <a:gd name="connsiteY0" fmla="*/ 0 h 3193745"/>
              <a:gd name="connsiteX1" fmla="*/ 2379653 w 2762157"/>
              <a:gd name="connsiteY1" fmla="*/ 0 h 3193745"/>
              <a:gd name="connsiteX2" fmla="*/ 2762157 w 2762157"/>
              <a:gd name="connsiteY2" fmla="*/ 382504 h 3193745"/>
              <a:gd name="connsiteX3" fmla="*/ 2762157 w 2762157"/>
              <a:gd name="connsiteY3" fmla="*/ 2811241 h 3193745"/>
              <a:gd name="connsiteX4" fmla="*/ 2379653 w 2762157"/>
              <a:gd name="connsiteY4" fmla="*/ 3193745 h 3193745"/>
              <a:gd name="connsiteX5" fmla="*/ 382504 w 2762157"/>
              <a:gd name="connsiteY5" fmla="*/ 3193745 h 3193745"/>
              <a:gd name="connsiteX6" fmla="*/ 0 w 2762157"/>
              <a:gd name="connsiteY6" fmla="*/ 2811241 h 3193745"/>
              <a:gd name="connsiteX7" fmla="*/ 0 w 2762157"/>
              <a:gd name="connsiteY7" fmla="*/ 382504 h 3193745"/>
              <a:gd name="connsiteX8" fmla="*/ 382504 w 2762157"/>
              <a:gd name="connsiteY8" fmla="*/ 0 h 3193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2157" h="3193745">
                <a:moveTo>
                  <a:pt x="382504" y="0"/>
                </a:moveTo>
                <a:lnTo>
                  <a:pt x="2379653" y="0"/>
                </a:lnTo>
                <a:cubicBezTo>
                  <a:pt x="2590904" y="0"/>
                  <a:pt x="2762157" y="171253"/>
                  <a:pt x="2762157" y="382504"/>
                </a:cubicBezTo>
                <a:lnTo>
                  <a:pt x="2762157" y="2811241"/>
                </a:lnTo>
                <a:cubicBezTo>
                  <a:pt x="2762157" y="3022492"/>
                  <a:pt x="2590904" y="3193745"/>
                  <a:pt x="2379653" y="3193745"/>
                </a:cubicBezTo>
                <a:lnTo>
                  <a:pt x="382504" y="3193745"/>
                </a:lnTo>
                <a:cubicBezTo>
                  <a:pt x="171253" y="3193745"/>
                  <a:pt x="0" y="3022492"/>
                  <a:pt x="0" y="2811241"/>
                </a:cubicBezTo>
                <a:lnTo>
                  <a:pt x="0" y="382504"/>
                </a:lnTo>
                <a:cubicBezTo>
                  <a:pt x="0" y="171253"/>
                  <a:pt x="171253" y="0"/>
                  <a:pt x="38250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057853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776545" y="1872070"/>
            <a:ext cx="3326678" cy="332667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726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936000" y="0"/>
            <a:ext cx="525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-1" y="2043000"/>
            <a:ext cx="5255999" cy="27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920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그림 개체 틀 29">
            <a:extLst>
              <a:ext uri="{FF2B5EF4-FFF2-40B4-BE49-F238E27FC236}">
                <a16:creationId xmlns:a16="http://schemas.microsoft.com/office/drawing/2014/main" id="{7B60FE99-DD5E-4D6E-99F4-535645C4CB0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2" y="0"/>
            <a:ext cx="6569477" cy="6858000"/>
          </a:xfrm>
          <a:custGeom>
            <a:avLst/>
            <a:gdLst>
              <a:gd name="connsiteX0" fmla="*/ 4117221 w 6569477"/>
              <a:gd name="connsiteY0" fmla="*/ 6784486 h 6858000"/>
              <a:gd name="connsiteX1" fmla="*/ 4065123 w 6569477"/>
              <a:gd name="connsiteY1" fmla="*/ 6846362 h 6858000"/>
              <a:gd name="connsiteX2" fmla="*/ 4054153 w 6569477"/>
              <a:gd name="connsiteY2" fmla="*/ 6858000 h 6858000"/>
              <a:gd name="connsiteX3" fmla="*/ 4025354 w 6569477"/>
              <a:gd name="connsiteY3" fmla="*/ 6858000 h 6858000"/>
              <a:gd name="connsiteX4" fmla="*/ 4042817 w 6569477"/>
              <a:gd name="connsiteY4" fmla="*/ 6837081 h 6858000"/>
              <a:gd name="connsiteX5" fmla="*/ 4117221 w 6569477"/>
              <a:gd name="connsiteY5" fmla="*/ 6784486 h 6858000"/>
              <a:gd name="connsiteX6" fmla="*/ 4098863 w 6569477"/>
              <a:gd name="connsiteY6" fmla="*/ 6687079 h 6858000"/>
              <a:gd name="connsiteX7" fmla="*/ 4016483 w 6569477"/>
              <a:gd name="connsiteY7" fmla="*/ 6816306 h 6858000"/>
              <a:gd name="connsiteX8" fmla="*/ 3967818 w 6569477"/>
              <a:gd name="connsiteY8" fmla="*/ 6856958 h 6858000"/>
              <a:gd name="connsiteX9" fmla="*/ 3966685 w 6569477"/>
              <a:gd name="connsiteY9" fmla="*/ 6858000 h 6858000"/>
              <a:gd name="connsiteX10" fmla="*/ 3929841 w 6569477"/>
              <a:gd name="connsiteY10" fmla="*/ 6858000 h 6858000"/>
              <a:gd name="connsiteX11" fmla="*/ 4004165 w 6569477"/>
              <a:gd name="connsiteY11" fmla="*/ 6784103 h 6858000"/>
              <a:gd name="connsiteX12" fmla="*/ 4098863 w 6569477"/>
              <a:gd name="connsiteY12" fmla="*/ 6687079 h 6858000"/>
              <a:gd name="connsiteX13" fmla="*/ 5739924 w 6569477"/>
              <a:gd name="connsiteY13" fmla="*/ 6488019 h 6858000"/>
              <a:gd name="connsiteX14" fmla="*/ 5746811 w 6569477"/>
              <a:gd name="connsiteY14" fmla="*/ 6494900 h 6858000"/>
              <a:gd name="connsiteX15" fmla="*/ 5746479 w 6569477"/>
              <a:gd name="connsiteY15" fmla="*/ 6496223 h 6858000"/>
              <a:gd name="connsiteX16" fmla="*/ 5739923 w 6569477"/>
              <a:gd name="connsiteY16" fmla="*/ 6501783 h 6858000"/>
              <a:gd name="connsiteX17" fmla="*/ 5739923 w 6569477"/>
              <a:gd name="connsiteY17" fmla="*/ 6494900 h 6858000"/>
              <a:gd name="connsiteX18" fmla="*/ 4189806 w 6569477"/>
              <a:gd name="connsiteY18" fmla="*/ 6433624 h 6858000"/>
              <a:gd name="connsiteX19" fmla="*/ 4188863 w 6569477"/>
              <a:gd name="connsiteY19" fmla="*/ 6437396 h 6858000"/>
              <a:gd name="connsiteX20" fmla="*/ 4181480 w 6569477"/>
              <a:gd name="connsiteY20" fmla="*/ 6441614 h 6858000"/>
              <a:gd name="connsiteX21" fmla="*/ 4190270 w 6569477"/>
              <a:gd name="connsiteY21" fmla="*/ 6433178 h 6858000"/>
              <a:gd name="connsiteX22" fmla="*/ 4189806 w 6569477"/>
              <a:gd name="connsiteY22" fmla="*/ 6433624 h 6858000"/>
              <a:gd name="connsiteX23" fmla="*/ 4189918 w 6569477"/>
              <a:gd name="connsiteY23" fmla="*/ 6433179 h 6858000"/>
              <a:gd name="connsiteX24" fmla="*/ 4080254 w 6569477"/>
              <a:gd name="connsiteY24" fmla="*/ 6424489 h 6858000"/>
              <a:gd name="connsiteX25" fmla="*/ 4080253 w 6569477"/>
              <a:gd name="connsiteY25" fmla="*/ 6424742 h 6858000"/>
              <a:gd name="connsiteX26" fmla="*/ 4071818 w 6569477"/>
              <a:gd name="connsiteY26" fmla="*/ 6433178 h 6858000"/>
              <a:gd name="connsiteX27" fmla="*/ 4239510 w 6569477"/>
              <a:gd name="connsiteY27" fmla="*/ 6367480 h 6858000"/>
              <a:gd name="connsiteX28" fmla="*/ 4236315 w 6569477"/>
              <a:gd name="connsiteY28" fmla="*/ 6373075 h 6858000"/>
              <a:gd name="connsiteX29" fmla="*/ 4232912 w 6569477"/>
              <a:gd name="connsiteY29" fmla="*/ 6373925 h 6858000"/>
              <a:gd name="connsiteX30" fmla="*/ 4238687 w 6569477"/>
              <a:gd name="connsiteY30" fmla="*/ 6368327 h 6858000"/>
              <a:gd name="connsiteX31" fmla="*/ 4265838 w 6569477"/>
              <a:gd name="connsiteY31" fmla="*/ 6340386 h 6858000"/>
              <a:gd name="connsiteX32" fmla="*/ 4239510 w 6569477"/>
              <a:gd name="connsiteY32" fmla="*/ 6367480 h 6858000"/>
              <a:gd name="connsiteX33" fmla="*/ 4240531 w 6569477"/>
              <a:gd name="connsiteY33" fmla="*/ 6365693 h 6858000"/>
              <a:gd name="connsiteX34" fmla="*/ 4248968 w 6569477"/>
              <a:gd name="connsiteY34" fmla="*/ 6357257 h 6858000"/>
              <a:gd name="connsiteX35" fmla="*/ 4265838 w 6569477"/>
              <a:gd name="connsiteY35" fmla="*/ 6340386 h 6858000"/>
              <a:gd name="connsiteX36" fmla="*/ 4291147 w 6569477"/>
              <a:gd name="connsiteY36" fmla="*/ 6272900 h 6858000"/>
              <a:gd name="connsiteX37" fmla="*/ 4299581 w 6569477"/>
              <a:gd name="connsiteY37" fmla="*/ 6272900 h 6858000"/>
              <a:gd name="connsiteX38" fmla="*/ 4308018 w 6569477"/>
              <a:gd name="connsiteY38" fmla="*/ 6272900 h 6858000"/>
              <a:gd name="connsiteX39" fmla="*/ 4291147 w 6569477"/>
              <a:gd name="connsiteY39" fmla="*/ 6289772 h 6858000"/>
              <a:gd name="connsiteX40" fmla="*/ 4274273 w 6569477"/>
              <a:gd name="connsiteY40" fmla="*/ 6306643 h 6858000"/>
              <a:gd name="connsiteX41" fmla="*/ 4257404 w 6569477"/>
              <a:gd name="connsiteY41" fmla="*/ 6323512 h 6858000"/>
              <a:gd name="connsiteX42" fmla="*/ 4257404 w 6569477"/>
              <a:gd name="connsiteY42" fmla="*/ 6331950 h 6858000"/>
              <a:gd name="connsiteX43" fmla="*/ 4215224 w 6569477"/>
              <a:gd name="connsiteY43" fmla="*/ 6374128 h 6858000"/>
              <a:gd name="connsiteX44" fmla="*/ 4215223 w 6569477"/>
              <a:gd name="connsiteY44" fmla="*/ 6382562 h 6858000"/>
              <a:gd name="connsiteX45" fmla="*/ 4223663 w 6569477"/>
              <a:gd name="connsiteY45" fmla="*/ 6382564 h 6858000"/>
              <a:gd name="connsiteX46" fmla="*/ 4232099 w 6569477"/>
              <a:gd name="connsiteY46" fmla="*/ 6374128 h 6858000"/>
              <a:gd name="connsiteX47" fmla="*/ 4232912 w 6569477"/>
              <a:gd name="connsiteY47" fmla="*/ 6373925 h 6858000"/>
              <a:gd name="connsiteX48" fmla="*/ 4215378 w 6569477"/>
              <a:gd name="connsiteY48" fmla="*/ 6390919 h 6858000"/>
              <a:gd name="connsiteX49" fmla="*/ 4215224 w 6569477"/>
              <a:gd name="connsiteY49" fmla="*/ 6391000 h 6858000"/>
              <a:gd name="connsiteX50" fmla="*/ 4215199 w 6569477"/>
              <a:gd name="connsiteY50" fmla="*/ 6391088 h 6858000"/>
              <a:gd name="connsiteX51" fmla="*/ 4213115 w 6569477"/>
              <a:gd name="connsiteY51" fmla="*/ 6393108 h 6858000"/>
              <a:gd name="connsiteX52" fmla="*/ 4198356 w 6569477"/>
              <a:gd name="connsiteY52" fmla="*/ 6382564 h 6858000"/>
              <a:gd name="connsiteX53" fmla="*/ 4113994 w 6569477"/>
              <a:gd name="connsiteY53" fmla="*/ 6475357 h 6858000"/>
              <a:gd name="connsiteX54" fmla="*/ 4122431 w 6569477"/>
              <a:gd name="connsiteY54" fmla="*/ 6475355 h 6858000"/>
              <a:gd name="connsiteX55" fmla="*/ 4097125 w 6569477"/>
              <a:gd name="connsiteY55" fmla="*/ 6500664 h 6858000"/>
              <a:gd name="connsiteX56" fmla="*/ 4088687 w 6569477"/>
              <a:gd name="connsiteY56" fmla="*/ 6500664 h 6858000"/>
              <a:gd name="connsiteX57" fmla="*/ 4088688 w 6569477"/>
              <a:gd name="connsiteY57" fmla="*/ 6509098 h 6858000"/>
              <a:gd name="connsiteX58" fmla="*/ 4080256 w 6569477"/>
              <a:gd name="connsiteY58" fmla="*/ 6509098 h 6858000"/>
              <a:gd name="connsiteX59" fmla="*/ 4063383 w 6569477"/>
              <a:gd name="connsiteY59" fmla="*/ 6525971 h 6858000"/>
              <a:gd name="connsiteX60" fmla="*/ 4054946 w 6569477"/>
              <a:gd name="connsiteY60" fmla="*/ 6542841 h 6858000"/>
              <a:gd name="connsiteX61" fmla="*/ 4046513 w 6569477"/>
              <a:gd name="connsiteY61" fmla="*/ 6551277 h 6858000"/>
              <a:gd name="connsiteX62" fmla="*/ 4021201 w 6569477"/>
              <a:gd name="connsiteY62" fmla="*/ 6576584 h 6858000"/>
              <a:gd name="connsiteX63" fmla="*/ 4021203 w 6569477"/>
              <a:gd name="connsiteY63" fmla="*/ 6585021 h 6858000"/>
              <a:gd name="connsiteX64" fmla="*/ 4012768 w 6569477"/>
              <a:gd name="connsiteY64" fmla="*/ 6593455 h 6858000"/>
              <a:gd name="connsiteX65" fmla="*/ 3936845 w 6569477"/>
              <a:gd name="connsiteY65" fmla="*/ 6660941 h 6858000"/>
              <a:gd name="connsiteX66" fmla="*/ 3928411 w 6569477"/>
              <a:gd name="connsiteY66" fmla="*/ 6652505 h 6858000"/>
              <a:gd name="connsiteX67" fmla="*/ 3936844 w 6569477"/>
              <a:gd name="connsiteY67" fmla="*/ 6644069 h 6858000"/>
              <a:gd name="connsiteX68" fmla="*/ 3945281 w 6569477"/>
              <a:gd name="connsiteY68" fmla="*/ 6635634 h 6858000"/>
              <a:gd name="connsiteX69" fmla="*/ 3936845 w 6569477"/>
              <a:gd name="connsiteY69" fmla="*/ 6635634 h 6858000"/>
              <a:gd name="connsiteX70" fmla="*/ 3928411 w 6569477"/>
              <a:gd name="connsiteY70" fmla="*/ 6644072 h 6858000"/>
              <a:gd name="connsiteX71" fmla="*/ 3919975 w 6569477"/>
              <a:gd name="connsiteY71" fmla="*/ 6652505 h 6858000"/>
              <a:gd name="connsiteX72" fmla="*/ 3919975 w 6569477"/>
              <a:gd name="connsiteY72" fmla="*/ 6660941 h 6858000"/>
              <a:gd name="connsiteX73" fmla="*/ 3919974 w 6569477"/>
              <a:gd name="connsiteY73" fmla="*/ 6669377 h 6858000"/>
              <a:gd name="connsiteX74" fmla="*/ 3844054 w 6569477"/>
              <a:gd name="connsiteY74" fmla="*/ 6728426 h 6858000"/>
              <a:gd name="connsiteX75" fmla="*/ 3844051 w 6569477"/>
              <a:gd name="connsiteY75" fmla="*/ 6736860 h 6858000"/>
              <a:gd name="connsiteX76" fmla="*/ 3675339 w 6569477"/>
              <a:gd name="connsiteY76" fmla="*/ 6854962 h 6858000"/>
              <a:gd name="connsiteX77" fmla="*/ 3671147 w 6569477"/>
              <a:gd name="connsiteY77" fmla="*/ 6858000 h 6858000"/>
              <a:gd name="connsiteX78" fmla="*/ 3532438 w 6569477"/>
              <a:gd name="connsiteY78" fmla="*/ 6858000 h 6858000"/>
              <a:gd name="connsiteX79" fmla="*/ 3566728 w 6569477"/>
              <a:gd name="connsiteY79" fmla="*/ 6830708 h 6858000"/>
              <a:gd name="connsiteX80" fmla="*/ 3624722 w 6569477"/>
              <a:gd name="connsiteY80" fmla="*/ 6795912 h 6858000"/>
              <a:gd name="connsiteX81" fmla="*/ 3633161 w 6569477"/>
              <a:gd name="connsiteY81" fmla="*/ 6787476 h 6858000"/>
              <a:gd name="connsiteX82" fmla="*/ 3633160 w 6569477"/>
              <a:gd name="connsiteY82" fmla="*/ 6779041 h 6858000"/>
              <a:gd name="connsiteX83" fmla="*/ 3641596 w 6569477"/>
              <a:gd name="connsiteY83" fmla="*/ 6779041 h 6858000"/>
              <a:gd name="connsiteX84" fmla="*/ 3641596 w 6569477"/>
              <a:gd name="connsiteY84" fmla="*/ 6787476 h 6858000"/>
              <a:gd name="connsiteX85" fmla="*/ 3683775 w 6569477"/>
              <a:gd name="connsiteY85" fmla="*/ 6770605 h 6858000"/>
              <a:gd name="connsiteX86" fmla="*/ 3683775 w 6569477"/>
              <a:gd name="connsiteY86" fmla="*/ 6762169 h 6858000"/>
              <a:gd name="connsiteX87" fmla="*/ 3675339 w 6569477"/>
              <a:gd name="connsiteY87" fmla="*/ 6787476 h 6858000"/>
              <a:gd name="connsiteX88" fmla="*/ 3742824 w 6569477"/>
              <a:gd name="connsiteY88" fmla="*/ 6736862 h 6858000"/>
              <a:gd name="connsiteX89" fmla="*/ 3785001 w 6569477"/>
              <a:gd name="connsiteY89" fmla="*/ 6703120 h 6858000"/>
              <a:gd name="connsiteX90" fmla="*/ 3827182 w 6569477"/>
              <a:gd name="connsiteY90" fmla="*/ 6669377 h 6858000"/>
              <a:gd name="connsiteX91" fmla="*/ 3903102 w 6569477"/>
              <a:gd name="connsiteY91" fmla="*/ 6601891 h 6858000"/>
              <a:gd name="connsiteX92" fmla="*/ 3928411 w 6569477"/>
              <a:gd name="connsiteY92" fmla="*/ 6585021 h 6858000"/>
              <a:gd name="connsiteX93" fmla="*/ 3945281 w 6569477"/>
              <a:gd name="connsiteY93" fmla="*/ 6568148 h 6858000"/>
              <a:gd name="connsiteX94" fmla="*/ 3962152 w 6569477"/>
              <a:gd name="connsiteY94" fmla="*/ 6559714 h 6858000"/>
              <a:gd name="connsiteX95" fmla="*/ 3987461 w 6569477"/>
              <a:gd name="connsiteY95" fmla="*/ 6534407 h 6858000"/>
              <a:gd name="connsiteX96" fmla="*/ 4012768 w 6569477"/>
              <a:gd name="connsiteY96" fmla="*/ 6517534 h 6858000"/>
              <a:gd name="connsiteX97" fmla="*/ 4029637 w 6569477"/>
              <a:gd name="connsiteY97" fmla="*/ 6492227 h 6858000"/>
              <a:gd name="connsiteX98" fmla="*/ 4038075 w 6569477"/>
              <a:gd name="connsiteY98" fmla="*/ 6492227 h 6858000"/>
              <a:gd name="connsiteX99" fmla="*/ 4291147 w 6569477"/>
              <a:gd name="connsiteY99" fmla="*/ 6272900 h 6858000"/>
              <a:gd name="connsiteX100" fmla="*/ 4561089 w 6569477"/>
              <a:gd name="connsiteY100" fmla="*/ 6171673 h 6858000"/>
              <a:gd name="connsiteX101" fmla="*/ 4556321 w 6569477"/>
              <a:gd name="connsiteY101" fmla="*/ 6179312 h 6858000"/>
              <a:gd name="connsiteX102" fmla="*/ 4554763 w 6569477"/>
              <a:gd name="connsiteY102" fmla="*/ 6179053 h 6858000"/>
              <a:gd name="connsiteX103" fmla="*/ 4561089 w 6569477"/>
              <a:gd name="connsiteY103" fmla="*/ 6171673 h 6858000"/>
              <a:gd name="connsiteX104" fmla="*/ 4671175 w 6569477"/>
              <a:gd name="connsiteY104" fmla="*/ 5979022 h 6858000"/>
              <a:gd name="connsiteX105" fmla="*/ 4669173 w 6569477"/>
              <a:gd name="connsiteY105" fmla="*/ 5981473 h 6858000"/>
              <a:gd name="connsiteX106" fmla="*/ 4645447 w 6569477"/>
              <a:gd name="connsiteY106" fmla="*/ 5994524 h 6858000"/>
              <a:gd name="connsiteX107" fmla="*/ 4644391 w 6569477"/>
              <a:gd name="connsiteY107" fmla="*/ 6000718 h 6858000"/>
              <a:gd name="connsiteX108" fmla="*/ 4645606 w 6569477"/>
              <a:gd name="connsiteY108" fmla="*/ 6000505 h 6858000"/>
              <a:gd name="connsiteX109" fmla="*/ 4646686 w 6569477"/>
              <a:gd name="connsiteY109" fmla="*/ 5998475 h 6858000"/>
              <a:gd name="connsiteX110" fmla="*/ 4647927 w 6569477"/>
              <a:gd name="connsiteY110" fmla="*/ 6000099 h 6858000"/>
              <a:gd name="connsiteX111" fmla="*/ 4649663 w 6569477"/>
              <a:gd name="connsiteY111" fmla="*/ 5999795 h 6858000"/>
              <a:gd name="connsiteX112" fmla="*/ 4654936 w 6569477"/>
              <a:gd name="connsiteY112" fmla="*/ 6000454 h 6858000"/>
              <a:gd name="connsiteX113" fmla="*/ 4654647 w 6569477"/>
              <a:gd name="connsiteY113" fmla="*/ 6003455 h 6858000"/>
              <a:gd name="connsiteX114" fmla="*/ 4658944 w 6569477"/>
              <a:gd name="connsiteY114" fmla="*/ 5998240 h 6858000"/>
              <a:gd name="connsiteX115" fmla="*/ 5823292 w 6569477"/>
              <a:gd name="connsiteY115" fmla="*/ 5722907 h 6858000"/>
              <a:gd name="connsiteX116" fmla="*/ 5800797 w 6569477"/>
              <a:gd name="connsiteY116" fmla="*/ 5768179 h 6858000"/>
              <a:gd name="connsiteX117" fmla="*/ 5806978 w 6569477"/>
              <a:gd name="connsiteY117" fmla="*/ 5758327 h 6858000"/>
              <a:gd name="connsiteX118" fmla="*/ 5818310 w 6569477"/>
              <a:gd name="connsiteY118" fmla="*/ 5744909 h 6858000"/>
              <a:gd name="connsiteX119" fmla="*/ 5822096 w 6569477"/>
              <a:gd name="connsiteY119" fmla="*/ 5732580 h 6858000"/>
              <a:gd name="connsiteX120" fmla="*/ 5907073 w 6569477"/>
              <a:gd name="connsiteY120" fmla="*/ 5708785 h 6858000"/>
              <a:gd name="connsiteX121" fmla="*/ 5869741 w 6569477"/>
              <a:gd name="connsiteY121" fmla="*/ 5783136 h 6858000"/>
              <a:gd name="connsiteX122" fmla="*/ 5842500 w 6569477"/>
              <a:gd name="connsiteY122" fmla="*/ 5863847 h 6858000"/>
              <a:gd name="connsiteX123" fmla="*/ 5690433 w 6569477"/>
              <a:gd name="connsiteY123" fmla="*/ 6081162 h 6858000"/>
              <a:gd name="connsiteX124" fmla="*/ 5663883 w 6569477"/>
              <a:gd name="connsiteY124" fmla="*/ 6103351 h 6858000"/>
              <a:gd name="connsiteX125" fmla="*/ 5636415 w 6569477"/>
              <a:gd name="connsiteY125" fmla="*/ 6152111 h 6858000"/>
              <a:gd name="connsiteX126" fmla="*/ 5637318 w 6569477"/>
              <a:gd name="connsiteY126" fmla="*/ 6151784 h 6858000"/>
              <a:gd name="connsiteX127" fmla="*/ 5618612 w 6569477"/>
              <a:gd name="connsiteY127" fmla="*/ 6190081 h 6858000"/>
              <a:gd name="connsiteX128" fmla="*/ 5611094 w 6569477"/>
              <a:gd name="connsiteY128" fmla="*/ 6205514 h 6858000"/>
              <a:gd name="connsiteX129" fmla="*/ 5619596 w 6569477"/>
              <a:gd name="connsiteY129" fmla="*/ 6194628 h 6858000"/>
              <a:gd name="connsiteX130" fmla="*/ 5636991 w 6569477"/>
              <a:gd name="connsiteY130" fmla="*/ 6166061 h 6858000"/>
              <a:gd name="connsiteX131" fmla="*/ 5657339 w 6569477"/>
              <a:gd name="connsiteY131" fmla="*/ 6161951 h 6858000"/>
              <a:gd name="connsiteX132" fmla="*/ 5638432 w 6569477"/>
              <a:gd name="connsiteY132" fmla="*/ 6208150 h 6858000"/>
              <a:gd name="connsiteX133" fmla="*/ 5718245 w 6569477"/>
              <a:gd name="connsiteY133" fmla="*/ 6079013 h 6858000"/>
              <a:gd name="connsiteX134" fmla="*/ 5802168 w 6569477"/>
              <a:gd name="connsiteY134" fmla="*/ 5970237 h 6858000"/>
              <a:gd name="connsiteX135" fmla="*/ 5917053 w 6569477"/>
              <a:gd name="connsiteY135" fmla="*/ 5735129 h 6858000"/>
              <a:gd name="connsiteX136" fmla="*/ 5902116 w 6569477"/>
              <a:gd name="connsiteY136" fmla="*/ 5731083 h 6858000"/>
              <a:gd name="connsiteX137" fmla="*/ 5917201 w 6569477"/>
              <a:gd name="connsiteY137" fmla="*/ 5634092 h 6858000"/>
              <a:gd name="connsiteX138" fmla="*/ 5891750 w 6569477"/>
              <a:gd name="connsiteY138" fmla="*/ 5667883 h 6858000"/>
              <a:gd name="connsiteX139" fmla="*/ 5781231 w 6569477"/>
              <a:gd name="connsiteY139" fmla="*/ 5830035 h 6858000"/>
              <a:gd name="connsiteX140" fmla="*/ 5766290 w 6569477"/>
              <a:gd name="connsiteY140" fmla="*/ 5839137 h 6858000"/>
              <a:gd name="connsiteX141" fmla="*/ 5764238 w 6569477"/>
              <a:gd name="connsiteY141" fmla="*/ 5841451 h 6858000"/>
              <a:gd name="connsiteX142" fmla="*/ 5588834 w 6569477"/>
              <a:gd name="connsiteY142" fmla="*/ 6142779 h 6858000"/>
              <a:gd name="connsiteX143" fmla="*/ 5549933 w 6569477"/>
              <a:gd name="connsiteY143" fmla="*/ 6201116 h 6858000"/>
              <a:gd name="connsiteX144" fmla="*/ 5547357 w 6569477"/>
              <a:gd name="connsiteY144" fmla="*/ 6207173 h 6858000"/>
              <a:gd name="connsiteX145" fmla="*/ 5529789 w 6569477"/>
              <a:gd name="connsiteY145" fmla="*/ 6231324 h 6858000"/>
              <a:gd name="connsiteX146" fmla="*/ 5464244 w 6569477"/>
              <a:gd name="connsiteY146" fmla="*/ 6329615 h 6858000"/>
              <a:gd name="connsiteX147" fmla="*/ 5402037 w 6569477"/>
              <a:gd name="connsiteY147" fmla="*/ 6435651 h 6858000"/>
              <a:gd name="connsiteX148" fmla="*/ 5408957 w 6569477"/>
              <a:gd name="connsiteY148" fmla="*/ 6435651 h 6858000"/>
              <a:gd name="connsiteX149" fmla="*/ 5422798 w 6569477"/>
              <a:gd name="connsiteY149" fmla="*/ 6428728 h 6858000"/>
              <a:gd name="connsiteX150" fmla="*/ 5421385 w 6569477"/>
              <a:gd name="connsiteY150" fmla="*/ 6432963 h 6858000"/>
              <a:gd name="connsiteX151" fmla="*/ 5408956 w 6569477"/>
              <a:gd name="connsiteY151" fmla="*/ 6449499 h 6858000"/>
              <a:gd name="connsiteX152" fmla="*/ 5415877 w 6569477"/>
              <a:gd name="connsiteY152" fmla="*/ 6449499 h 6858000"/>
              <a:gd name="connsiteX153" fmla="*/ 5421385 w 6569477"/>
              <a:gd name="connsiteY153" fmla="*/ 6432963 h 6858000"/>
              <a:gd name="connsiteX154" fmla="*/ 5487674 w 6569477"/>
              <a:gd name="connsiteY154" fmla="*/ 6344780 h 6858000"/>
              <a:gd name="connsiteX155" fmla="*/ 5495039 w 6569477"/>
              <a:gd name="connsiteY155" fmla="*/ 6334691 h 6858000"/>
              <a:gd name="connsiteX156" fmla="*/ 5485269 w 6569477"/>
              <a:gd name="connsiteY156" fmla="*/ 6342855 h 6858000"/>
              <a:gd name="connsiteX157" fmla="*/ 5480829 w 6569477"/>
              <a:gd name="connsiteY157" fmla="*/ 6337541 h 6858000"/>
              <a:gd name="connsiteX158" fmla="*/ 5525918 w 6569477"/>
              <a:gd name="connsiteY158" fmla="*/ 6272793 h 6858000"/>
              <a:gd name="connsiteX159" fmla="*/ 5577186 w 6569477"/>
              <a:gd name="connsiteY159" fmla="*/ 6193853 h 6858000"/>
              <a:gd name="connsiteX160" fmla="*/ 5598425 w 6569477"/>
              <a:gd name="connsiteY160" fmla="*/ 6176103 h 6858000"/>
              <a:gd name="connsiteX161" fmla="*/ 5613302 w 6569477"/>
              <a:gd name="connsiteY161" fmla="*/ 6163670 h 6858000"/>
              <a:gd name="connsiteX162" fmla="*/ 5616665 w 6569477"/>
              <a:gd name="connsiteY162" fmla="*/ 6159249 h 6858000"/>
              <a:gd name="connsiteX163" fmla="*/ 5619814 w 6569477"/>
              <a:gd name="connsiteY163" fmla="*/ 6158111 h 6858000"/>
              <a:gd name="connsiteX164" fmla="*/ 5641844 w 6569477"/>
              <a:gd name="connsiteY164" fmla="*/ 6122335 h 6858000"/>
              <a:gd name="connsiteX165" fmla="*/ 5694784 w 6569477"/>
              <a:gd name="connsiteY165" fmla="*/ 6032412 h 6858000"/>
              <a:gd name="connsiteX166" fmla="*/ 5727512 w 6569477"/>
              <a:gd name="connsiteY166" fmla="*/ 5996037 h 6858000"/>
              <a:gd name="connsiteX167" fmla="*/ 5723942 w 6569477"/>
              <a:gd name="connsiteY167" fmla="*/ 5980974 h 6858000"/>
              <a:gd name="connsiteX168" fmla="*/ 5822911 w 6569477"/>
              <a:gd name="connsiteY168" fmla="*/ 5808034 h 6858000"/>
              <a:gd name="connsiteX169" fmla="*/ 5877583 w 6569477"/>
              <a:gd name="connsiteY169" fmla="*/ 5711587 h 6858000"/>
              <a:gd name="connsiteX170" fmla="*/ 6242698 w 6569477"/>
              <a:gd name="connsiteY170" fmla="*/ 5517691 h 6858000"/>
              <a:gd name="connsiteX171" fmla="*/ 6208261 w 6569477"/>
              <a:gd name="connsiteY171" fmla="*/ 5662208 h 6858000"/>
              <a:gd name="connsiteX172" fmla="*/ 6146276 w 6569477"/>
              <a:gd name="connsiteY172" fmla="*/ 5765433 h 6858000"/>
              <a:gd name="connsiteX173" fmla="*/ 6153163 w 6569477"/>
              <a:gd name="connsiteY173" fmla="*/ 5772316 h 6858000"/>
              <a:gd name="connsiteX174" fmla="*/ 6139388 w 6569477"/>
              <a:gd name="connsiteY174" fmla="*/ 5792960 h 6858000"/>
              <a:gd name="connsiteX175" fmla="*/ 6132502 w 6569477"/>
              <a:gd name="connsiteY175" fmla="*/ 5799841 h 6858000"/>
              <a:gd name="connsiteX176" fmla="*/ 6139387 w 6569477"/>
              <a:gd name="connsiteY176" fmla="*/ 5799843 h 6858000"/>
              <a:gd name="connsiteX177" fmla="*/ 6098063 w 6569477"/>
              <a:gd name="connsiteY177" fmla="*/ 5903069 h 6858000"/>
              <a:gd name="connsiteX178" fmla="*/ 6098064 w 6569477"/>
              <a:gd name="connsiteY178" fmla="*/ 5909950 h 6858000"/>
              <a:gd name="connsiteX179" fmla="*/ 6098065 w 6569477"/>
              <a:gd name="connsiteY179" fmla="*/ 5916833 h 6858000"/>
              <a:gd name="connsiteX180" fmla="*/ 6098065 w 6569477"/>
              <a:gd name="connsiteY180" fmla="*/ 5923714 h 6858000"/>
              <a:gd name="connsiteX181" fmla="*/ 6091178 w 6569477"/>
              <a:gd name="connsiteY181" fmla="*/ 5923714 h 6858000"/>
              <a:gd name="connsiteX182" fmla="*/ 6098065 w 6569477"/>
              <a:gd name="connsiteY182" fmla="*/ 5930597 h 6858000"/>
              <a:gd name="connsiteX183" fmla="*/ 6084290 w 6569477"/>
              <a:gd name="connsiteY183" fmla="*/ 5985651 h 6858000"/>
              <a:gd name="connsiteX184" fmla="*/ 6118727 w 6569477"/>
              <a:gd name="connsiteY184" fmla="*/ 5965005 h 6858000"/>
              <a:gd name="connsiteX185" fmla="*/ 6115283 w 6569477"/>
              <a:gd name="connsiteY185" fmla="*/ 5978768 h 6858000"/>
              <a:gd name="connsiteX186" fmla="*/ 6113562 w 6569477"/>
              <a:gd name="connsiteY186" fmla="*/ 5985649 h 6858000"/>
              <a:gd name="connsiteX187" fmla="*/ 6111840 w 6569477"/>
              <a:gd name="connsiteY187" fmla="*/ 5985651 h 6858000"/>
              <a:gd name="connsiteX188" fmla="*/ 6111840 w 6569477"/>
              <a:gd name="connsiteY188" fmla="*/ 5992530 h 6858000"/>
              <a:gd name="connsiteX189" fmla="*/ 6113562 w 6569477"/>
              <a:gd name="connsiteY189" fmla="*/ 5985649 h 6858000"/>
              <a:gd name="connsiteX190" fmla="*/ 6118727 w 6569477"/>
              <a:gd name="connsiteY190" fmla="*/ 5985649 h 6858000"/>
              <a:gd name="connsiteX191" fmla="*/ 6118727 w 6569477"/>
              <a:gd name="connsiteY191" fmla="*/ 5992532 h 6858000"/>
              <a:gd name="connsiteX192" fmla="*/ 6118727 w 6569477"/>
              <a:gd name="connsiteY192" fmla="*/ 5999413 h 6858000"/>
              <a:gd name="connsiteX193" fmla="*/ 6098065 w 6569477"/>
              <a:gd name="connsiteY193" fmla="*/ 6033823 h 6858000"/>
              <a:gd name="connsiteX194" fmla="*/ 6091178 w 6569477"/>
              <a:gd name="connsiteY194" fmla="*/ 6040704 h 6858000"/>
              <a:gd name="connsiteX195" fmla="*/ 6084290 w 6569477"/>
              <a:gd name="connsiteY195" fmla="*/ 6054467 h 6858000"/>
              <a:gd name="connsiteX196" fmla="*/ 6077403 w 6569477"/>
              <a:gd name="connsiteY196" fmla="*/ 6061350 h 6858000"/>
              <a:gd name="connsiteX197" fmla="*/ 6084290 w 6569477"/>
              <a:gd name="connsiteY197" fmla="*/ 6047585 h 6858000"/>
              <a:gd name="connsiteX198" fmla="*/ 6091178 w 6569477"/>
              <a:gd name="connsiteY198" fmla="*/ 6033821 h 6858000"/>
              <a:gd name="connsiteX199" fmla="*/ 6056740 w 6569477"/>
              <a:gd name="connsiteY199" fmla="*/ 6068231 h 6858000"/>
              <a:gd name="connsiteX200" fmla="*/ 6036078 w 6569477"/>
              <a:gd name="connsiteY200" fmla="*/ 6047587 h 6858000"/>
              <a:gd name="connsiteX201" fmla="*/ 5884558 w 6569477"/>
              <a:gd name="connsiteY201" fmla="*/ 6329737 h 6858000"/>
              <a:gd name="connsiteX202" fmla="*/ 5877670 w 6569477"/>
              <a:gd name="connsiteY202" fmla="*/ 6343502 h 6858000"/>
              <a:gd name="connsiteX203" fmla="*/ 5870783 w 6569477"/>
              <a:gd name="connsiteY203" fmla="*/ 6350383 h 6858000"/>
              <a:gd name="connsiteX204" fmla="*/ 5801910 w 6569477"/>
              <a:gd name="connsiteY204" fmla="*/ 6460490 h 6858000"/>
              <a:gd name="connsiteX205" fmla="*/ 5719261 w 6569477"/>
              <a:gd name="connsiteY205" fmla="*/ 6598128 h 6858000"/>
              <a:gd name="connsiteX206" fmla="*/ 5615952 w 6569477"/>
              <a:gd name="connsiteY206" fmla="*/ 6728880 h 6858000"/>
              <a:gd name="connsiteX207" fmla="*/ 5540191 w 6569477"/>
              <a:gd name="connsiteY207" fmla="*/ 6825223 h 6858000"/>
              <a:gd name="connsiteX208" fmla="*/ 5514417 w 6569477"/>
              <a:gd name="connsiteY208" fmla="*/ 6858000 h 6858000"/>
              <a:gd name="connsiteX209" fmla="*/ 5432172 w 6569477"/>
              <a:gd name="connsiteY209" fmla="*/ 6858000 h 6858000"/>
              <a:gd name="connsiteX210" fmla="*/ 5485092 w 6569477"/>
              <a:gd name="connsiteY210" fmla="*/ 6818343 h 6858000"/>
              <a:gd name="connsiteX211" fmla="*/ 5498867 w 6569477"/>
              <a:gd name="connsiteY211" fmla="*/ 6832106 h 6858000"/>
              <a:gd name="connsiteX212" fmla="*/ 5547078 w 6569477"/>
              <a:gd name="connsiteY212" fmla="*/ 6777051 h 6858000"/>
              <a:gd name="connsiteX213" fmla="*/ 5540191 w 6569477"/>
              <a:gd name="connsiteY213" fmla="*/ 6777052 h 6858000"/>
              <a:gd name="connsiteX214" fmla="*/ 5533303 w 6569477"/>
              <a:gd name="connsiteY214" fmla="*/ 6783935 h 6858000"/>
              <a:gd name="connsiteX215" fmla="*/ 5533304 w 6569477"/>
              <a:gd name="connsiteY215" fmla="*/ 6777052 h 6858000"/>
              <a:gd name="connsiteX216" fmla="*/ 5512641 w 6569477"/>
              <a:gd name="connsiteY216" fmla="*/ 6783935 h 6858000"/>
              <a:gd name="connsiteX217" fmla="*/ 5547078 w 6569477"/>
              <a:gd name="connsiteY217" fmla="*/ 6742645 h 6858000"/>
              <a:gd name="connsiteX218" fmla="*/ 5547077 w 6569477"/>
              <a:gd name="connsiteY218" fmla="*/ 6735761 h 6858000"/>
              <a:gd name="connsiteX219" fmla="*/ 5553964 w 6569477"/>
              <a:gd name="connsiteY219" fmla="*/ 6735759 h 6858000"/>
              <a:gd name="connsiteX220" fmla="*/ 5560853 w 6569477"/>
              <a:gd name="connsiteY220" fmla="*/ 6721997 h 6858000"/>
              <a:gd name="connsiteX221" fmla="*/ 5567740 w 6569477"/>
              <a:gd name="connsiteY221" fmla="*/ 6721999 h 6858000"/>
              <a:gd name="connsiteX222" fmla="*/ 5615951 w 6569477"/>
              <a:gd name="connsiteY222" fmla="*/ 6639417 h 6858000"/>
              <a:gd name="connsiteX223" fmla="*/ 5677937 w 6569477"/>
              <a:gd name="connsiteY223" fmla="*/ 6591244 h 6858000"/>
              <a:gd name="connsiteX224" fmla="*/ 5684824 w 6569477"/>
              <a:gd name="connsiteY224" fmla="*/ 6584361 h 6858000"/>
              <a:gd name="connsiteX225" fmla="*/ 5698599 w 6569477"/>
              <a:gd name="connsiteY225" fmla="*/ 6570599 h 6858000"/>
              <a:gd name="connsiteX226" fmla="*/ 5698600 w 6569477"/>
              <a:gd name="connsiteY226" fmla="*/ 6577480 h 6858000"/>
              <a:gd name="connsiteX227" fmla="*/ 5691712 w 6569477"/>
              <a:gd name="connsiteY227" fmla="*/ 6584363 h 6858000"/>
              <a:gd name="connsiteX228" fmla="*/ 5691711 w 6569477"/>
              <a:gd name="connsiteY228" fmla="*/ 6591244 h 6858000"/>
              <a:gd name="connsiteX229" fmla="*/ 5719261 w 6569477"/>
              <a:gd name="connsiteY229" fmla="*/ 6543072 h 6858000"/>
              <a:gd name="connsiteX230" fmla="*/ 5712373 w 6569477"/>
              <a:gd name="connsiteY230" fmla="*/ 6549953 h 6858000"/>
              <a:gd name="connsiteX231" fmla="*/ 5712373 w 6569477"/>
              <a:gd name="connsiteY231" fmla="*/ 6543070 h 6858000"/>
              <a:gd name="connsiteX232" fmla="*/ 5712374 w 6569477"/>
              <a:gd name="connsiteY232" fmla="*/ 6536189 h 6858000"/>
              <a:gd name="connsiteX233" fmla="*/ 5698599 w 6569477"/>
              <a:gd name="connsiteY233" fmla="*/ 6543072 h 6858000"/>
              <a:gd name="connsiteX234" fmla="*/ 5733036 w 6569477"/>
              <a:gd name="connsiteY234" fmla="*/ 6508664 h 6858000"/>
              <a:gd name="connsiteX235" fmla="*/ 5739923 w 6569477"/>
              <a:gd name="connsiteY235" fmla="*/ 6501783 h 6858000"/>
              <a:gd name="connsiteX236" fmla="*/ 5745949 w 6569477"/>
              <a:gd name="connsiteY236" fmla="*/ 6498341 h 6858000"/>
              <a:gd name="connsiteX237" fmla="*/ 5746479 w 6569477"/>
              <a:gd name="connsiteY237" fmla="*/ 6496223 h 6858000"/>
              <a:gd name="connsiteX238" fmla="*/ 5774791 w 6569477"/>
              <a:gd name="connsiteY238" fmla="*/ 6472212 h 6858000"/>
              <a:gd name="connsiteX239" fmla="*/ 5863896 w 6569477"/>
              <a:gd name="connsiteY239" fmla="*/ 6343502 h 6858000"/>
              <a:gd name="connsiteX240" fmla="*/ 5870782 w 6569477"/>
              <a:gd name="connsiteY240" fmla="*/ 6336621 h 6858000"/>
              <a:gd name="connsiteX241" fmla="*/ 5877670 w 6569477"/>
              <a:gd name="connsiteY241" fmla="*/ 6322854 h 6858000"/>
              <a:gd name="connsiteX242" fmla="*/ 5877670 w 6569477"/>
              <a:gd name="connsiteY242" fmla="*/ 6329736 h 6858000"/>
              <a:gd name="connsiteX243" fmla="*/ 5896073 w 6569477"/>
              <a:gd name="connsiteY243" fmla="*/ 6274575 h 6858000"/>
              <a:gd name="connsiteX244" fmla="*/ 5897128 w 6569477"/>
              <a:gd name="connsiteY244" fmla="*/ 6268192 h 6858000"/>
              <a:gd name="connsiteX245" fmla="*/ 5897471 w 6569477"/>
              <a:gd name="connsiteY245" fmla="*/ 6267801 h 6858000"/>
              <a:gd name="connsiteX246" fmla="*/ 5898331 w 6569477"/>
              <a:gd name="connsiteY246" fmla="*/ 6260920 h 6858000"/>
              <a:gd name="connsiteX247" fmla="*/ 5897128 w 6569477"/>
              <a:gd name="connsiteY247" fmla="*/ 6268192 h 6858000"/>
              <a:gd name="connsiteX248" fmla="*/ 5891445 w 6569477"/>
              <a:gd name="connsiteY248" fmla="*/ 6274682 h 6858000"/>
              <a:gd name="connsiteX249" fmla="*/ 5884558 w 6569477"/>
              <a:gd name="connsiteY249" fmla="*/ 6274684 h 6858000"/>
              <a:gd name="connsiteX250" fmla="*/ 5891444 w 6569477"/>
              <a:gd name="connsiteY250" fmla="*/ 6260922 h 6858000"/>
              <a:gd name="connsiteX251" fmla="*/ 5891445 w 6569477"/>
              <a:gd name="connsiteY251" fmla="*/ 6258416 h 6858000"/>
              <a:gd name="connsiteX252" fmla="*/ 5894028 w 6569477"/>
              <a:gd name="connsiteY252" fmla="*/ 6254899 h 6858000"/>
              <a:gd name="connsiteX253" fmla="*/ 5898332 w 6569477"/>
              <a:gd name="connsiteY253" fmla="*/ 6247155 h 6858000"/>
              <a:gd name="connsiteX254" fmla="*/ 5891444 w 6569477"/>
              <a:gd name="connsiteY254" fmla="*/ 6254039 h 6858000"/>
              <a:gd name="connsiteX255" fmla="*/ 5891445 w 6569477"/>
              <a:gd name="connsiteY255" fmla="*/ 6258416 h 6858000"/>
              <a:gd name="connsiteX256" fmla="*/ 5884558 w 6569477"/>
              <a:gd name="connsiteY256" fmla="*/ 6267801 h 6858000"/>
              <a:gd name="connsiteX257" fmla="*/ 6022303 w 6569477"/>
              <a:gd name="connsiteY257" fmla="*/ 5992532 h 6858000"/>
              <a:gd name="connsiteX258" fmla="*/ 6049854 w 6569477"/>
              <a:gd name="connsiteY258" fmla="*/ 5958122 h 6858000"/>
              <a:gd name="connsiteX259" fmla="*/ 6042968 w 6569477"/>
              <a:gd name="connsiteY259" fmla="*/ 5944358 h 6858000"/>
              <a:gd name="connsiteX260" fmla="*/ 6049853 w 6569477"/>
              <a:gd name="connsiteY260" fmla="*/ 5937477 h 6858000"/>
              <a:gd name="connsiteX261" fmla="*/ 6056739 w 6569477"/>
              <a:gd name="connsiteY261" fmla="*/ 5923714 h 6858000"/>
              <a:gd name="connsiteX262" fmla="*/ 6110010 w 6569477"/>
              <a:gd name="connsiteY262" fmla="*/ 5829842 h 6858000"/>
              <a:gd name="connsiteX263" fmla="*/ 6122376 w 6569477"/>
              <a:gd name="connsiteY263" fmla="*/ 5811522 h 6858000"/>
              <a:gd name="connsiteX264" fmla="*/ 6124752 w 6569477"/>
              <a:gd name="connsiteY264" fmla="*/ 5810165 h 6858000"/>
              <a:gd name="connsiteX265" fmla="*/ 6125614 w 6569477"/>
              <a:gd name="connsiteY265" fmla="*/ 5806724 h 6858000"/>
              <a:gd name="connsiteX266" fmla="*/ 6122376 w 6569477"/>
              <a:gd name="connsiteY266" fmla="*/ 5811522 h 6858000"/>
              <a:gd name="connsiteX267" fmla="*/ 6118726 w 6569477"/>
              <a:gd name="connsiteY267" fmla="*/ 5813605 h 6858000"/>
              <a:gd name="connsiteX268" fmla="*/ 6111839 w 6569477"/>
              <a:gd name="connsiteY268" fmla="*/ 5806722 h 6858000"/>
              <a:gd name="connsiteX269" fmla="*/ 6118725 w 6569477"/>
              <a:gd name="connsiteY269" fmla="*/ 5799843 h 6858000"/>
              <a:gd name="connsiteX270" fmla="*/ 6118726 w 6569477"/>
              <a:gd name="connsiteY270" fmla="*/ 5792960 h 6858000"/>
              <a:gd name="connsiteX271" fmla="*/ 6180713 w 6569477"/>
              <a:gd name="connsiteY271" fmla="*/ 5682851 h 6858000"/>
              <a:gd name="connsiteX272" fmla="*/ 6242698 w 6569477"/>
              <a:gd name="connsiteY272" fmla="*/ 5517691 h 6858000"/>
              <a:gd name="connsiteX273" fmla="*/ 6031724 w 6569477"/>
              <a:gd name="connsiteY273" fmla="*/ 5503741 h 6858000"/>
              <a:gd name="connsiteX274" fmla="*/ 6030787 w 6569477"/>
              <a:gd name="connsiteY274" fmla="*/ 5503894 h 6858000"/>
              <a:gd name="connsiteX275" fmla="*/ 6006746 w 6569477"/>
              <a:gd name="connsiteY275" fmla="*/ 5510028 h 6858000"/>
              <a:gd name="connsiteX276" fmla="*/ 5958107 w 6569477"/>
              <a:gd name="connsiteY276" fmla="*/ 5613697 h 6858000"/>
              <a:gd name="connsiteX277" fmla="*/ 5918354 w 6569477"/>
              <a:gd name="connsiteY277" fmla="*/ 5687414 h 6858000"/>
              <a:gd name="connsiteX278" fmla="*/ 5923128 w 6569477"/>
              <a:gd name="connsiteY278" fmla="*/ 5688762 h 6858000"/>
              <a:gd name="connsiteX279" fmla="*/ 5945484 w 6569477"/>
              <a:gd name="connsiteY279" fmla="*/ 5701131 h 6858000"/>
              <a:gd name="connsiteX280" fmla="*/ 6002207 w 6569477"/>
              <a:gd name="connsiteY280" fmla="*/ 5562534 h 6858000"/>
              <a:gd name="connsiteX281" fmla="*/ 4900498 w 6569477"/>
              <a:gd name="connsiteY281" fmla="*/ 5370762 h 6858000"/>
              <a:gd name="connsiteX282" fmla="*/ 4900627 w 6569477"/>
              <a:gd name="connsiteY282" fmla="*/ 5371339 h 6858000"/>
              <a:gd name="connsiteX283" fmla="*/ 4890083 w 6569477"/>
              <a:gd name="connsiteY283" fmla="*/ 5387153 h 6858000"/>
              <a:gd name="connsiteX284" fmla="*/ 6059700 w 6569477"/>
              <a:gd name="connsiteY284" fmla="*/ 5339561 h 6858000"/>
              <a:gd name="connsiteX285" fmla="*/ 6048904 w 6569477"/>
              <a:gd name="connsiteY285" fmla="*/ 5362569 h 6858000"/>
              <a:gd name="connsiteX286" fmla="*/ 5960539 w 6569477"/>
              <a:gd name="connsiteY286" fmla="*/ 5532008 h 6858000"/>
              <a:gd name="connsiteX287" fmla="*/ 5934065 w 6569477"/>
              <a:gd name="connsiteY287" fmla="*/ 5610445 h 6858000"/>
              <a:gd name="connsiteX288" fmla="*/ 5937012 w 6569477"/>
              <a:gd name="connsiteY288" fmla="*/ 5610037 h 6858000"/>
              <a:gd name="connsiteX289" fmla="*/ 5948427 w 6569477"/>
              <a:gd name="connsiteY289" fmla="*/ 5612905 h 6858000"/>
              <a:gd name="connsiteX290" fmla="*/ 6012835 w 6569477"/>
              <a:gd name="connsiteY290" fmla="*/ 5441778 h 6858000"/>
              <a:gd name="connsiteX291" fmla="*/ 6060534 w 6569477"/>
              <a:gd name="connsiteY291" fmla="*/ 5347774 h 6858000"/>
              <a:gd name="connsiteX292" fmla="*/ 5092541 w 6569477"/>
              <a:gd name="connsiteY292" fmla="*/ 5302798 h 6858000"/>
              <a:gd name="connsiteX293" fmla="*/ 5084105 w 6569477"/>
              <a:gd name="connsiteY293" fmla="*/ 5311234 h 6858000"/>
              <a:gd name="connsiteX294" fmla="*/ 5092541 w 6569477"/>
              <a:gd name="connsiteY294" fmla="*/ 5302798 h 6858000"/>
              <a:gd name="connsiteX295" fmla="*/ 4274497 w 6569477"/>
              <a:gd name="connsiteY295" fmla="*/ 5281926 h 6858000"/>
              <a:gd name="connsiteX296" fmla="*/ 4273967 w 6569477"/>
              <a:gd name="connsiteY296" fmla="*/ 5284044 h 6858000"/>
              <a:gd name="connsiteX297" fmla="*/ 4267941 w 6569477"/>
              <a:gd name="connsiteY297" fmla="*/ 5287486 h 6858000"/>
              <a:gd name="connsiteX298" fmla="*/ 6147025 w 6569477"/>
              <a:gd name="connsiteY298" fmla="*/ 5207320 h 6858000"/>
              <a:gd name="connsiteX299" fmla="*/ 6127664 w 6569477"/>
              <a:gd name="connsiteY299" fmla="*/ 5251775 h 6858000"/>
              <a:gd name="connsiteX300" fmla="*/ 6127242 w 6569477"/>
              <a:gd name="connsiteY300" fmla="*/ 5251844 h 6858000"/>
              <a:gd name="connsiteX301" fmla="*/ 6127919 w 6569477"/>
              <a:gd name="connsiteY301" fmla="*/ 5262990 h 6858000"/>
              <a:gd name="connsiteX302" fmla="*/ 6131360 w 6569477"/>
              <a:gd name="connsiteY302" fmla="*/ 5253356 h 6858000"/>
              <a:gd name="connsiteX303" fmla="*/ 5028123 w 6569477"/>
              <a:gd name="connsiteY303" fmla="*/ 5195433 h 6858000"/>
              <a:gd name="connsiteX304" fmla="*/ 5025054 w 6569477"/>
              <a:gd name="connsiteY304" fmla="*/ 5201570 h 6858000"/>
              <a:gd name="connsiteX305" fmla="*/ 5025055 w 6569477"/>
              <a:gd name="connsiteY305" fmla="*/ 5210004 h 6858000"/>
              <a:gd name="connsiteX306" fmla="*/ 5016618 w 6569477"/>
              <a:gd name="connsiteY306" fmla="*/ 5218441 h 6858000"/>
              <a:gd name="connsiteX307" fmla="*/ 5016619 w 6569477"/>
              <a:gd name="connsiteY307" fmla="*/ 5201568 h 6858000"/>
              <a:gd name="connsiteX308" fmla="*/ 5038512 w 6569477"/>
              <a:gd name="connsiteY308" fmla="*/ 5179677 h 6858000"/>
              <a:gd name="connsiteX309" fmla="*/ 5030458 w 6569477"/>
              <a:gd name="connsiteY309" fmla="*/ 5194189 h 6858000"/>
              <a:gd name="connsiteX310" fmla="*/ 5028123 w 6569477"/>
              <a:gd name="connsiteY310" fmla="*/ 5195433 h 6858000"/>
              <a:gd name="connsiteX311" fmla="*/ 5033492 w 6569477"/>
              <a:gd name="connsiteY311" fmla="*/ 5184698 h 6858000"/>
              <a:gd name="connsiteX312" fmla="*/ 5051826 w 6569477"/>
              <a:gd name="connsiteY312" fmla="*/ 5150955 h 6858000"/>
              <a:gd name="connsiteX313" fmla="*/ 5058797 w 6569477"/>
              <a:gd name="connsiteY313" fmla="*/ 5150956 h 6858000"/>
              <a:gd name="connsiteX314" fmla="*/ 5041926 w 6569477"/>
              <a:gd name="connsiteY314" fmla="*/ 5176263 h 6858000"/>
              <a:gd name="connsiteX315" fmla="*/ 5038512 w 6569477"/>
              <a:gd name="connsiteY315" fmla="*/ 5179677 h 6858000"/>
              <a:gd name="connsiteX316" fmla="*/ 5045089 w 6569477"/>
              <a:gd name="connsiteY316" fmla="*/ 5167825 h 6858000"/>
              <a:gd name="connsiteX317" fmla="*/ 5057164 w 6569477"/>
              <a:gd name="connsiteY317" fmla="*/ 5137575 h 6858000"/>
              <a:gd name="connsiteX318" fmla="*/ 5051826 w 6569477"/>
              <a:gd name="connsiteY318" fmla="*/ 5150955 h 6858000"/>
              <a:gd name="connsiteX319" fmla="*/ 5050362 w 6569477"/>
              <a:gd name="connsiteY319" fmla="*/ 5150956 h 6858000"/>
              <a:gd name="connsiteX320" fmla="*/ 4431848 w 6569477"/>
              <a:gd name="connsiteY320" fmla="*/ 5083476 h 6858000"/>
              <a:gd name="connsiteX321" fmla="*/ 4414009 w 6569477"/>
              <a:gd name="connsiteY321" fmla="*/ 5091602 h 6858000"/>
              <a:gd name="connsiteX322" fmla="*/ 4405686 w 6569477"/>
              <a:gd name="connsiteY322" fmla="*/ 5115441 h 6858000"/>
              <a:gd name="connsiteX323" fmla="*/ 4405685 w 6569477"/>
              <a:gd name="connsiteY323" fmla="*/ 5108559 h 6858000"/>
              <a:gd name="connsiteX324" fmla="*/ 4398800 w 6569477"/>
              <a:gd name="connsiteY324" fmla="*/ 5122323 h 6858000"/>
              <a:gd name="connsiteX325" fmla="*/ 4391913 w 6569477"/>
              <a:gd name="connsiteY325" fmla="*/ 5129203 h 6858000"/>
              <a:gd name="connsiteX326" fmla="*/ 4302808 w 6569477"/>
              <a:gd name="connsiteY326" fmla="*/ 5257916 h 6858000"/>
              <a:gd name="connsiteX327" fmla="*/ 4274497 w 6569477"/>
              <a:gd name="connsiteY327" fmla="*/ 5281926 h 6858000"/>
              <a:gd name="connsiteX328" fmla="*/ 4274828 w 6569477"/>
              <a:gd name="connsiteY328" fmla="*/ 5280603 h 6858000"/>
              <a:gd name="connsiteX329" fmla="*/ 4267941 w 6569477"/>
              <a:gd name="connsiteY329" fmla="*/ 5273721 h 6858000"/>
              <a:gd name="connsiteX330" fmla="*/ 4267941 w 6569477"/>
              <a:gd name="connsiteY330" fmla="*/ 5280603 h 6858000"/>
              <a:gd name="connsiteX331" fmla="*/ 4267941 w 6569477"/>
              <a:gd name="connsiteY331" fmla="*/ 5287486 h 6858000"/>
              <a:gd name="connsiteX332" fmla="*/ 4261052 w 6569477"/>
              <a:gd name="connsiteY332" fmla="*/ 5294367 h 6858000"/>
              <a:gd name="connsiteX333" fmla="*/ 4226617 w 6569477"/>
              <a:gd name="connsiteY333" fmla="*/ 5328775 h 6858000"/>
              <a:gd name="connsiteX334" fmla="*/ 4240390 w 6569477"/>
              <a:gd name="connsiteY334" fmla="*/ 5321894 h 6858000"/>
              <a:gd name="connsiteX335" fmla="*/ 4240389 w 6569477"/>
              <a:gd name="connsiteY335" fmla="*/ 5328775 h 6858000"/>
              <a:gd name="connsiteX336" fmla="*/ 4240390 w 6569477"/>
              <a:gd name="connsiteY336" fmla="*/ 5335658 h 6858000"/>
              <a:gd name="connsiteX337" fmla="*/ 4247279 w 6569477"/>
              <a:gd name="connsiteY337" fmla="*/ 5328773 h 6858000"/>
              <a:gd name="connsiteX338" fmla="*/ 4219728 w 6569477"/>
              <a:gd name="connsiteY338" fmla="*/ 5376947 h 6858000"/>
              <a:gd name="connsiteX339" fmla="*/ 4219727 w 6569477"/>
              <a:gd name="connsiteY339" fmla="*/ 5370066 h 6858000"/>
              <a:gd name="connsiteX340" fmla="*/ 4226616 w 6569477"/>
              <a:gd name="connsiteY340" fmla="*/ 5363185 h 6858000"/>
              <a:gd name="connsiteX341" fmla="*/ 4226617 w 6569477"/>
              <a:gd name="connsiteY341" fmla="*/ 5356304 h 6858000"/>
              <a:gd name="connsiteX342" fmla="*/ 4212842 w 6569477"/>
              <a:gd name="connsiteY342" fmla="*/ 5370066 h 6858000"/>
              <a:gd name="connsiteX343" fmla="*/ 4205955 w 6569477"/>
              <a:gd name="connsiteY343" fmla="*/ 5376946 h 6858000"/>
              <a:gd name="connsiteX344" fmla="*/ 4143968 w 6569477"/>
              <a:gd name="connsiteY344" fmla="*/ 5425119 h 6858000"/>
              <a:gd name="connsiteX345" fmla="*/ 4114698 w 6569477"/>
              <a:gd name="connsiteY345" fmla="*/ 5468991 h 6858000"/>
              <a:gd name="connsiteX346" fmla="*/ 4106774 w 6569477"/>
              <a:gd name="connsiteY346" fmla="*/ 5485182 h 6858000"/>
              <a:gd name="connsiteX347" fmla="*/ 4105934 w 6569477"/>
              <a:gd name="connsiteY347" fmla="*/ 5519940 h 6858000"/>
              <a:gd name="connsiteX348" fmla="*/ 4076469 w 6569477"/>
              <a:gd name="connsiteY348" fmla="*/ 5566880 h 6858000"/>
              <a:gd name="connsiteX349" fmla="*/ 4038190 w 6569477"/>
              <a:gd name="connsiteY349" fmla="*/ 5604898 h 6858000"/>
              <a:gd name="connsiteX350" fmla="*/ 4036241 w 6569477"/>
              <a:gd name="connsiteY350" fmla="*/ 5607124 h 6858000"/>
              <a:gd name="connsiteX351" fmla="*/ 4050421 w 6569477"/>
              <a:gd name="connsiteY351" fmla="*/ 5633545 h 6858000"/>
              <a:gd name="connsiteX352" fmla="*/ 4143968 w 6569477"/>
              <a:gd name="connsiteY352" fmla="*/ 5514583 h 6858000"/>
              <a:gd name="connsiteX353" fmla="*/ 4247279 w 6569477"/>
              <a:gd name="connsiteY353" fmla="*/ 5383830 h 6858000"/>
              <a:gd name="connsiteX354" fmla="*/ 4329927 w 6569477"/>
              <a:gd name="connsiteY354" fmla="*/ 5246195 h 6858000"/>
              <a:gd name="connsiteX355" fmla="*/ 4398800 w 6569477"/>
              <a:gd name="connsiteY355" fmla="*/ 5136086 h 6858000"/>
              <a:gd name="connsiteX356" fmla="*/ 4405686 w 6569477"/>
              <a:gd name="connsiteY356" fmla="*/ 5129203 h 6858000"/>
              <a:gd name="connsiteX357" fmla="*/ 4412575 w 6569477"/>
              <a:gd name="connsiteY357" fmla="*/ 5115438 h 6858000"/>
              <a:gd name="connsiteX358" fmla="*/ 4424641 w 6569477"/>
              <a:gd name="connsiteY358" fmla="*/ 5024444 h 6858000"/>
              <a:gd name="connsiteX359" fmla="*/ 4412574 w 6569477"/>
              <a:gd name="connsiteY359" fmla="*/ 5053506 h 6858000"/>
              <a:gd name="connsiteX360" fmla="*/ 4419461 w 6569477"/>
              <a:gd name="connsiteY360" fmla="*/ 5044121 h 6858000"/>
              <a:gd name="connsiteX361" fmla="*/ 4419461 w 6569477"/>
              <a:gd name="connsiteY361" fmla="*/ 5046624 h 6858000"/>
              <a:gd name="connsiteX362" fmla="*/ 4412574 w 6569477"/>
              <a:gd name="connsiteY362" fmla="*/ 5060387 h 6858000"/>
              <a:gd name="connsiteX363" fmla="*/ 4416932 w 6569477"/>
              <a:gd name="connsiteY363" fmla="*/ 5060387 h 6858000"/>
              <a:gd name="connsiteX364" fmla="*/ 4420817 w 6569477"/>
              <a:gd name="connsiteY364" fmla="*/ 5042274 h 6858000"/>
              <a:gd name="connsiteX365" fmla="*/ 4419461 w 6569477"/>
              <a:gd name="connsiteY365" fmla="*/ 5044121 h 6858000"/>
              <a:gd name="connsiteX366" fmla="*/ 4419462 w 6569477"/>
              <a:gd name="connsiteY366" fmla="*/ 5039742 h 6858000"/>
              <a:gd name="connsiteX367" fmla="*/ 4421877 w 6569477"/>
              <a:gd name="connsiteY367" fmla="*/ 5037328 h 6858000"/>
              <a:gd name="connsiteX368" fmla="*/ 6184910 w 6569477"/>
              <a:gd name="connsiteY368" fmla="*/ 5000207 h 6858000"/>
              <a:gd name="connsiteX369" fmla="*/ 6182308 w 6569477"/>
              <a:gd name="connsiteY369" fmla="*/ 5002382 h 6858000"/>
              <a:gd name="connsiteX370" fmla="*/ 6184369 w 6569477"/>
              <a:gd name="connsiteY370" fmla="*/ 5004325 h 6858000"/>
              <a:gd name="connsiteX371" fmla="*/ 6185038 w 6569477"/>
              <a:gd name="connsiteY371" fmla="*/ 5003800 h 6858000"/>
              <a:gd name="connsiteX372" fmla="*/ 4530169 w 6569477"/>
              <a:gd name="connsiteY372" fmla="*/ 4904952 h 6858000"/>
              <a:gd name="connsiteX373" fmla="*/ 4471060 w 6569477"/>
              <a:gd name="connsiteY373" fmla="*/ 5018446 h 6858000"/>
              <a:gd name="connsiteX374" fmla="*/ 4496083 w 6569477"/>
              <a:gd name="connsiteY374" fmla="*/ 4976946 h 6858000"/>
              <a:gd name="connsiteX375" fmla="*/ 5279291 w 6569477"/>
              <a:gd name="connsiteY375" fmla="*/ 4811201 h 6858000"/>
              <a:gd name="connsiteX376" fmla="*/ 5278126 w 6569477"/>
              <a:gd name="connsiteY376" fmla="*/ 4830398 h 6858000"/>
              <a:gd name="connsiteX377" fmla="*/ 5278126 w 6569477"/>
              <a:gd name="connsiteY377" fmla="*/ 4821965 h 6858000"/>
              <a:gd name="connsiteX378" fmla="*/ 5278125 w 6569477"/>
              <a:gd name="connsiteY378" fmla="*/ 4813529 h 6858000"/>
              <a:gd name="connsiteX379" fmla="*/ 4639857 w 6569477"/>
              <a:gd name="connsiteY379" fmla="*/ 4771353 h 6858000"/>
              <a:gd name="connsiteX380" fmla="*/ 4641578 w 6569477"/>
              <a:gd name="connsiteY380" fmla="*/ 4771353 h 6858000"/>
              <a:gd name="connsiteX381" fmla="*/ 4639859 w 6569477"/>
              <a:gd name="connsiteY381" fmla="*/ 4778235 h 6858000"/>
              <a:gd name="connsiteX382" fmla="*/ 4639857 w 6569477"/>
              <a:gd name="connsiteY382" fmla="*/ 4771353 h 6858000"/>
              <a:gd name="connsiteX383" fmla="*/ 6300040 w 6569477"/>
              <a:gd name="connsiteY383" fmla="*/ 4758666 h 6858000"/>
              <a:gd name="connsiteX384" fmla="*/ 6294570 w 6569477"/>
              <a:gd name="connsiteY384" fmla="*/ 4787455 h 6858000"/>
              <a:gd name="connsiteX385" fmla="*/ 6297038 w 6569477"/>
              <a:gd name="connsiteY385" fmla="*/ 4785392 h 6858000"/>
              <a:gd name="connsiteX386" fmla="*/ 6301896 w 6569477"/>
              <a:gd name="connsiteY386" fmla="*/ 4759338 h 6858000"/>
              <a:gd name="connsiteX387" fmla="*/ 4624114 w 6569477"/>
              <a:gd name="connsiteY387" fmla="*/ 4714333 h 6858000"/>
              <a:gd name="connsiteX388" fmla="*/ 4608083 w 6569477"/>
              <a:gd name="connsiteY388" fmla="*/ 4755346 h 6858000"/>
              <a:gd name="connsiteX389" fmla="*/ 4566989 w 6569477"/>
              <a:gd name="connsiteY389" fmla="*/ 4834251 h 6858000"/>
              <a:gd name="connsiteX390" fmla="*/ 4579591 w 6569477"/>
              <a:gd name="connsiteY390" fmla="*/ 4838449 h 6858000"/>
              <a:gd name="connsiteX391" fmla="*/ 4584759 w 6569477"/>
              <a:gd name="connsiteY391" fmla="*/ 4853934 h 6858000"/>
              <a:gd name="connsiteX392" fmla="*/ 4619195 w 6569477"/>
              <a:gd name="connsiteY392" fmla="*/ 4819526 h 6858000"/>
              <a:gd name="connsiteX393" fmla="*/ 4612310 w 6569477"/>
              <a:gd name="connsiteY393" fmla="*/ 4833285 h 6858000"/>
              <a:gd name="connsiteX394" fmla="*/ 4605419 w 6569477"/>
              <a:gd name="connsiteY394" fmla="*/ 4847052 h 6858000"/>
              <a:gd name="connsiteX395" fmla="*/ 4612308 w 6569477"/>
              <a:gd name="connsiteY395" fmla="*/ 4840169 h 6858000"/>
              <a:gd name="connsiteX396" fmla="*/ 4619195 w 6569477"/>
              <a:gd name="connsiteY396" fmla="*/ 4826408 h 6858000"/>
              <a:gd name="connsiteX397" fmla="*/ 4626081 w 6569477"/>
              <a:gd name="connsiteY397" fmla="*/ 4819526 h 6858000"/>
              <a:gd name="connsiteX398" fmla="*/ 4646742 w 6569477"/>
              <a:gd name="connsiteY398" fmla="*/ 4785116 h 6858000"/>
              <a:gd name="connsiteX399" fmla="*/ 4646742 w 6569477"/>
              <a:gd name="connsiteY399" fmla="*/ 4778236 h 6858000"/>
              <a:gd name="connsiteX400" fmla="*/ 4646742 w 6569477"/>
              <a:gd name="connsiteY400" fmla="*/ 4771353 h 6858000"/>
              <a:gd name="connsiteX401" fmla="*/ 4641578 w 6569477"/>
              <a:gd name="connsiteY401" fmla="*/ 4771353 h 6858000"/>
              <a:gd name="connsiteX402" fmla="*/ 4643300 w 6569477"/>
              <a:gd name="connsiteY402" fmla="*/ 4764470 h 6858000"/>
              <a:gd name="connsiteX403" fmla="*/ 4646744 w 6569477"/>
              <a:gd name="connsiteY403" fmla="*/ 4750706 h 6858000"/>
              <a:gd name="connsiteX404" fmla="*/ 4612308 w 6569477"/>
              <a:gd name="connsiteY404" fmla="*/ 4771353 h 6858000"/>
              <a:gd name="connsiteX405" fmla="*/ 4626081 w 6569477"/>
              <a:gd name="connsiteY405" fmla="*/ 4716301 h 6858000"/>
              <a:gd name="connsiteX406" fmla="*/ 4626083 w 6569477"/>
              <a:gd name="connsiteY406" fmla="*/ 4709296 h 6858000"/>
              <a:gd name="connsiteX407" fmla="*/ 4626036 w 6569477"/>
              <a:gd name="connsiteY407" fmla="*/ 4709417 h 6858000"/>
              <a:gd name="connsiteX408" fmla="*/ 4626083 w 6569477"/>
              <a:gd name="connsiteY408" fmla="*/ 4709417 h 6858000"/>
              <a:gd name="connsiteX409" fmla="*/ 4669890 w 6569477"/>
              <a:gd name="connsiteY409" fmla="*/ 4597214 h 6858000"/>
              <a:gd name="connsiteX410" fmla="*/ 4652597 w 6569477"/>
              <a:gd name="connsiteY410" fmla="*/ 4641464 h 6858000"/>
              <a:gd name="connsiteX411" fmla="*/ 4662239 w 6569477"/>
              <a:gd name="connsiteY411" fmla="*/ 4624254 h 6858000"/>
              <a:gd name="connsiteX412" fmla="*/ 4670635 w 6569477"/>
              <a:gd name="connsiteY412" fmla="*/ 4600705 h 6858000"/>
              <a:gd name="connsiteX413" fmla="*/ 6312651 w 6569477"/>
              <a:gd name="connsiteY413" fmla="*/ 4449732 h 6858000"/>
              <a:gd name="connsiteX414" fmla="*/ 6267859 w 6569477"/>
              <a:gd name="connsiteY414" fmla="*/ 4610691 h 6858000"/>
              <a:gd name="connsiteX415" fmla="*/ 6182372 w 6569477"/>
              <a:gd name="connsiteY415" fmla="*/ 4871073 h 6858000"/>
              <a:gd name="connsiteX416" fmla="*/ 5921253 w 6569477"/>
              <a:gd name="connsiteY416" fmla="*/ 5525765 h 6858000"/>
              <a:gd name="connsiteX417" fmla="*/ 5877945 w 6569477"/>
              <a:gd name="connsiteY417" fmla="*/ 5612921 h 6858000"/>
              <a:gd name="connsiteX418" fmla="*/ 5913709 w 6569477"/>
              <a:gd name="connsiteY418" fmla="*/ 5556906 h 6858000"/>
              <a:gd name="connsiteX419" fmla="*/ 6019724 w 6569477"/>
              <a:gd name="connsiteY419" fmla="*/ 5360027 h 6858000"/>
              <a:gd name="connsiteX420" fmla="*/ 6039225 w 6569477"/>
              <a:gd name="connsiteY420" fmla="*/ 5361777 h 6858000"/>
              <a:gd name="connsiteX421" fmla="*/ 6048547 w 6569477"/>
              <a:gd name="connsiteY421" fmla="*/ 5341824 h 6858000"/>
              <a:gd name="connsiteX422" fmla="*/ 6046345 w 6569477"/>
              <a:gd name="connsiteY422" fmla="*/ 5341588 h 6858000"/>
              <a:gd name="connsiteX423" fmla="*/ 6084294 w 6569477"/>
              <a:gd name="connsiteY423" fmla="*/ 5246712 h 6858000"/>
              <a:gd name="connsiteX424" fmla="*/ 6089991 w 6569477"/>
              <a:gd name="connsiteY424" fmla="*/ 5252078 h 6858000"/>
              <a:gd name="connsiteX425" fmla="*/ 6098822 w 6569477"/>
              <a:gd name="connsiteY425" fmla="*/ 5228225 h 6858000"/>
              <a:gd name="connsiteX426" fmla="*/ 6103633 w 6569477"/>
              <a:gd name="connsiteY426" fmla="*/ 5190650 h 6858000"/>
              <a:gd name="connsiteX427" fmla="*/ 6151332 w 6569477"/>
              <a:gd name="connsiteY427" fmla="*/ 5096646 h 6858000"/>
              <a:gd name="connsiteX428" fmla="*/ 6137143 w 6569477"/>
              <a:gd name="connsiteY428" fmla="*/ 5090460 h 6858000"/>
              <a:gd name="connsiteX429" fmla="*/ 6155791 w 6569477"/>
              <a:gd name="connsiteY429" fmla="*/ 5046678 h 6858000"/>
              <a:gd name="connsiteX430" fmla="*/ 6163274 w 6569477"/>
              <a:gd name="connsiteY430" fmla="*/ 5026869 h 6858000"/>
              <a:gd name="connsiteX431" fmla="*/ 6160038 w 6569477"/>
              <a:gd name="connsiteY431" fmla="*/ 5031146 h 6858000"/>
              <a:gd name="connsiteX432" fmla="*/ 6158362 w 6569477"/>
              <a:gd name="connsiteY432" fmla="*/ 5022395 h 6858000"/>
              <a:gd name="connsiteX433" fmla="*/ 6191781 w 6569477"/>
              <a:gd name="connsiteY433" fmla="*/ 4868143 h 6858000"/>
              <a:gd name="connsiteX434" fmla="*/ 6200750 w 6569477"/>
              <a:gd name="connsiteY434" fmla="*/ 4932832 h 6858000"/>
              <a:gd name="connsiteX435" fmla="*/ 6218420 w 6569477"/>
              <a:gd name="connsiteY435" fmla="*/ 4900018 h 6858000"/>
              <a:gd name="connsiteX436" fmla="*/ 6222771 w 6569477"/>
              <a:gd name="connsiteY436" fmla="*/ 4851267 h 6858000"/>
              <a:gd name="connsiteX437" fmla="*/ 6309018 w 6569477"/>
              <a:gd name="connsiteY437" fmla="*/ 4490449 h 6858000"/>
              <a:gd name="connsiteX438" fmla="*/ 6312390 w 6569477"/>
              <a:gd name="connsiteY438" fmla="*/ 4452667 h 6858000"/>
              <a:gd name="connsiteX439" fmla="*/ 4770714 w 6569477"/>
              <a:gd name="connsiteY439" fmla="*/ 4303393 h 6858000"/>
              <a:gd name="connsiteX440" fmla="*/ 4768098 w 6569477"/>
              <a:gd name="connsiteY440" fmla="*/ 4309185 h 6858000"/>
              <a:gd name="connsiteX441" fmla="*/ 4730786 w 6569477"/>
              <a:gd name="connsiteY441" fmla="*/ 4441413 h 6858000"/>
              <a:gd name="connsiteX442" fmla="*/ 4697881 w 6569477"/>
              <a:gd name="connsiteY442" fmla="*/ 4525604 h 6858000"/>
              <a:gd name="connsiteX443" fmla="*/ 4705286 w 6569477"/>
              <a:gd name="connsiteY443" fmla="*/ 4517587 h 6858000"/>
              <a:gd name="connsiteX444" fmla="*/ 4736280 w 6569477"/>
              <a:gd name="connsiteY444" fmla="*/ 4447908 h 6858000"/>
              <a:gd name="connsiteX445" fmla="*/ 4770714 w 6569477"/>
              <a:gd name="connsiteY445" fmla="*/ 4303393 h 6858000"/>
              <a:gd name="connsiteX446" fmla="*/ 5516941 w 6569477"/>
              <a:gd name="connsiteY446" fmla="*/ 4034216 h 6858000"/>
              <a:gd name="connsiteX447" fmla="*/ 5516585 w 6569477"/>
              <a:gd name="connsiteY447" fmla="*/ 4035638 h 6858000"/>
              <a:gd name="connsiteX448" fmla="*/ 5517415 w 6569477"/>
              <a:gd name="connsiteY448" fmla="*/ 4034843 h 6858000"/>
              <a:gd name="connsiteX449" fmla="*/ 4464361 w 6569477"/>
              <a:gd name="connsiteY449" fmla="*/ 3887629 h 6858000"/>
              <a:gd name="connsiteX450" fmla="*/ 4447219 w 6569477"/>
              <a:gd name="connsiteY450" fmla="*/ 3951032 h 6858000"/>
              <a:gd name="connsiteX451" fmla="*/ 4449788 w 6569477"/>
              <a:gd name="connsiteY451" fmla="*/ 3945610 h 6858000"/>
              <a:gd name="connsiteX452" fmla="*/ 4458042 w 6569477"/>
              <a:gd name="connsiteY452" fmla="*/ 3931642 h 6858000"/>
              <a:gd name="connsiteX453" fmla="*/ 5497455 w 6569477"/>
              <a:gd name="connsiteY453" fmla="*/ 3860297 h 6858000"/>
              <a:gd name="connsiteX454" fmla="*/ 5497454 w 6569477"/>
              <a:gd name="connsiteY454" fmla="*/ 3868735 h 6858000"/>
              <a:gd name="connsiteX455" fmla="*/ 5496941 w 6569477"/>
              <a:gd name="connsiteY455" fmla="*/ 3868220 h 6858000"/>
              <a:gd name="connsiteX456" fmla="*/ 5489018 w 6569477"/>
              <a:gd name="connsiteY456" fmla="*/ 3851862 h 6858000"/>
              <a:gd name="connsiteX457" fmla="*/ 5489416 w 6569477"/>
              <a:gd name="connsiteY457" fmla="*/ 3851862 h 6858000"/>
              <a:gd name="connsiteX458" fmla="*/ 5489019 w 6569477"/>
              <a:gd name="connsiteY458" fmla="*/ 3860299 h 6858000"/>
              <a:gd name="connsiteX459" fmla="*/ 5911079 w 6569477"/>
              <a:gd name="connsiteY459" fmla="*/ 3772494 h 6858000"/>
              <a:gd name="connsiteX460" fmla="*/ 5910807 w 6569477"/>
              <a:gd name="connsiteY460" fmla="*/ 3775940 h 6858000"/>
              <a:gd name="connsiteX461" fmla="*/ 5911685 w 6569477"/>
              <a:gd name="connsiteY461" fmla="*/ 3774713 h 6858000"/>
              <a:gd name="connsiteX462" fmla="*/ 6449798 w 6569477"/>
              <a:gd name="connsiteY462" fmla="*/ 3769517 h 6858000"/>
              <a:gd name="connsiteX463" fmla="*/ 6435579 w 6569477"/>
              <a:gd name="connsiteY463" fmla="*/ 3779144 h 6858000"/>
              <a:gd name="connsiteX464" fmla="*/ 6426392 w 6569477"/>
              <a:gd name="connsiteY464" fmla="*/ 3784213 h 6858000"/>
              <a:gd name="connsiteX465" fmla="*/ 6421513 w 6569477"/>
              <a:gd name="connsiteY465" fmla="*/ 3924977 h 6858000"/>
              <a:gd name="connsiteX466" fmla="*/ 6405797 w 6569477"/>
              <a:gd name="connsiteY466" fmla="*/ 4066691 h 6858000"/>
              <a:gd name="connsiteX467" fmla="*/ 6410326 w 6569477"/>
              <a:gd name="connsiteY467" fmla="*/ 4126067 h 6858000"/>
              <a:gd name="connsiteX468" fmla="*/ 6395881 w 6569477"/>
              <a:gd name="connsiteY468" fmla="*/ 4232882 h 6858000"/>
              <a:gd name="connsiteX469" fmla="*/ 6391736 w 6569477"/>
              <a:gd name="connsiteY469" fmla="*/ 4265027 h 6858000"/>
              <a:gd name="connsiteX470" fmla="*/ 6399816 w 6569477"/>
              <a:gd name="connsiteY470" fmla="*/ 4239321 h 6858000"/>
              <a:gd name="connsiteX471" fmla="*/ 6405907 w 6569477"/>
              <a:gd name="connsiteY471" fmla="*/ 4171069 h 6858000"/>
              <a:gd name="connsiteX472" fmla="*/ 6428796 w 6569477"/>
              <a:gd name="connsiteY472" fmla="*/ 4079755 h 6858000"/>
              <a:gd name="connsiteX473" fmla="*/ 6419916 w 6569477"/>
              <a:gd name="connsiteY473" fmla="*/ 4069130 h 6858000"/>
              <a:gd name="connsiteX474" fmla="*/ 6433836 w 6569477"/>
              <a:gd name="connsiteY474" fmla="*/ 3913127 h 6858000"/>
              <a:gd name="connsiteX475" fmla="*/ 6455766 w 6569477"/>
              <a:gd name="connsiteY475" fmla="*/ 3777500 h 6858000"/>
              <a:gd name="connsiteX476" fmla="*/ 6449798 w 6569477"/>
              <a:gd name="connsiteY476" fmla="*/ 3769517 h 6858000"/>
              <a:gd name="connsiteX477" fmla="*/ 6431269 w 6569477"/>
              <a:gd name="connsiteY477" fmla="*/ 3677444 h 6858000"/>
              <a:gd name="connsiteX478" fmla="*/ 6429099 w 6569477"/>
              <a:gd name="connsiteY478" fmla="*/ 3684082 h 6858000"/>
              <a:gd name="connsiteX479" fmla="*/ 6428712 w 6569477"/>
              <a:gd name="connsiteY479" fmla="*/ 3698653 h 6858000"/>
              <a:gd name="connsiteX480" fmla="*/ 6430840 w 6569477"/>
              <a:gd name="connsiteY480" fmla="*/ 3685964 h 6858000"/>
              <a:gd name="connsiteX481" fmla="*/ 6441196 w 6569477"/>
              <a:gd name="connsiteY481" fmla="*/ 3504743 h 6858000"/>
              <a:gd name="connsiteX482" fmla="*/ 6440326 w 6569477"/>
              <a:gd name="connsiteY482" fmla="*/ 3514494 h 6858000"/>
              <a:gd name="connsiteX483" fmla="*/ 6440393 w 6569477"/>
              <a:gd name="connsiteY483" fmla="*/ 3514771 h 6858000"/>
              <a:gd name="connsiteX484" fmla="*/ 6438704 w 6569477"/>
              <a:gd name="connsiteY484" fmla="*/ 3535807 h 6858000"/>
              <a:gd name="connsiteX485" fmla="*/ 6440401 w 6569477"/>
              <a:gd name="connsiteY485" fmla="*/ 3531965 h 6858000"/>
              <a:gd name="connsiteX486" fmla="*/ 6441548 w 6569477"/>
              <a:gd name="connsiteY486" fmla="*/ 3519646 h 6858000"/>
              <a:gd name="connsiteX487" fmla="*/ 6440393 w 6569477"/>
              <a:gd name="connsiteY487" fmla="*/ 3514771 h 6858000"/>
              <a:gd name="connsiteX488" fmla="*/ 6458019 w 6569477"/>
              <a:gd name="connsiteY488" fmla="*/ 3495196 h 6858000"/>
              <a:gd name="connsiteX489" fmla="*/ 6453910 w 6569477"/>
              <a:gd name="connsiteY489" fmla="*/ 3495641 h 6858000"/>
              <a:gd name="connsiteX490" fmla="*/ 6451579 w 6569477"/>
              <a:gd name="connsiteY490" fmla="*/ 3538789 h 6858000"/>
              <a:gd name="connsiteX491" fmla="*/ 6438544 w 6569477"/>
              <a:gd name="connsiteY491" fmla="*/ 3621912 h 6858000"/>
              <a:gd name="connsiteX492" fmla="*/ 6434839 w 6569477"/>
              <a:gd name="connsiteY492" fmla="*/ 3651648 h 6858000"/>
              <a:gd name="connsiteX493" fmla="*/ 6440156 w 6569477"/>
              <a:gd name="connsiteY493" fmla="*/ 3649560 h 6858000"/>
              <a:gd name="connsiteX494" fmla="*/ 6448445 w 6569477"/>
              <a:gd name="connsiteY494" fmla="*/ 3639248 h 6858000"/>
              <a:gd name="connsiteX495" fmla="*/ 6452125 w 6569477"/>
              <a:gd name="connsiteY495" fmla="*/ 3653091 h 6858000"/>
              <a:gd name="connsiteX496" fmla="*/ 6452316 w 6569477"/>
              <a:gd name="connsiteY496" fmla="*/ 3654200 h 6858000"/>
              <a:gd name="connsiteX497" fmla="*/ 6453358 w 6569477"/>
              <a:gd name="connsiteY497" fmla="*/ 3623160 h 6858000"/>
              <a:gd name="connsiteX498" fmla="*/ 6456256 w 6569477"/>
              <a:gd name="connsiteY498" fmla="*/ 3501181 h 6858000"/>
              <a:gd name="connsiteX499" fmla="*/ 6458019 w 6569477"/>
              <a:gd name="connsiteY499" fmla="*/ 3495196 h 6858000"/>
              <a:gd name="connsiteX500" fmla="*/ 5472148 w 6569477"/>
              <a:gd name="connsiteY500" fmla="*/ 3455387 h 6858000"/>
              <a:gd name="connsiteX501" fmla="*/ 5480584 w 6569477"/>
              <a:gd name="connsiteY501" fmla="*/ 3463821 h 6858000"/>
              <a:gd name="connsiteX502" fmla="*/ 5472148 w 6569477"/>
              <a:gd name="connsiteY502" fmla="*/ 3463821 h 6858000"/>
              <a:gd name="connsiteX503" fmla="*/ 5489019 w 6569477"/>
              <a:gd name="connsiteY503" fmla="*/ 3362594 h 6858000"/>
              <a:gd name="connsiteX504" fmla="*/ 5497455 w 6569477"/>
              <a:gd name="connsiteY504" fmla="*/ 3514435 h 6858000"/>
              <a:gd name="connsiteX505" fmla="*/ 5522761 w 6569477"/>
              <a:gd name="connsiteY505" fmla="*/ 3581921 h 6858000"/>
              <a:gd name="connsiteX506" fmla="*/ 5531197 w 6569477"/>
              <a:gd name="connsiteY506" fmla="*/ 3666278 h 6858000"/>
              <a:gd name="connsiteX507" fmla="*/ 5514328 w 6569477"/>
              <a:gd name="connsiteY507" fmla="*/ 3809685 h 6858000"/>
              <a:gd name="connsiteX508" fmla="*/ 5505888 w 6569477"/>
              <a:gd name="connsiteY508" fmla="*/ 3801249 h 6858000"/>
              <a:gd name="connsiteX509" fmla="*/ 5505890 w 6569477"/>
              <a:gd name="connsiteY509" fmla="*/ 3809685 h 6858000"/>
              <a:gd name="connsiteX510" fmla="*/ 5497454 w 6569477"/>
              <a:gd name="connsiteY510" fmla="*/ 3843426 h 6858000"/>
              <a:gd name="connsiteX511" fmla="*/ 5497455 w 6569477"/>
              <a:gd name="connsiteY511" fmla="*/ 3851862 h 6858000"/>
              <a:gd name="connsiteX512" fmla="*/ 5489416 w 6569477"/>
              <a:gd name="connsiteY512" fmla="*/ 3851862 h 6858000"/>
              <a:gd name="connsiteX513" fmla="*/ 5490073 w 6569477"/>
              <a:gd name="connsiteY513" fmla="*/ 3838023 h 6858000"/>
              <a:gd name="connsiteX514" fmla="*/ 5480584 w 6569477"/>
              <a:gd name="connsiteY514" fmla="*/ 3801246 h 6858000"/>
              <a:gd name="connsiteX515" fmla="*/ 5489019 w 6569477"/>
              <a:gd name="connsiteY515" fmla="*/ 3792812 h 6858000"/>
              <a:gd name="connsiteX516" fmla="*/ 5489019 w 6569477"/>
              <a:gd name="connsiteY516" fmla="*/ 3784378 h 6858000"/>
              <a:gd name="connsiteX517" fmla="*/ 5497455 w 6569477"/>
              <a:gd name="connsiteY517" fmla="*/ 3775942 h 6858000"/>
              <a:gd name="connsiteX518" fmla="*/ 5497455 w 6569477"/>
              <a:gd name="connsiteY518" fmla="*/ 3767506 h 6858000"/>
              <a:gd name="connsiteX519" fmla="*/ 5489019 w 6569477"/>
              <a:gd name="connsiteY519" fmla="*/ 3767506 h 6858000"/>
              <a:gd name="connsiteX520" fmla="*/ 5480584 w 6569477"/>
              <a:gd name="connsiteY520" fmla="*/ 3700021 h 6858000"/>
              <a:gd name="connsiteX521" fmla="*/ 5489019 w 6569477"/>
              <a:gd name="connsiteY521" fmla="*/ 3700021 h 6858000"/>
              <a:gd name="connsiteX522" fmla="*/ 5489018 w 6569477"/>
              <a:gd name="connsiteY522" fmla="*/ 3683147 h 6858000"/>
              <a:gd name="connsiteX523" fmla="*/ 5489019 w 6569477"/>
              <a:gd name="connsiteY523" fmla="*/ 3674714 h 6858000"/>
              <a:gd name="connsiteX524" fmla="*/ 5497455 w 6569477"/>
              <a:gd name="connsiteY524" fmla="*/ 3590358 h 6858000"/>
              <a:gd name="connsiteX525" fmla="*/ 5489019 w 6569477"/>
              <a:gd name="connsiteY525" fmla="*/ 3590355 h 6858000"/>
              <a:gd name="connsiteX526" fmla="*/ 5497454 w 6569477"/>
              <a:gd name="connsiteY526" fmla="*/ 3581921 h 6858000"/>
              <a:gd name="connsiteX527" fmla="*/ 5489016 w 6569477"/>
              <a:gd name="connsiteY527" fmla="*/ 3573485 h 6858000"/>
              <a:gd name="connsiteX528" fmla="*/ 5489019 w 6569477"/>
              <a:gd name="connsiteY528" fmla="*/ 3522871 h 6858000"/>
              <a:gd name="connsiteX529" fmla="*/ 5480583 w 6569477"/>
              <a:gd name="connsiteY529" fmla="*/ 3497564 h 6858000"/>
              <a:gd name="connsiteX530" fmla="*/ 5489019 w 6569477"/>
              <a:gd name="connsiteY530" fmla="*/ 3489128 h 6858000"/>
              <a:gd name="connsiteX531" fmla="*/ 5472148 w 6569477"/>
              <a:gd name="connsiteY531" fmla="*/ 3480692 h 6858000"/>
              <a:gd name="connsiteX532" fmla="*/ 5480583 w 6569477"/>
              <a:gd name="connsiteY532" fmla="*/ 3480694 h 6858000"/>
              <a:gd name="connsiteX533" fmla="*/ 5480584 w 6569477"/>
              <a:gd name="connsiteY533" fmla="*/ 3472258 h 6858000"/>
              <a:gd name="connsiteX534" fmla="*/ 5480584 w 6569477"/>
              <a:gd name="connsiteY534" fmla="*/ 3463821 h 6858000"/>
              <a:gd name="connsiteX535" fmla="*/ 5480583 w 6569477"/>
              <a:gd name="connsiteY535" fmla="*/ 3455387 h 6858000"/>
              <a:gd name="connsiteX536" fmla="*/ 5480584 w 6569477"/>
              <a:gd name="connsiteY536" fmla="*/ 3446949 h 6858000"/>
              <a:gd name="connsiteX537" fmla="*/ 5489018 w 6569477"/>
              <a:gd name="connsiteY537" fmla="*/ 3430080 h 6858000"/>
              <a:gd name="connsiteX538" fmla="*/ 5480583 w 6569477"/>
              <a:gd name="connsiteY538" fmla="*/ 3413208 h 6858000"/>
              <a:gd name="connsiteX539" fmla="*/ 5489019 w 6569477"/>
              <a:gd name="connsiteY539" fmla="*/ 3362594 h 6858000"/>
              <a:gd name="connsiteX540" fmla="*/ 6476672 w 6569477"/>
              <a:gd name="connsiteY540" fmla="*/ 3330681 h 6858000"/>
              <a:gd name="connsiteX541" fmla="*/ 6474216 w 6569477"/>
              <a:gd name="connsiteY541" fmla="*/ 3344735 h 6858000"/>
              <a:gd name="connsiteX542" fmla="*/ 6474237 w 6569477"/>
              <a:gd name="connsiteY542" fmla="*/ 3389156 h 6858000"/>
              <a:gd name="connsiteX543" fmla="*/ 6473057 w 6569477"/>
              <a:gd name="connsiteY543" fmla="*/ 3436128 h 6858000"/>
              <a:gd name="connsiteX544" fmla="*/ 6474117 w 6569477"/>
              <a:gd name="connsiteY544" fmla="*/ 3429860 h 6858000"/>
              <a:gd name="connsiteX545" fmla="*/ 6484385 w 6569477"/>
              <a:gd name="connsiteY545" fmla="*/ 3401681 h 6858000"/>
              <a:gd name="connsiteX546" fmla="*/ 6476754 w 6569477"/>
              <a:gd name="connsiteY546" fmla="*/ 3334041 h 6858000"/>
              <a:gd name="connsiteX547" fmla="*/ 4591997 w 6569477"/>
              <a:gd name="connsiteY547" fmla="*/ 3197452 h 6858000"/>
              <a:gd name="connsiteX548" fmla="*/ 4573874 w 6569477"/>
              <a:gd name="connsiteY548" fmla="*/ 3239660 h 6858000"/>
              <a:gd name="connsiteX549" fmla="*/ 4466612 w 6569477"/>
              <a:gd name="connsiteY549" fmla="*/ 4099989 h 6858000"/>
              <a:gd name="connsiteX550" fmla="*/ 4461265 w 6569477"/>
              <a:gd name="connsiteY550" fmla="*/ 4132980 h 6858000"/>
              <a:gd name="connsiteX551" fmla="*/ 4451817 w 6569477"/>
              <a:gd name="connsiteY551" fmla="*/ 4150441 h 6858000"/>
              <a:gd name="connsiteX552" fmla="*/ 4445021 w 6569477"/>
              <a:gd name="connsiteY552" fmla="*/ 4150252 h 6858000"/>
              <a:gd name="connsiteX553" fmla="*/ 4440617 w 6569477"/>
              <a:gd name="connsiteY553" fmla="*/ 4171396 h 6858000"/>
              <a:gd name="connsiteX554" fmla="*/ 4419203 w 6569477"/>
              <a:gd name="connsiteY554" fmla="*/ 4256889 h 6858000"/>
              <a:gd name="connsiteX555" fmla="*/ 4407405 w 6569477"/>
              <a:gd name="connsiteY555" fmla="*/ 4258040 h 6858000"/>
              <a:gd name="connsiteX556" fmla="*/ 4396892 w 6569477"/>
              <a:gd name="connsiteY556" fmla="*/ 4321021 h 6858000"/>
              <a:gd name="connsiteX557" fmla="*/ 4369578 w 6569477"/>
              <a:gd name="connsiteY557" fmla="*/ 4407090 h 6858000"/>
              <a:gd name="connsiteX558" fmla="*/ 4333800 w 6569477"/>
              <a:gd name="connsiteY558" fmla="*/ 4479686 h 6858000"/>
              <a:gd name="connsiteX559" fmla="*/ 4325334 w 6569477"/>
              <a:gd name="connsiteY559" fmla="*/ 4466213 h 6858000"/>
              <a:gd name="connsiteX560" fmla="*/ 4280710 w 6569477"/>
              <a:gd name="connsiteY560" fmla="*/ 4594480 h 6858000"/>
              <a:gd name="connsiteX561" fmla="*/ 4225440 w 6569477"/>
              <a:gd name="connsiteY561" fmla="*/ 4735700 h 6858000"/>
              <a:gd name="connsiteX562" fmla="*/ 4207997 w 6569477"/>
              <a:gd name="connsiteY562" fmla="*/ 4727870 h 6858000"/>
              <a:gd name="connsiteX563" fmla="*/ 4197352 w 6569477"/>
              <a:gd name="connsiteY563" fmla="*/ 4740823 h 6858000"/>
              <a:gd name="connsiteX564" fmla="*/ 4196197 w 6569477"/>
              <a:gd name="connsiteY564" fmla="*/ 4729021 h 6858000"/>
              <a:gd name="connsiteX565" fmla="*/ 4197864 w 6569477"/>
              <a:gd name="connsiteY565" fmla="*/ 4721710 h 6858000"/>
              <a:gd name="connsiteX566" fmla="*/ 4198377 w 6569477"/>
              <a:gd name="connsiteY566" fmla="*/ 4702596 h 6858000"/>
              <a:gd name="connsiteX567" fmla="*/ 4205687 w 6569477"/>
              <a:gd name="connsiteY567" fmla="*/ 4704265 h 6858000"/>
              <a:gd name="connsiteX568" fmla="*/ 4211842 w 6569477"/>
              <a:gd name="connsiteY568" fmla="*/ 4694134 h 6858000"/>
              <a:gd name="connsiteX569" fmla="*/ 4212998 w 6569477"/>
              <a:gd name="connsiteY569" fmla="*/ 4705936 h 6858000"/>
              <a:gd name="connsiteX570" fmla="*/ 4211331 w 6569477"/>
              <a:gd name="connsiteY570" fmla="*/ 4713247 h 6858000"/>
              <a:gd name="connsiteX571" fmla="*/ 4241466 w 6569477"/>
              <a:gd name="connsiteY571" fmla="*/ 4631670 h 6858000"/>
              <a:gd name="connsiteX572" fmla="*/ 4288913 w 6569477"/>
              <a:gd name="connsiteY572" fmla="*/ 4507894 h 6858000"/>
              <a:gd name="connsiteX573" fmla="*/ 4316357 w 6569477"/>
              <a:gd name="connsiteY573" fmla="*/ 4471856 h 6858000"/>
              <a:gd name="connsiteX574" fmla="*/ 4320714 w 6569477"/>
              <a:gd name="connsiteY574" fmla="*/ 4419005 h 6858000"/>
              <a:gd name="connsiteX575" fmla="*/ 4355338 w 6569477"/>
              <a:gd name="connsiteY575" fmla="*/ 4334607 h 6858000"/>
              <a:gd name="connsiteX576" fmla="*/ 4378161 w 6569477"/>
              <a:gd name="connsiteY576" fmla="*/ 4251360 h 6858000"/>
              <a:gd name="connsiteX577" fmla="*/ 4394450 w 6569477"/>
              <a:gd name="connsiteY577" fmla="*/ 4247389 h 6858000"/>
              <a:gd name="connsiteX578" fmla="*/ 4413578 w 6569477"/>
              <a:gd name="connsiteY578" fmla="*/ 4184571 h 6858000"/>
              <a:gd name="connsiteX579" fmla="*/ 4421652 w 6569477"/>
              <a:gd name="connsiteY579" fmla="*/ 4146369 h 6858000"/>
              <a:gd name="connsiteX580" fmla="*/ 4419667 w 6569477"/>
              <a:gd name="connsiteY580" fmla="*/ 4145669 h 6858000"/>
              <a:gd name="connsiteX581" fmla="*/ 4417525 w 6569477"/>
              <a:gd name="connsiteY581" fmla="*/ 4118952 h 6858000"/>
              <a:gd name="connsiteX582" fmla="*/ 4441264 w 6569477"/>
              <a:gd name="connsiteY582" fmla="*/ 4013294 h 6858000"/>
              <a:gd name="connsiteX583" fmla="*/ 4436422 w 6569477"/>
              <a:gd name="connsiteY583" fmla="*/ 4018999 h 6858000"/>
              <a:gd name="connsiteX584" fmla="*/ 4431567 w 6569477"/>
              <a:gd name="connsiteY584" fmla="*/ 4022637 h 6858000"/>
              <a:gd name="connsiteX585" fmla="*/ 4428326 w 6569477"/>
              <a:gd name="connsiteY585" fmla="*/ 4020913 h 6858000"/>
              <a:gd name="connsiteX586" fmla="*/ 4391474 w 6569477"/>
              <a:gd name="connsiteY586" fmla="*/ 4157215 h 6858000"/>
              <a:gd name="connsiteX587" fmla="*/ 3740297 w 6569477"/>
              <a:gd name="connsiteY587" fmla="*/ 5325287 h 6858000"/>
              <a:gd name="connsiteX588" fmla="*/ 3673269 w 6569477"/>
              <a:gd name="connsiteY588" fmla="*/ 5399037 h 6858000"/>
              <a:gd name="connsiteX589" fmla="*/ 3669727 w 6569477"/>
              <a:gd name="connsiteY589" fmla="*/ 5403831 h 6858000"/>
              <a:gd name="connsiteX590" fmla="*/ 3640004 w 6569477"/>
              <a:gd name="connsiteY590" fmla="*/ 5455366 h 6858000"/>
              <a:gd name="connsiteX591" fmla="*/ 3518669 w 6569477"/>
              <a:gd name="connsiteY591" fmla="*/ 5580675 h 6858000"/>
              <a:gd name="connsiteX592" fmla="*/ 3333378 w 6569477"/>
              <a:gd name="connsiteY592" fmla="*/ 5787546 h 6858000"/>
              <a:gd name="connsiteX593" fmla="*/ 2632692 w 6569477"/>
              <a:gd name="connsiteY593" fmla="*/ 6357958 h 6858000"/>
              <a:gd name="connsiteX594" fmla="*/ 2932959 w 6569477"/>
              <a:gd name="connsiteY594" fmla="*/ 6170259 h 6858000"/>
              <a:gd name="connsiteX595" fmla="*/ 3209727 w 6569477"/>
              <a:gd name="connsiteY595" fmla="*/ 5975694 h 6858000"/>
              <a:gd name="connsiteX596" fmla="*/ 3479318 w 6569477"/>
              <a:gd name="connsiteY596" fmla="*/ 5724393 h 6858000"/>
              <a:gd name="connsiteX597" fmla="*/ 3630789 w 6569477"/>
              <a:gd name="connsiteY597" fmla="*/ 5574052 h 6858000"/>
              <a:gd name="connsiteX598" fmla="*/ 3641784 w 6569477"/>
              <a:gd name="connsiteY598" fmla="*/ 5558498 h 6858000"/>
              <a:gd name="connsiteX599" fmla="*/ 3648847 w 6569477"/>
              <a:gd name="connsiteY599" fmla="*/ 5558267 h 6858000"/>
              <a:gd name="connsiteX600" fmla="*/ 3723992 w 6569477"/>
              <a:gd name="connsiteY600" fmla="*/ 5473810 h 6858000"/>
              <a:gd name="connsiteX601" fmla="*/ 3661585 w 6569477"/>
              <a:gd name="connsiteY601" fmla="*/ 5560315 h 6858000"/>
              <a:gd name="connsiteX602" fmla="*/ 3668289 w 6569477"/>
              <a:gd name="connsiteY602" fmla="*/ 5568400 h 6858000"/>
              <a:gd name="connsiteX603" fmla="*/ 3671349 w 6569477"/>
              <a:gd name="connsiteY603" fmla="*/ 5565159 h 6858000"/>
              <a:gd name="connsiteX604" fmla="*/ 3704743 w 6569477"/>
              <a:gd name="connsiteY604" fmla="*/ 5518593 h 6858000"/>
              <a:gd name="connsiteX605" fmla="*/ 3742448 w 6569477"/>
              <a:gd name="connsiteY605" fmla="*/ 5493487 h 6858000"/>
              <a:gd name="connsiteX606" fmla="*/ 3763817 w 6569477"/>
              <a:gd name="connsiteY606" fmla="*/ 5444954 h 6858000"/>
              <a:gd name="connsiteX607" fmla="*/ 3824093 w 6569477"/>
              <a:gd name="connsiteY607" fmla="*/ 5376481 h 6858000"/>
              <a:gd name="connsiteX608" fmla="*/ 3872840 w 6569477"/>
              <a:gd name="connsiteY608" fmla="*/ 5305243 h 6858000"/>
              <a:gd name="connsiteX609" fmla="*/ 3889533 w 6569477"/>
              <a:gd name="connsiteY609" fmla="*/ 5306806 h 6858000"/>
              <a:gd name="connsiteX610" fmla="*/ 4015119 w 6569477"/>
              <a:gd name="connsiteY610" fmla="*/ 5097899 h 6858000"/>
              <a:gd name="connsiteX611" fmla="*/ 3994464 w 6569477"/>
              <a:gd name="connsiteY611" fmla="*/ 5102704 h 6858000"/>
              <a:gd name="connsiteX612" fmla="*/ 4092802 w 6569477"/>
              <a:gd name="connsiteY612" fmla="*/ 4987260 h 6858000"/>
              <a:gd name="connsiteX613" fmla="*/ 4080850 w 6569477"/>
              <a:gd name="connsiteY613" fmla="*/ 5021436 h 6858000"/>
              <a:gd name="connsiteX614" fmla="*/ 4078382 w 6569477"/>
              <a:gd name="connsiteY614" fmla="*/ 5029071 h 6858000"/>
              <a:gd name="connsiteX615" fmla="*/ 4076190 w 6569477"/>
              <a:gd name="connsiteY615" fmla="*/ 5029922 h 6858000"/>
              <a:gd name="connsiteX616" fmla="*/ 4076596 w 6569477"/>
              <a:gd name="connsiteY616" fmla="*/ 5034592 h 6858000"/>
              <a:gd name="connsiteX617" fmla="*/ 4078382 w 6569477"/>
              <a:gd name="connsiteY617" fmla="*/ 5029071 h 6858000"/>
              <a:gd name="connsiteX618" fmla="*/ 4080559 w 6569477"/>
              <a:gd name="connsiteY618" fmla="*/ 5028225 h 6858000"/>
              <a:gd name="connsiteX619" fmla="*/ 4085722 w 6569477"/>
              <a:gd name="connsiteY619" fmla="*/ 5027024 h 6858000"/>
              <a:gd name="connsiteX620" fmla="*/ 4077797 w 6569477"/>
              <a:gd name="connsiteY620" fmla="*/ 5039757 h 6858000"/>
              <a:gd name="connsiteX621" fmla="*/ 4079000 w 6569477"/>
              <a:gd name="connsiteY621" fmla="*/ 5044924 h 6858000"/>
              <a:gd name="connsiteX622" fmla="*/ 4073836 w 6569477"/>
              <a:gd name="connsiteY622" fmla="*/ 5046125 h 6858000"/>
              <a:gd name="connsiteX623" fmla="*/ 3990632 w 6569477"/>
              <a:gd name="connsiteY623" fmla="*/ 5179830 h 6858000"/>
              <a:gd name="connsiteX624" fmla="*/ 3909830 w 6569477"/>
              <a:gd name="connsiteY624" fmla="*/ 5323866 h 6858000"/>
              <a:gd name="connsiteX625" fmla="*/ 3898301 w 6569477"/>
              <a:gd name="connsiteY625" fmla="*/ 5321102 h 6858000"/>
              <a:gd name="connsiteX626" fmla="*/ 3867806 w 6569477"/>
              <a:gd name="connsiteY626" fmla="*/ 5377204 h 6858000"/>
              <a:gd name="connsiteX627" fmla="*/ 3813895 w 6569477"/>
              <a:gd name="connsiteY627" fmla="*/ 5449641 h 6858000"/>
              <a:gd name="connsiteX628" fmla="*/ 3756379 w 6569477"/>
              <a:gd name="connsiteY628" fmla="*/ 5506583 h 6858000"/>
              <a:gd name="connsiteX629" fmla="*/ 3752775 w 6569477"/>
              <a:gd name="connsiteY629" fmla="*/ 5491084 h 6858000"/>
              <a:gd name="connsiteX630" fmla="*/ 3709265 w 6569477"/>
              <a:gd name="connsiteY630" fmla="*/ 5546809 h 6858000"/>
              <a:gd name="connsiteX631" fmla="*/ 3669885 w 6569477"/>
              <a:gd name="connsiteY631" fmla="*/ 5596303 h 6858000"/>
              <a:gd name="connsiteX632" fmla="*/ 3646499 w 6569477"/>
              <a:gd name="connsiteY632" fmla="*/ 5639958 h 6858000"/>
              <a:gd name="connsiteX633" fmla="*/ 3613620 w 6569477"/>
              <a:gd name="connsiteY633" fmla="*/ 5675270 h 6858000"/>
              <a:gd name="connsiteX634" fmla="*/ 3413507 w 6569477"/>
              <a:gd name="connsiteY634" fmla="*/ 5872624 h 6858000"/>
              <a:gd name="connsiteX635" fmla="*/ 3322805 w 6569477"/>
              <a:gd name="connsiteY635" fmla="*/ 5952776 h 6858000"/>
              <a:gd name="connsiteX636" fmla="*/ 3320558 w 6569477"/>
              <a:gd name="connsiteY636" fmla="*/ 5955085 h 6858000"/>
              <a:gd name="connsiteX637" fmla="*/ 3314757 w 6569477"/>
              <a:gd name="connsiteY637" fmla="*/ 5959888 h 6858000"/>
              <a:gd name="connsiteX638" fmla="*/ 3307300 w 6569477"/>
              <a:gd name="connsiteY638" fmla="*/ 5966478 h 6858000"/>
              <a:gd name="connsiteX639" fmla="*/ 3303928 w 6569477"/>
              <a:gd name="connsiteY639" fmla="*/ 5968852 h 6858000"/>
              <a:gd name="connsiteX640" fmla="*/ 3201349 w 6569477"/>
              <a:gd name="connsiteY640" fmla="*/ 6053762 h 6858000"/>
              <a:gd name="connsiteX641" fmla="*/ 3207992 w 6569477"/>
              <a:gd name="connsiteY641" fmla="*/ 6056670 h 6858000"/>
              <a:gd name="connsiteX642" fmla="*/ 3225724 w 6569477"/>
              <a:gd name="connsiteY642" fmla="*/ 6055701 h 6858000"/>
              <a:gd name="connsiteX643" fmla="*/ 3234055 w 6569477"/>
              <a:gd name="connsiteY643" fmla="*/ 6055584 h 6858000"/>
              <a:gd name="connsiteX644" fmla="*/ 3383085 w 6569477"/>
              <a:gd name="connsiteY644" fmla="*/ 5947757 h 6858000"/>
              <a:gd name="connsiteX645" fmla="*/ 3692178 w 6569477"/>
              <a:gd name="connsiteY645" fmla="*/ 5663100 h 6858000"/>
              <a:gd name="connsiteX646" fmla="*/ 3726668 w 6569477"/>
              <a:gd name="connsiteY646" fmla="*/ 5628774 h 6858000"/>
              <a:gd name="connsiteX647" fmla="*/ 3751517 w 6569477"/>
              <a:gd name="connsiteY647" fmla="*/ 5601329 h 6858000"/>
              <a:gd name="connsiteX648" fmla="*/ 3758066 w 6569477"/>
              <a:gd name="connsiteY648" fmla="*/ 5598201 h 6858000"/>
              <a:gd name="connsiteX649" fmla="*/ 4021526 w 6569477"/>
              <a:gd name="connsiteY649" fmla="*/ 5278330 h 6858000"/>
              <a:gd name="connsiteX650" fmla="*/ 4018741 w 6569477"/>
              <a:gd name="connsiteY650" fmla="*/ 5279415 h 6858000"/>
              <a:gd name="connsiteX651" fmla="*/ 4005846 w 6569477"/>
              <a:gd name="connsiteY651" fmla="*/ 5290131 h 6858000"/>
              <a:gd name="connsiteX652" fmla="*/ 4006936 w 6569477"/>
              <a:gd name="connsiteY652" fmla="*/ 5278323 h 6858000"/>
              <a:gd name="connsiteX653" fmla="*/ 4009950 w 6569477"/>
              <a:gd name="connsiteY653" fmla="*/ 5271457 h 6858000"/>
              <a:gd name="connsiteX654" fmla="*/ 4014054 w 6569477"/>
              <a:gd name="connsiteY654" fmla="*/ 5252781 h 6858000"/>
              <a:gd name="connsiteX655" fmla="*/ 4020918 w 6569477"/>
              <a:gd name="connsiteY655" fmla="*/ 5255799 h 6858000"/>
              <a:gd name="connsiteX656" fmla="*/ 4028873 w 6569477"/>
              <a:gd name="connsiteY656" fmla="*/ 5247008 h 6858000"/>
              <a:gd name="connsiteX657" fmla="*/ 4027784 w 6569477"/>
              <a:gd name="connsiteY657" fmla="*/ 5258816 h 6858000"/>
              <a:gd name="connsiteX658" fmla="*/ 4024769 w 6569477"/>
              <a:gd name="connsiteY658" fmla="*/ 5265682 h 6858000"/>
              <a:gd name="connsiteX659" fmla="*/ 4069734 w 6569477"/>
              <a:gd name="connsiteY659" fmla="*/ 5191244 h 6858000"/>
              <a:gd name="connsiteX660" fmla="*/ 4139652 w 6569477"/>
              <a:gd name="connsiteY660" fmla="*/ 5078624 h 6858000"/>
              <a:gd name="connsiteX661" fmla="*/ 4173395 w 6569477"/>
              <a:gd name="connsiteY661" fmla="*/ 5048402 h 6858000"/>
              <a:gd name="connsiteX662" fmla="*/ 4187632 w 6569477"/>
              <a:gd name="connsiteY662" fmla="*/ 4997320 h 6858000"/>
              <a:gd name="connsiteX663" fmla="*/ 4237537 w 6569477"/>
              <a:gd name="connsiteY663" fmla="*/ 4920957 h 6858000"/>
              <a:gd name="connsiteX664" fmla="*/ 4275637 w 6569477"/>
              <a:gd name="connsiteY664" fmla="*/ 4843501 h 6858000"/>
              <a:gd name="connsiteX665" fmla="*/ 4292382 w 6569477"/>
              <a:gd name="connsiteY665" fmla="*/ 4842669 h 6858000"/>
              <a:gd name="connsiteX666" fmla="*/ 4386922 w 6569477"/>
              <a:gd name="connsiteY666" fmla="*/ 4618000 h 6858000"/>
              <a:gd name="connsiteX667" fmla="*/ 4367162 w 6569477"/>
              <a:gd name="connsiteY667" fmla="*/ 4625699 h 6858000"/>
              <a:gd name="connsiteX668" fmla="*/ 4425731 w 6569477"/>
              <a:gd name="connsiteY668" fmla="*/ 4531642 h 6858000"/>
              <a:gd name="connsiteX669" fmla="*/ 4440463 w 6569477"/>
              <a:gd name="connsiteY669" fmla="*/ 4509053 h 6858000"/>
              <a:gd name="connsiteX670" fmla="*/ 4496479 w 6569477"/>
              <a:gd name="connsiteY670" fmla="*/ 4324901 h 6858000"/>
              <a:gd name="connsiteX671" fmla="*/ 4558379 w 6569477"/>
              <a:gd name="connsiteY671" fmla="*/ 4048002 h 6858000"/>
              <a:gd name="connsiteX672" fmla="*/ 4558015 w 6569477"/>
              <a:gd name="connsiteY672" fmla="*/ 3905566 h 6858000"/>
              <a:gd name="connsiteX673" fmla="*/ 4557679 w 6569477"/>
              <a:gd name="connsiteY673" fmla="*/ 3800467 h 6858000"/>
              <a:gd name="connsiteX674" fmla="*/ 4604555 w 6569477"/>
              <a:gd name="connsiteY674" fmla="*/ 3232475 h 6858000"/>
              <a:gd name="connsiteX675" fmla="*/ 4591997 w 6569477"/>
              <a:gd name="connsiteY675" fmla="*/ 3197452 h 6858000"/>
              <a:gd name="connsiteX676" fmla="*/ 6452746 w 6569477"/>
              <a:gd name="connsiteY676" fmla="*/ 3122946 h 6858000"/>
              <a:gd name="connsiteX677" fmla="*/ 6453162 w 6569477"/>
              <a:gd name="connsiteY677" fmla="*/ 3130579 h 6858000"/>
              <a:gd name="connsiteX678" fmla="*/ 6456587 w 6569477"/>
              <a:gd name="connsiteY678" fmla="*/ 3167050 h 6858000"/>
              <a:gd name="connsiteX679" fmla="*/ 6461451 w 6569477"/>
              <a:gd name="connsiteY679" fmla="*/ 3181937 h 6858000"/>
              <a:gd name="connsiteX680" fmla="*/ 6467043 w 6569477"/>
              <a:gd name="connsiteY680" fmla="*/ 3130919 h 6858000"/>
              <a:gd name="connsiteX681" fmla="*/ 6466334 w 6569477"/>
              <a:gd name="connsiteY681" fmla="*/ 3130706 h 6858000"/>
              <a:gd name="connsiteX682" fmla="*/ 6458257 w 6569477"/>
              <a:gd name="connsiteY682" fmla="*/ 3143801 h 6858000"/>
              <a:gd name="connsiteX683" fmla="*/ 6455200 w 6569477"/>
              <a:gd name="connsiteY683" fmla="*/ 3129015 h 6858000"/>
              <a:gd name="connsiteX684" fmla="*/ 5899755 w 6569477"/>
              <a:gd name="connsiteY684" fmla="*/ 3090904 h 6858000"/>
              <a:gd name="connsiteX685" fmla="*/ 5899749 w 6569477"/>
              <a:gd name="connsiteY685" fmla="*/ 3090971 h 6858000"/>
              <a:gd name="connsiteX686" fmla="*/ 5913876 w 6569477"/>
              <a:gd name="connsiteY686" fmla="*/ 3255517 h 6858000"/>
              <a:gd name="connsiteX687" fmla="*/ 5902787 w 6569477"/>
              <a:gd name="connsiteY687" fmla="*/ 3259712 h 6858000"/>
              <a:gd name="connsiteX688" fmla="*/ 5909097 w 6569477"/>
              <a:gd name="connsiteY688" fmla="*/ 3323253 h 6858000"/>
              <a:gd name="connsiteX689" fmla="*/ 5905223 w 6569477"/>
              <a:gd name="connsiteY689" fmla="*/ 3413467 h 6858000"/>
              <a:gd name="connsiteX690" fmla="*/ 5889655 w 6569477"/>
              <a:gd name="connsiteY690" fmla="*/ 3492889 h 6858000"/>
              <a:gd name="connsiteX691" fmla="*/ 5877964 w 6569477"/>
              <a:gd name="connsiteY691" fmla="*/ 3482098 h 6858000"/>
              <a:gd name="connsiteX692" fmla="*/ 5873297 w 6569477"/>
              <a:gd name="connsiteY692" fmla="*/ 3552644 h 6858000"/>
              <a:gd name="connsiteX693" fmla="*/ 5868721 w 6569477"/>
              <a:gd name="connsiteY693" fmla="*/ 3613366 h 6858000"/>
              <a:gd name="connsiteX694" fmla="*/ 5868626 w 6569477"/>
              <a:gd name="connsiteY694" fmla="*/ 3615664 h 6858000"/>
              <a:gd name="connsiteX695" fmla="*/ 5902370 w 6569477"/>
              <a:gd name="connsiteY695" fmla="*/ 3649406 h 6858000"/>
              <a:gd name="connsiteX696" fmla="*/ 5893933 w 6569477"/>
              <a:gd name="connsiteY696" fmla="*/ 3759069 h 6858000"/>
              <a:gd name="connsiteX697" fmla="*/ 5910807 w 6569477"/>
              <a:gd name="connsiteY697" fmla="*/ 3708454 h 6858000"/>
              <a:gd name="connsiteX698" fmla="*/ 5913969 w 6569477"/>
              <a:gd name="connsiteY698" fmla="*/ 3735871 h 6858000"/>
              <a:gd name="connsiteX699" fmla="*/ 5913771 w 6569477"/>
              <a:gd name="connsiteY699" fmla="*/ 3738386 h 6858000"/>
              <a:gd name="connsiteX700" fmla="*/ 5919568 w 6569477"/>
              <a:gd name="connsiteY700" fmla="*/ 3702380 h 6858000"/>
              <a:gd name="connsiteX701" fmla="*/ 5920803 w 6569477"/>
              <a:gd name="connsiteY701" fmla="*/ 3653480 h 6858000"/>
              <a:gd name="connsiteX702" fmla="*/ 5935379 w 6569477"/>
              <a:gd name="connsiteY702" fmla="*/ 3617663 h 6858000"/>
              <a:gd name="connsiteX703" fmla="*/ 5927180 w 6569477"/>
              <a:gd name="connsiteY703" fmla="*/ 3573144 h 6858000"/>
              <a:gd name="connsiteX704" fmla="*/ 5936885 w 6569477"/>
              <a:gd name="connsiteY704" fmla="*/ 3495878 h 6858000"/>
              <a:gd name="connsiteX705" fmla="*/ 5937123 w 6569477"/>
              <a:gd name="connsiteY705" fmla="*/ 3422193 h 6858000"/>
              <a:gd name="connsiteX706" fmla="*/ 5949659 w 6569477"/>
              <a:gd name="connsiteY706" fmla="*/ 3415287 h 6858000"/>
              <a:gd name="connsiteX707" fmla="*/ 5948577 w 6569477"/>
              <a:gd name="connsiteY707" fmla="*/ 3308820 h 6858000"/>
              <a:gd name="connsiteX708" fmla="*/ 5940173 w 6569477"/>
              <a:gd name="connsiteY708" fmla="*/ 3227623 h 6858000"/>
              <a:gd name="connsiteX709" fmla="*/ 5936112 w 6569477"/>
              <a:gd name="connsiteY709" fmla="*/ 3227623 h 6858000"/>
              <a:gd name="connsiteX710" fmla="*/ 5934113 w 6569477"/>
              <a:gd name="connsiteY710" fmla="*/ 3216005 h 6858000"/>
              <a:gd name="connsiteX711" fmla="*/ 5933300 w 6569477"/>
              <a:gd name="connsiteY711" fmla="*/ 3217735 h 6858000"/>
              <a:gd name="connsiteX712" fmla="*/ 5925816 w 6569477"/>
              <a:gd name="connsiteY712" fmla="*/ 3220835 h 6858000"/>
              <a:gd name="connsiteX713" fmla="*/ 5922789 w 6569477"/>
              <a:gd name="connsiteY713" fmla="*/ 3182917 h 6858000"/>
              <a:gd name="connsiteX714" fmla="*/ 5925668 w 6569477"/>
              <a:gd name="connsiteY714" fmla="*/ 3166923 h 6858000"/>
              <a:gd name="connsiteX715" fmla="*/ 5922799 w 6569477"/>
              <a:gd name="connsiteY715" fmla="*/ 3150253 h 6858000"/>
              <a:gd name="connsiteX716" fmla="*/ 6470079 w 6569477"/>
              <a:gd name="connsiteY716" fmla="*/ 2971783 h 6858000"/>
              <a:gd name="connsiteX717" fmla="*/ 6459848 w 6569477"/>
              <a:gd name="connsiteY717" fmla="*/ 2985189 h 6858000"/>
              <a:gd name="connsiteX718" fmla="*/ 6446665 w 6569477"/>
              <a:gd name="connsiteY718" fmla="*/ 2989730 h 6858000"/>
              <a:gd name="connsiteX719" fmla="*/ 6447438 w 6569477"/>
              <a:gd name="connsiteY719" fmla="*/ 2994236 h 6858000"/>
              <a:gd name="connsiteX720" fmla="*/ 6440386 w 6569477"/>
              <a:gd name="connsiteY720" fmla="*/ 3018174 h 6858000"/>
              <a:gd name="connsiteX721" fmla="*/ 6450805 w 6569477"/>
              <a:gd name="connsiteY721" fmla="*/ 3087293 h 6858000"/>
              <a:gd name="connsiteX722" fmla="*/ 6451373 w 6569477"/>
              <a:gd name="connsiteY722" fmla="*/ 3097752 h 6858000"/>
              <a:gd name="connsiteX723" fmla="*/ 6456557 w 6569477"/>
              <a:gd name="connsiteY723" fmla="*/ 3096583 h 6858000"/>
              <a:gd name="connsiteX724" fmla="*/ 6467490 w 6569477"/>
              <a:gd name="connsiteY724" fmla="*/ 3085383 h 6858000"/>
              <a:gd name="connsiteX725" fmla="*/ 6469775 w 6569477"/>
              <a:gd name="connsiteY725" fmla="*/ 3085600 h 6858000"/>
              <a:gd name="connsiteX726" fmla="*/ 6473655 w 6569477"/>
              <a:gd name="connsiteY726" fmla="*/ 3017169 h 6858000"/>
              <a:gd name="connsiteX727" fmla="*/ 6473968 w 6569477"/>
              <a:gd name="connsiteY727" fmla="*/ 2994029 h 6858000"/>
              <a:gd name="connsiteX728" fmla="*/ 5796128 w 6569477"/>
              <a:gd name="connsiteY728" fmla="*/ 2808658 h 6858000"/>
              <a:gd name="connsiteX729" fmla="*/ 5796854 w 6569477"/>
              <a:gd name="connsiteY729" fmla="*/ 2813211 h 6858000"/>
              <a:gd name="connsiteX730" fmla="*/ 5790016 w 6569477"/>
              <a:gd name="connsiteY730" fmla="*/ 2888065 h 6858000"/>
              <a:gd name="connsiteX731" fmla="*/ 5804143 w 6569477"/>
              <a:gd name="connsiteY731" fmla="*/ 3052612 h 6858000"/>
              <a:gd name="connsiteX732" fmla="*/ 5793054 w 6569477"/>
              <a:gd name="connsiteY732" fmla="*/ 3056806 h 6858000"/>
              <a:gd name="connsiteX733" fmla="*/ 5799363 w 6569477"/>
              <a:gd name="connsiteY733" fmla="*/ 3120348 h 6858000"/>
              <a:gd name="connsiteX734" fmla="*/ 5795489 w 6569477"/>
              <a:gd name="connsiteY734" fmla="*/ 3210561 h 6858000"/>
              <a:gd name="connsiteX735" fmla="*/ 5779922 w 6569477"/>
              <a:gd name="connsiteY735" fmla="*/ 3289984 h 6858000"/>
              <a:gd name="connsiteX736" fmla="*/ 5768230 w 6569477"/>
              <a:gd name="connsiteY736" fmla="*/ 3279192 h 6858000"/>
              <a:gd name="connsiteX737" fmla="*/ 5758672 w 6569477"/>
              <a:gd name="connsiteY737" fmla="*/ 3414663 h 6858000"/>
              <a:gd name="connsiteX738" fmla="*/ 5755841 w 6569477"/>
              <a:gd name="connsiteY738" fmla="*/ 3484197 h 6858000"/>
              <a:gd name="connsiteX739" fmla="*/ 5751250 w 6569477"/>
              <a:gd name="connsiteY739" fmla="*/ 3511578 h 6858000"/>
              <a:gd name="connsiteX740" fmla="*/ 5753689 w 6569477"/>
              <a:gd name="connsiteY740" fmla="*/ 3558722 h 6858000"/>
              <a:gd name="connsiteX741" fmla="*/ 5750526 w 6569477"/>
              <a:gd name="connsiteY741" fmla="*/ 3632535 h 6858000"/>
              <a:gd name="connsiteX742" fmla="*/ 5834884 w 6569477"/>
              <a:gd name="connsiteY742" fmla="*/ 3413208 h 6858000"/>
              <a:gd name="connsiteX743" fmla="*/ 5868624 w 6569477"/>
              <a:gd name="connsiteY743" fmla="*/ 3387901 h 6858000"/>
              <a:gd name="connsiteX744" fmla="*/ 5866517 w 6569477"/>
              <a:gd name="connsiteY744" fmla="*/ 3410045 h 6858000"/>
              <a:gd name="connsiteX745" fmla="*/ 5867131 w 6569477"/>
              <a:gd name="connsiteY745" fmla="*/ 3410229 h 6858000"/>
              <a:gd name="connsiteX746" fmla="*/ 5872246 w 6569477"/>
              <a:gd name="connsiteY746" fmla="*/ 3386637 h 6858000"/>
              <a:gd name="connsiteX747" fmla="*/ 5872535 w 6569477"/>
              <a:gd name="connsiteY747" fmla="*/ 3347224 h 6858000"/>
              <a:gd name="connsiteX748" fmla="*/ 5872815 w 6569477"/>
              <a:gd name="connsiteY748" fmla="*/ 3260906 h 6858000"/>
              <a:gd name="connsiteX749" fmla="*/ 5887499 w 6569477"/>
              <a:gd name="connsiteY749" fmla="*/ 3252816 h 6858000"/>
              <a:gd name="connsiteX750" fmla="*/ 5880163 w 6569477"/>
              <a:gd name="connsiteY750" fmla="*/ 3070525 h 6858000"/>
              <a:gd name="connsiteX751" fmla="*/ 5878087 w 6569477"/>
              <a:gd name="connsiteY751" fmla="*/ 3050101 h 6858000"/>
              <a:gd name="connsiteX752" fmla="*/ 5870867 w 6569477"/>
              <a:gd name="connsiteY752" fmla="*/ 3036635 h 6858000"/>
              <a:gd name="connsiteX753" fmla="*/ 5865140 w 6569477"/>
              <a:gd name="connsiteY753" fmla="*/ 3025482 h 6858000"/>
              <a:gd name="connsiteX754" fmla="*/ 5864600 w 6569477"/>
              <a:gd name="connsiteY754" fmla="*/ 3026174 h 6858000"/>
              <a:gd name="connsiteX755" fmla="*/ 5859570 w 6569477"/>
              <a:gd name="connsiteY755" fmla="*/ 3025027 h 6858000"/>
              <a:gd name="connsiteX756" fmla="*/ 5858588 w 6569477"/>
              <a:gd name="connsiteY756" fmla="*/ 3012722 h 6858000"/>
              <a:gd name="connsiteX757" fmla="*/ 5843319 w 6569477"/>
              <a:gd name="connsiteY757" fmla="*/ 2982990 h 6858000"/>
              <a:gd name="connsiteX758" fmla="*/ 5834884 w 6569477"/>
              <a:gd name="connsiteY758" fmla="*/ 3016734 h 6858000"/>
              <a:gd name="connsiteX759" fmla="*/ 5818012 w 6569477"/>
              <a:gd name="connsiteY759" fmla="*/ 2864891 h 6858000"/>
              <a:gd name="connsiteX760" fmla="*/ 5804304 w 6569477"/>
              <a:gd name="connsiteY760" fmla="*/ 2829962 h 6858000"/>
              <a:gd name="connsiteX761" fmla="*/ 6508420 w 6569477"/>
              <a:gd name="connsiteY761" fmla="*/ 2779156 h 6858000"/>
              <a:gd name="connsiteX762" fmla="*/ 6507136 w 6569477"/>
              <a:gd name="connsiteY762" fmla="*/ 2780799 h 6858000"/>
              <a:gd name="connsiteX763" fmla="*/ 6500134 w 6569477"/>
              <a:gd name="connsiteY763" fmla="*/ 2779246 h 6858000"/>
              <a:gd name="connsiteX764" fmla="*/ 6502399 w 6569477"/>
              <a:gd name="connsiteY764" fmla="*/ 2890359 h 6858000"/>
              <a:gd name="connsiteX765" fmla="*/ 6505686 w 6569477"/>
              <a:gd name="connsiteY765" fmla="*/ 2887611 h 6858000"/>
              <a:gd name="connsiteX766" fmla="*/ 6511866 w 6569477"/>
              <a:gd name="connsiteY766" fmla="*/ 2873422 h 6858000"/>
              <a:gd name="connsiteX767" fmla="*/ 6513497 w 6569477"/>
              <a:gd name="connsiteY767" fmla="*/ 2877577 h 6858000"/>
              <a:gd name="connsiteX768" fmla="*/ 6514565 w 6569477"/>
              <a:gd name="connsiteY768" fmla="*/ 2898237 h 6858000"/>
              <a:gd name="connsiteX769" fmla="*/ 6519875 w 6569477"/>
              <a:gd name="connsiteY769" fmla="*/ 2893798 h 6858000"/>
              <a:gd name="connsiteX770" fmla="*/ 6513497 w 6569477"/>
              <a:gd name="connsiteY770" fmla="*/ 2877577 h 6858000"/>
              <a:gd name="connsiteX771" fmla="*/ 5404661 w 6569477"/>
              <a:gd name="connsiteY771" fmla="*/ 2763661 h 6858000"/>
              <a:gd name="connsiteX772" fmla="*/ 5413098 w 6569477"/>
              <a:gd name="connsiteY772" fmla="*/ 2788968 h 6858000"/>
              <a:gd name="connsiteX773" fmla="*/ 5413098 w 6569477"/>
              <a:gd name="connsiteY773" fmla="*/ 2797406 h 6858000"/>
              <a:gd name="connsiteX774" fmla="*/ 5413098 w 6569477"/>
              <a:gd name="connsiteY774" fmla="*/ 2805841 h 6858000"/>
              <a:gd name="connsiteX775" fmla="*/ 5413098 w 6569477"/>
              <a:gd name="connsiteY775" fmla="*/ 2814276 h 6858000"/>
              <a:gd name="connsiteX776" fmla="*/ 5404662 w 6569477"/>
              <a:gd name="connsiteY776" fmla="*/ 2797406 h 6858000"/>
              <a:gd name="connsiteX777" fmla="*/ 6368014 w 6569477"/>
              <a:gd name="connsiteY777" fmla="*/ 2752114 h 6858000"/>
              <a:gd name="connsiteX778" fmla="*/ 6354550 w 6569477"/>
              <a:gd name="connsiteY778" fmla="*/ 2796770 h 6858000"/>
              <a:gd name="connsiteX779" fmla="*/ 6353593 w 6569477"/>
              <a:gd name="connsiteY779" fmla="*/ 2805446 h 6858000"/>
              <a:gd name="connsiteX780" fmla="*/ 6374570 w 6569477"/>
              <a:gd name="connsiteY780" fmla="*/ 2874671 h 6858000"/>
              <a:gd name="connsiteX781" fmla="*/ 6409578 w 6569477"/>
              <a:gd name="connsiteY781" fmla="*/ 3143175 h 6858000"/>
              <a:gd name="connsiteX782" fmla="*/ 6414888 w 6569477"/>
              <a:gd name="connsiteY782" fmla="*/ 3138739 h 6858000"/>
              <a:gd name="connsiteX783" fmla="*/ 6421068 w 6569477"/>
              <a:gd name="connsiteY783" fmla="*/ 3124551 h 6858000"/>
              <a:gd name="connsiteX784" fmla="*/ 6422700 w 6569477"/>
              <a:gd name="connsiteY784" fmla="*/ 3128706 h 6858000"/>
              <a:gd name="connsiteX785" fmla="*/ 6423768 w 6569477"/>
              <a:gd name="connsiteY785" fmla="*/ 3149362 h 6858000"/>
              <a:gd name="connsiteX786" fmla="*/ 6429077 w 6569477"/>
              <a:gd name="connsiteY786" fmla="*/ 3144926 h 6858000"/>
              <a:gd name="connsiteX787" fmla="*/ 6422700 w 6569477"/>
              <a:gd name="connsiteY787" fmla="*/ 3128706 h 6858000"/>
              <a:gd name="connsiteX788" fmla="*/ 6417015 w 6569477"/>
              <a:gd name="connsiteY788" fmla="*/ 3018534 h 6858000"/>
              <a:gd name="connsiteX789" fmla="*/ 6414015 w 6569477"/>
              <a:gd name="connsiteY789" fmla="*/ 2972866 h 6858000"/>
              <a:gd name="connsiteX790" fmla="*/ 6406544 w 6569477"/>
              <a:gd name="connsiteY790" fmla="*/ 2951752 h 6858000"/>
              <a:gd name="connsiteX791" fmla="*/ 6389030 w 6569477"/>
              <a:gd name="connsiteY791" fmla="*/ 2804652 h 6858000"/>
              <a:gd name="connsiteX792" fmla="*/ 6368014 w 6569477"/>
              <a:gd name="connsiteY792" fmla="*/ 2752114 h 6858000"/>
              <a:gd name="connsiteX793" fmla="*/ 6478241 w 6569477"/>
              <a:gd name="connsiteY793" fmla="*/ 2723750 h 6858000"/>
              <a:gd name="connsiteX794" fmla="*/ 6481412 w 6569477"/>
              <a:gd name="connsiteY794" fmla="*/ 2772854 h 6858000"/>
              <a:gd name="connsiteX795" fmla="*/ 6481359 w 6569477"/>
              <a:gd name="connsiteY795" fmla="*/ 2778262 h 6858000"/>
              <a:gd name="connsiteX796" fmla="*/ 6492255 w 6569477"/>
              <a:gd name="connsiteY796" fmla="*/ 2843453 h 6858000"/>
              <a:gd name="connsiteX797" fmla="*/ 6492103 w 6569477"/>
              <a:gd name="connsiteY797" fmla="*/ 2836567 h 6858000"/>
              <a:gd name="connsiteX798" fmla="*/ 6487688 w 6569477"/>
              <a:gd name="connsiteY798" fmla="*/ 2751180 h 6858000"/>
              <a:gd name="connsiteX799" fmla="*/ 6471948 w 6569477"/>
              <a:gd name="connsiteY799" fmla="*/ 2602764 h 6858000"/>
              <a:gd name="connsiteX800" fmla="*/ 6470476 w 6569477"/>
              <a:gd name="connsiteY800" fmla="*/ 2603507 h 6858000"/>
              <a:gd name="connsiteX801" fmla="*/ 6474714 w 6569477"/>
              <a:gd name="connsiteY801" fmla="*/ 2669154 h 6858000"/>
              <a:gd name="connsiteX802" fmla="*/ 6474578 w 6569477"/>
              <a:gd name="connsiteY802" fmla="*/ 2659237 h 6858000"/>
              <a:gd name="connsiteX803" fmla="*/ 6476460 w 6569477"/>
              <a:gd name="connsiteY803" fmla="*/ 2609956 h 6858000"/>
              <a:gd name="connsiteX804" fmla="*/ 6471948 w 6569477"/>
              <a:gd name="connsiteY804" fmla="*/ 2602764 h 6858000"/>
              <a:gd name="connsiteX805" fmla="*/ 6458450 w 6569477"/>
              <a:gd name="connsiteY805" fmla="*/ 2239645 h 6858000"/>
              <a:gd name="connsiteX806" fmla="*/ 6450161 w 6569477"/>
              <a:gd name="connsiteY806" fmla="*/ 2257976 h 6858000"/>
              <a:gd name="connsiteX807" fmla="*/ 6433952 w 6569477"/>
              <a:gd name="connsiteY807" fmla="*/ 2243260 h 6858000"/>
              <a:gd name="connsiteX808" fmla="*/ 6419984 w 6569477"/>
              <a:gd name="connsiteY808" fmla="*/ 2274915 h 6858000"/>
              <a:gd name="connsiteX809" fmla="*/ 6412070 w 6569477"/>
              <a:gd name="connsiteY809" fmla="*/ 2253880 h 6858000"/>
              <a:gd name="connsiteX810" fmla="*/ 6438066 w 6569477"/>
              <a:gd name="connsiteY810" fmla="*/ 2377354 h 6858000"/>
              <a:gd name="connsiteX811" fmla="*/ 6458698 w 6569477"/>
              <a:gd name="connsiteY811" fmla="*/ 2510576 h 6858000"/>
              <a:gd name="connsiteX812" fmla="*/ 6465170 w 6569477"/>
              <a:gd name="connsiteY812" fmla="*/ 2512554 h 6858000"/>
              <a:gd name="connsiteX813" fmla="*/ 6466949 w 6569477"/>
              <a:gd name="connsiteY813" fmla="*/ 2477172 h 6858000"/>
              <a:gd name="connsiteX814" fmla="*/ 6512779 w 6569477"/>
              <a:gd name="connsiteY814" fmla="*/ 2527655 h 6858000"/>
              <a:gd name="connsiteX815" fmla="*/ 6482025 w 6569477"/>
              <a:gd name="connsiteY815" fmla="*/ 2340112 h 6858000"/>
              <a:gd name="connsiteX816" fmla="*/ 6479231 w 6569477"/>
              <a:gd name="connsiteY816" fmla="*/ 2346442 h 6858000"/>
              <a:gd name="connsiteX817" fmla="*/ 6476437 w 6569477"/>
              <a:gd name="connsiteY817" fmla="*/ 2352774 h 6858000"/>
              <a:gd name="connsiteX818" fmla="*/ 6472897 w 6569477"/>
              <a:gd name="connsiteY818" fmla="*/ 2343650 h 6858000"/>
              <a:gd name="connsiteX819" fmla="*/ 6472151 w 6569477"/>
              <a:gd name="connsiteY819" fmla="*/ 2328192 h 6858000"/>
              <a:gd name="connsiteX820" fmla="*/ 6469356 w 6569477"/>
              <a:gd name="connsiteY820" fmla="*/ 2334523 h 6858000"/>
              <a:gd name="connsiteX821" fmla="*/ 6467117 w 6569477"/>
              <a:gd name="connsiteY821" fmla="*/ 2288151 h 6858000"/>
              <a:gd name="connsiteX822" fmla="*/ 6460782 w 6569477"/>
              <a:gd name="connsiteY822" fmla="*/ 2285355 h 6858000"/>
              <a:gd name="connsiteX823" fmla="*/ 6457242 w 6569477"/>
              <a:gd name="connsiteY823" fmla="*/ 2276229 h 6858000"/>
              <a:gd name="connsiteX824" fmla="*/ 6460035 w 6569477"/>
              <a:gd name="connsiteY824" fmla="*/ 2269898 h 6858000"/>
              <a:gd name="connsiteX825" fmla="*/ 6462830 w 6569477"/>
              <a:gd name="connsiteY825" fmla="*/ 2263567 h 6858000"/>
              <a:gd name="connsiteX826" fmla="*/ 6466369 w 6569477"/>
              <a:gd name="connsiteY826" fmla="*/ 2272693 h 6858000"/>
              <a:gd name="connsiteX827" fmla="*/ 6469164 w 6569477"/>
              <a:gd name="connsiteY827" fmla="*/ 2266362 h 6858000"/>
              <a:gd name="connsiteX828" fmla="*/ 6461975 w 6569477"/>
              <a:gd name="connsiteY828" fmla="*/ 2240852 h 6858000"/>
              <a:gd name="connsiteX829" fmla="*/ 6458450 w 6569477"/>
              <a:gd name="connsiteY829" fmla="*/ 2239645 h 6858000"/>
              <a:gd name="connsiteX830" fmla="*/ 6119324 w 6569477"/>
              <a:gd name="connsiteY830" fmla="*/ 1470230 h 6858000"/>
              <a:gd name="connsiteX831" fmla="*/ 6182372 w 6569477"/>
              <a:gd name="connsiteY831" fmla="*/ 1708395 h 6858000"/>
              <a:gd name="connsiteX832" fmla="*/ 6213896 w 6569477"/>
              <a:gd name="connsiteY832" fmla="*/ 1718901 h 6858000"/>
              <a:gd name="connsiteX833" fmla="*/ 6230856 w 6569477"/>
              <a:gd name="connsiteY833" fmla="*/ 1709003 h 6858000"/>
              <a:gd name="connsiteX834" fmla="*/ 6226890 w 6569477"/>
              <a:gd name="connsiteY834" fmla="*/ 1691895 h 6858000"/>
              <a:gd name="connsiteX835" fmla="*/ 6185731 w 6569477"/>
              <a:gd name="connsiteY835" fmla="*/ 1576670 h 6858000"/>
              <a:gd name="connsiteX836" fmla="*/ 6173508 w 6569477"/>
              <a:gd name="connsiteY836" fmla="*/ 1521886 h 6858000"/>
              <a:gd name="connsiteX837" fmla="*/ 6172469 w 6569477"/>
              <a:gd name="connsiteY837" fmla="*/ 1515742 h 6858000"/>
              <a:gd name="connsiteX838" fmla="*/ 6170551 w 6569477"/>
              <a:gd name="connsiteY838" fmla="*/ 1514447 h 6858000"/>
              <a:gd name="connsiteX839" fmla="*/ 6119324 w 6569477"/>
              <a:gd name="connsiteY839" fmla="*/ 1470230 h 6858000"/>
              <a:gd name="connsiteX840" fmla="*/ 6220785 w 6569477"/>
              <a:gd name="connsiteY840" fmla="*/ 1467284 h 6858000"/>
              <a:gd name="connsiteX841" fmla="*/ 6224419 w 6569477"/>
              <a:gd name="connsiteY841" fmla="*/ 1484860 h 6858000"/>
              <a:gd name="connsiteX842" fmla="*/ 6221902 w 6569477"/>
              <a:gd name="connsiteY842" fmla="*/ 1506545 h 6858000"/>
              <a:gd name="connsiteX843" fmla="*/ 6228674 w 6569477"/>
              <a:gd name="connsiteY843" fmla="*/ 1507988 h 6858000"/>
              <a:gd name="connsiteX844" fmla="*/ 6234004 w 6569477"/>
              <a:gd name="connsiteY844" fmla="*/ 1516199 h 6858000"/>
              <a:gd name="connsiteX845" fmla="*/ 6229680 w 6569477"/>
              <a:gd name="connsiteY845" fmla="*/ 1536503 h 6858000"/>
              <a:gd name="connsiteX846" fmla="*/ 6224350 w 6569477"/>
              <a:gd name="connsiteY846" fmla="*/ 1528292 h 6858000"/>
              <a:gd name="connsiteX847" fmla="*/ 6223684 w 6569477"/>
              <a:gd name="connsiteY847" fmla="*/ 1527266 h 6858000"/>
              <a:gd name="connsiteX848" fmla="*/ 6220817 w 6569477"/>
              <a:gd name="connsiteY848" fmla="*/ 1522851 h 6858000"/>
              <a:gd name="connsiteX849" fmla="*/ 6221874 w 6569477"/>
              <a:gd name="connsiteY849" fmla="*/ 1531073 h 6858000"/>
              <a:gd name="connsiteX850" fmla="*/ 6242353 w 6569477"/>
              <a:gd name="connsiteY850" fmla="*/ 1609953 h 6858000"/>
              <a:gd name="connsiteX851" fmla="*/ 6223042 w 6569477"/>
              <a:gd name="connsiteY851" fmla="*/ 1634143 h 6858000"/>
              <a:gd name="connsiteX852" fmla="*/ 6239473 w 6569477"/>
              <a:gd name="connsiteY852" fmla="*/ 1705560 h 6858000"/>
              <a:gd name="connsiteX853" fmla="*/ 6250673 w 6569477"/>
              <a:gd name="connsiteY853" fmla="*/ 1702375 h 6858000"/>
              <a:gd name="connsiteX854" fmla="*/ 6297961 w 6569477"/>
              <a:gd name="connsiteY854" fmla="*/ 1764435 h 6858000"/>
              <a:gd name="connsiteX855" fmla="*/ 6373267 w 6569477"/>
              <a:gd name="connsiteY855" fmla="*/ 2069581 h 6858000"/>
              <a:gd name="connsiteX856" fmla="*/ 6384393 w 6569477"/>
              <a:gd name="connsiteY856" fmla="*/ 2122429 h 6858000"/>
              <a:gd name="connsiteX857" fmla="*/ 6393144 w 6569477"/>
              <a:gd name="connsiteY857" fmla="*/ 2124321 h 6858000"/>
              <a:gd name="connsiteX858" fmla="*/ 6418298 w 6569477"/>
              <a:gd name="connsiteY858" fmla="*/ 2175842 h 6858000"/>
              <a:gd name="connsiteX859" fmla="*/ 6419599 w 6569477"/>
              <a:gd name="connsiteY859" fmla="*/ 2138595 h 6858000"/>
              <a:gd name="connsiteX860" fmla="*/ 6401898 w 6569477"/>
              <a:gd name="connsiteY860" fmla="*/ 2092964 h 6858000"/>
              <a:gd name="connsiteX861" fmla="*/ 6319338 w 6569477"/>
              <a:gd name="connsiteY861" fmla="*/ 1731284 h 6858000"/>
              <a:gd name="connsiteX862" fmla="*/ 6294555 w 6569477"/>
              <a:gd name="connsiteY862" fmla="*/ 1667400 h 6858000"/>
              <a:gd name="connsiteX863" fmla="*/ 6274614 w 6569477"/>
              <a:gd name="connsiteY863" fmla="*/ 1575398 h 6858000"/>
              <a:gd name="connsiteX864" fmla="*/ 6261945 w 6569477"/>
              <a:gd name="connsiteY864" fmla="*/ 1569807 h 6858000"/>
              <a:gd name="connsiteX865" fmla="*/ 6227264 w 6569477"/>
              <a:gd name="connsiteY865" fmla="*/ 1485482 h 6858000"/>
              <a:gd name="connsiteX866" fmla="*/ 6163232 w 6569477"/>
              <a:gd name="connsiteY866" fmla="*/ 1291657 h 6858000"/>
              <a:gd name="connsiteX867" fmla="*/ 6169423 w 6569477"/>
              <a:gd name="connsiteY867" fmla="*/ 1308672 h 6858000"/>
              <a:gd name="connsiteX868" fmla="*/ 6164862 w 6569477"/>
              <a:gd name="connsiteY868" fmla="*/ 1292485 h 6858000"/>
              <a:gd name="connsiteX869" fmla="*/ 4999747 w 6569477"/>
              <a:gd name="connsiteY869" fmla="*/ 1084964 h 6858000"/>
              <a:gd name="connsiteX870" fmla="*/ 5004170 w 6569477"/>
              <a:gd name="connsiteY870" fmla="*/ 1092826 h 6858000"/>
              <a:gd name="connsiteX871" fmla="*/ 5000801 w 6569477"/>
              <a:gd name="connsiteY871" fmla="*/ 1092344 h 6858000"/>
              <a:gd name="connsiteX872" fmla="*/ 4999747 w 6569477"/>
              <a:gd name="connsiteY872" fmla="*/ 1084964 h 6858000"/>
              <a:gd name="connsiteX873" fmla="*/ 4933923 w 6569477"/>
              <a:gd name="connsiteY873" fmla="*/ 1003153 h 6858000"/>
              <a:gd name="connsiteX874" fmla="*/ 4947450 w 6569477"/>
              <a:gd name="connsiteY874" fmla="*/ 1028780 h 6858000"/>
              <a:gd name="connsiteX875" fmla="*/ 4940697 w 6569477"/>
              <a:gd name="connsiteY875" fmla="*/ 1009043 h 6858000"/>
              <a:gd name="connsiteX876" fmla="*/ 4932262 w 6569477"/>
              <a:gd name="connsiteY876" fmla="*/ 644497 h 6858000"/>
              <a:gd name="connsiteX877" fmla="*/ 4940697 w 6569477"/>
              <a:gd name="connsiteY877" fmla="*/ 654745 h 6858000"/>
              <a:gd name="connsiteX878" fmla="*/ 4932262 w 6569477"/>
              <a:gd name="connsiteY878" fmla="*/ 646309 h 6858000"/>
              <a:gd name="connsiteX879" fmla="*/ 5581482 w 6569477"/>
              <a:gd name="connsiteY879" fmla="*/ 244629 h 6858000"/>
              <a:gd name="connsiteX880" fmla="*/ 5577991 w 6569477"/>
              <a:gd name="connsiteY880" fmla="*/ 250629 h 6858000"/>
              <a:gd name="connsiteX881" fmla="*/ 5577495 w 6569477"/>
              <a:gd name="connsiteY881" fmla="*/ 252297 h 6858000"/>
              <a:gd name="connsiteX882" fmla="*/ 5647778 w 6569477"/>
              <a:gd name="connsiteY882" fmla="*/ 373537 h 6858000"/>
              <a:gd name="connsiteX883" fmla="*/ 5709512 w 6569477"/>
              <a:gd name="connsiteY883" fmla="*/ 510569 h 6858000"/>
              <a:gd name="connsiteX884" fmla="*/ 5951197 w 6569477"/>
              <a:gd name="connsiteY884" fmla="*/ 1025425 h 6858000"/>
              <a:gd name="connsiteX885" fmla="*/ 5942878 w 6569477"/>
              <a:gd name="connsiteY885" fmla="*/ 913784 h 6858000"/>
              <a:gd name="connsiteX886" fmla="*/ 5930115 w 6569477"/>
              <a:gd name="connsiteY886" fmla="*/ 859785 h 6858000"/>
              <a:gd name="connsiteX887" fmla="*/ 5902782 w 6569477"/>
              <a:gd name="connsiteY887" fmla="*/ 807112 h 6858000"/>
              <a:gd name="connsiteX888" fmla="*/ 5831966 w 6569477"/>
              <a:gd name="connsiteY888" fmla="*/ 645218 h 6858000"/>
              <a:gd name="connsiteX889" fmla="*/ 5794655 w 6569477"/>
              <a:gd name="connsiteY889" fmla="*/ 587744 h 6858000"/>
              <a:gd name="connsiteX890" fmla="*/ 5756339 w 6569477"/>
              <a:gd name="connsiteY890" fmla="*/ 501756 h 6858000"/>
              <a:gd name="connsiteX891" fmla="*/ 5742795 w 6569477"/>
              <a:gd name="connsiteY891" fmla="*/ 498872 h 6858000"/>
              <a:gd name="connsiteX892" fmla="*/ 5657513 w 6569477"/>
              <a:gd name="connsiteY892" fmla="*/ 367504 h 6858000"/>
              <a:gd name="connsiteX893" fmla="*/ 5591104 w 6569477"/>
              <a:gd name="connsiteY893" fmla="*/ 247231 h 6858000"/>
              <a:gd name="connsiteX894" fmla="*/ 5581482 w 6569477"/>
              <a:gd name="connsiteY894" fmla="*/ 244629 h 6858000"/>
              <a:gd name="connsiteX895" fmla="*/ 4684964 w 6569477"/>
              <a:gd name="connsiteY895" fmla="*/ 0 h 6858000"/>
              <a:gd name="connsiteX896" fmla="*/ 5380578 w 6569477"/>
              <a:gd name="connsiteY896" fmla="*/ 0 h 6858000"/>
              <a:gd name="connsiteX897" fmla="*/ 5478611 w 6569477"/>
              <a:gd name="connsiteY897" fmla="*/ 117479 h 6858000"/>
              <a:gd name="connsiteX898" fmla="*/ 5500013 w 6569477"/>
              <a:gd name="connsiteY898" fmla="*/ 146283 h 6858000"/>
              <a:gd name="connsiteX899" fmla="*/ 5500055 w 6569477"/>
              <a:gd name="connsiteY899" fmla="*/ 142937 h 6858000"/>
              <a:gd name="connsiteX900" fmla="*/ 5534919 w 6569477"/>
              <a:gd name="connsiteY900" fmla="*/ 178662 h 6858000"/>
              <a:gd name="connsiteX901" fmla="*/ 5448194 w 6569477"/>
              <a:gd name="connsiteY901" fmla="*/ 54062 h 6858000"/>
              <a:gd name="connsiteX902" fmla="*/ 5412460 w 6569477"/>
              <a:gd name="connsiteY902" fmla="*/ 0 h 6858000"/>
              <a:gd name="connsiteX903" fmla="*/ 5476134 w 6569477"/>
              <a:gd name="connsiteY903" fmla="*/ 0 h 6858000"/>
              <a:gd name="connsiteX904" fmla="*/ 5485373 w 6569477"/>
              <a:gd name="connsiteY904" fmla="*/ 12455 h 6858000"/>
              <a:gd name="connsiteX905" fmla="*/ 5571665 w 6569477"/>
              <a:gd name="connsiteY905" fmla="*/ 130771 h 6858000"/>
              <a:gd name="connsiteX906" fmla="*/ 5619902 w 6569477"/>
              <a:gd name="connsiteY906" fmla="*/ 208686 h 6858000"/>
              <a:gd name="connsiteX907" fmla="*/ 5662149 w 6569477"/>
              <a:gd name="connsiteY907" fmla="*/ 253738 h 6858000"/>
              <a:gd name="connsiteX908" fmla="*/ 5686327 w 6569477"/>
              <a:gd name="connsiteY908" fmla="*/ 295355 h 6858000"/>
              <a:gd name="connsiteX909" fmla="*/ 5686913 w 6569477"/>
              <a:gd name="connsiteY909" fmla="*/ 295939 h 6858000"/>
              <a:gd name="connsiteX910" fmla="*/ 5696157 w 6569477"/>
              <a:gd name="connsiteY910" fmla="*/ 311903 h 6858000"/>
              <a:gd name="connsiteX911" fmla="*/ 5731531 w 6569477"/>
              <a:gd name="connsiteY911" fmla="*/ 366614 h 6858000"/>
              <a:gd name="connsiteX912" fmla="*/ 5812509 w 6569477"/>
              <a:gd name="connsiteY912" fmla="*/ 478933 h 6858000"/>
              <a:gd name="connsiteX913" fmla="*/ 5815302 w 6569477"/>
              <a:gd name="connsiteY913" fmla="*/ 472602 h 6858000"/>
              <a:gd name="connsiteX914" fmla="*/ 5814555 w 6569477"/>
              <a:gd name="connsiteY914" fmla="*/ 457145 h 6858000"/>
              <a:gd name="connsiteX915" fmla="*/ 5817860 w 6569477"/>
              <a:gd name="connsiteY915" fmla="*/ 460147 h 6858000"/>
              <a:gd name="connsiteX916" fmla="*/ 5827972 w 6569477"/>
              <a:gd name="connsiteY916" fmla="*/ 478193 h 6858000"/>
              <a:gd name="connsiteX917" fmla="*/ 5830766 w 6569477"/>
              <a:gd name="connsiteY917" fmla="*/ 471862 h 6858000"/>
              <a:gd name="connsiteX918" fmla="*/ 5817860 w 6569477"/>
              <a:gd name="connsiteY918" fmla="*/ 460147 h 6858000"/>
              <a:gd name="connsiteX919" fmla="*/ 5763946 w 6569477"/>
              <a:gd name="connsiteY919" fmla="*/ 363899 h 6858000"/>
              <a:gd name="connsiteX920" fmla="*/ 5712077 w 6569477"/>
              <a:gd name="connsiteY920" fmla="*/ 260643 h 6858000"/>
              <a:gd name="connsiteX921" fmla="*/ 5647795 w 6569477"/>
              <a:gd name="connsiteY921" fmla="*/ 149075 h 6858000"/>
              <a:gd name="connsiteX922" fmla="*/ 5750084 w 6569477"/>
              <a:gd name="connsiteY922" fmla="*/ 277415 h 6858000"/>
              <a:gd name="connsiteX923" fmla="*/ 5737415 w 6569477"/>
              <a:gd name="connsiteY923" fmla="*/ 271824 h 6858000"/>
              <a:gd name="connsiteX924" fmla="*/ 5780454 w 6569477"/>
              <a:gd name="connsiteY924" fmla="*/ 328637 h 6858000"/>
              <a:gd name="connsiteX925" fmla="*/ 5784739 w 6569477"/>
              <a:gd name="connsiteY925" fmla="*/ 353221 h 6858000"/>
              <a:gd name="connsiteX926" fmla="*/ 5865230 w 6569477"/>
              <a:gd name="connsiteY926" fmla="*/ 479507 h 6858000"/>
              <a:gd name="connsiteX927" fmla="*/ 5891313 w 6569477"/>
              <a:gd name="connsiteY927" fmla="*/ 506145 h 6858000"/>
              <a:gd name="connsiteX928" fmla="*/ 6056025 w 6569477"/>
              <a:gd name="connsiteY928" fmla="*/ 836005 h 6858000"/>
              <a:gd name="connsiteX929" fmla="*/ 6104098 w 6569477"/>
              <a:gd name="connsiteY929" fmla="*/ 932857 h 6858000"/>
              <a:gd name="connsiteX930" fmla="*/ 6138008 w 6569477"/>
              <a:gd name="connsiteY930" fmla="*/ 993205 h 6858000"/>
              <a:gd name="connsiteX931" fmla="*/ 6123293 w 6569477"/>
              <a:gd name="connsiteY931" fmla="*/ 1009405 h 6858000"/>
              <a:gd name="connsiteX932" fmla="*/ 6012986 w 6569477"/>
              <a:gd name="connsiteY932" fmla="*/ 779192 h 6858000"/>
              <a:gd name="connsiteX933" fmla="*/ 6006652 w 6569477"/>
              <a:gd name="connsiteY933" fmla="*/ 776396 h 6858000"/>
              <a:gd name="connsiteX934" fmla="*/ 6010193 w 6569477"/>
              <a:gd name="connsiteY934" fmla="*/ 785523 h 6858000"/>
              <a:gd name="connsiteX935" fmla="*/ 6014480 w 6569477"/>
              <a:gd name="connsiteY935" fmla="*/ 810107 h 6858000"/>
              <a:gd name="connsiteX936" fmla="*/ 6004788 w 6569477"/>
              <a:gd name="connsiteY936" fmla="*/ 798404 h 6858000"/>
              <a:gd name="connsiteX937" fmla="*/ 6001064 w 6569477"/>
              <a:gd name="connsiteY937" fmla="*/ 789058 h 6858000"/>
              <a:gd name="connsiteX938" fmla="*/ 6004605 w 6569477"/>
              <a:gd name="connsiteY938" fmla="*/ 798185 h 6858000"/>
              <a:gd name="connsiteX939" fmla="*/ 6004788 w 6569477"/>
              <a:gd name="connsiteY939" fmla="*/ 798404 h 6858000"/>
              <a:gd name="connsiteX940" fmla="*/ 6051771 w 6569477"/>
              <a:gd name="connsiteY940" fmla="*/ 916385 h 6858000"/>
              <a:gd name="connsiteX941" fmla="*/ 6109323 w 6569477"/>
              <a:gd name="connsiteY941" fmla="*/ 1041059 h 6858000"/>
              <a:gd name="connsiteX942" fmla="*/ 6218330 w 6569477"/>
              <a:gd name="connsiteY942" fmla="*/ 1308516 h 6858000"/>
              <a:gd name="connsiteX943" fmla="*/ 6248699 w 6569477"/>
              <a:gd name="connsiteY943" fmla="*/ 1359737 h 6858000"/>
              <a:gd name="connsiteX944" fmla="*/ 6317460 w 6569477"/>
              <a:gd name="connsiteY944" fmla="*/ 1564049 h 6858000"/>
              <a:gd name="connsiteX945" fmla="*/ 6327364 w 6569477"/>
              <a:gd name="connsiteY945" fmla="*/ 1565758 h 6858000"/>
              <a:gd name="connsiteX946" fmla="*/ 6405224 w 6569477"/>
              <a:gd name="connsiteY946" fmla="*/ 1840478 h 6858000"/>
              <a:gd name="connsiteX947" fmla="*/ 6402944 w 6569477"/>
              <a:gd name="connsiteY947" fmla="*/ 1841928 h 6858000"/>
              <a:gd name="connsiteX948" fmla="*/ 6401876 w 6569477"/>
              <a:gd name="connsiteY948" fmla="*/ 1835782 h 6858000"/>
              <a:gd name="connsiteX949" fmla="*/ 6399693 w 6569477"/>
              <a:gd name="connsiteY949" fmla="*/ 1834088 h 6858000"/>
              <a:gd name="connsiteX950" fmla="*/ 6398335 w 6569477"/>
              <a:gd name="connsiteY950" fmla="*/ 1826656 h 6858000"/>
              <a:gd name="connsiteX951" fmla="*/ 6399057 w 6569477"/>
              <a:gd name="connsiteY951" fmla="*/ 1833594 h 6858000"/>
              <a:gd name="connsiteX952" fmla="*/ 6399693 w 6569477"/>
              <a:gd name="connsiteY952" fmla="*/ 1834088 h 6858000"/>
              <a:gd name="connsiteX953" fmla="*/ 6403601 w 6569477"/>
              <a:gd name="connsiteY953" fmla="*/ 1855454 h 6858000"/>
              <a:gd name="connsiteX954" fmla="*/ 6404114 w 6569477"/>
              <a:gd name="connsiteY954" fmla="*/ 1882153 h 6858000"/>
              <a:gd name="connsiteX955" fmla="*/ 6473067 w 6569477"/>
              <a:gd name="connsiteY955" fmla="*/ 2154626 h 6858000"/>
              <a:gd name="connsiteX956" fmla="*/ 6483134 w 6569477"/>
              <a:gd name="connsiteY956" fmla="*/ 2234707 h 6858000"/>
              <a:gd name="connsiteX957" fmla="*/ 6520415 w 6569477"/>
              <a:gd name="connsiteY957" fmla="*/ 2493203 h 6858000"/>
              <a:gd name="connsiteX958" fmla="*/ 6531980 w 6569477"/>
              <a:gd name="connsiteY958" fmla="*/ 2633394 h 6858000"/>
              <a:gd name="connsiteX959" fmla="*/ 6527593 w 6569477"/>
              <a:gd name="connsiteY959" fmla="*/ 2646575 h 6858000"/>
              <a:gd name="connsiteX960" fmla="*/ 6529126 w 6569477"/>
              <a:gd name="connsiteY960" fmla="*/ 2655889 h 6858000"/>
              <a:gd name="connsiteX961" fmla="*/ 6530629 w 6569477"/>
              <a:gd name="connsiteY961" fmla="*/ 2656552 h 6858000"/>
              <a:gd name="connsiteX962" fmla="*/ 6531421 w 6569477"/>
              <a:gd name="connsiteY962" fmla="*/ 2656903 h 6858000"/>
              <a:gd name="connsiteX963" fmla="*/ 6534962 w 6569477"/>
              <a:gd name="connsiteY963" fmla="*/ 2666028 h 6858000"/>
              <a:gd name="connsiteX964" fmla="*/ 6531926 w 6569477"/>
              <a:gd name="connsiteY964" fmla="*/ 2672908 h 6858000"/>
              <a:gd name="connsiteX965" fmla="*/ 6533706 w 6569477"/>
              <a:gd name="connsiteY965" fmla="*/ 2683731 h 6858000"/>
              <a:gd name="connsiteX966" fmla="*/ 6528462 w 6569477"/>
              <a:gd name="connsiteY966" fmla="*/ 2680756 h 6858000"/>
              <a:gd name="connsiteX967" fmla="*/ 6526580 w 6569477"/>
              <a:gd name="connsiteY967" fmla="*/ 2685022 h 6858000"/>
              <a:gd name="connsiteX968" fmla="*/ 6526136 w 6569477"/>
              <a:gd name="connsiteY968" fmla="*/ 2683881 h 6858000"/>
              <a:gd name="connsiteX969" fmla="*/ 6524812 w 6569477"/>
              <a:gd name="connsiteY969" fmla="*/ 2680466 h 6858000"/>
              <a:gd name="connsiteX970" fmla="*/ 6524804 w 6569477"/>
              <a:gd name="connsiteY970" fmla="*/ 2684545 h 6858000"/>
              <a:gd name="connsiteX971" fmla="*/ 6538236 w 6569477"/>
              <a:gd name="connsiteY971" fmla="*/ 2743109 h 6858000"/>
              <a:gd name="connsiteX972" fmla="*/ 6531185 w 6569477"/>
              <a:gd name="connsiteY972" fmla="*/ 2767044 h 6858000"/>
              <a:gd name="connsiteX973" fmla="*/ 6547385 w 6569477"/>
              <a:gd name="connsiteY973" fmla="*/ 2915923 h 6858000"/>
              <a:gd name="connsiteX974" fmla="*/ 6558964 w 6569477"/>
              <a:gd name="connsiteY974" fmla="*/ 2951360 h 6858000"/>
              <a:gd name="connsiteX975" fmla="*/ 6560463 w 6569477"/>
              <a:gd name="connsiteY975" fmla="*/ 3320054 h 6858000"/>
              <a:gd name="connsiteX976" fmla="*/ 6560643 w 6569477"/>
              <a:gd name="connsiteY976" fmla="*/ 3428182 h 6858000"/>
              <a:gd name="connsiteX977" fmla="*/ 6564303 w 6569477"/>
              <a:gd name="connsiteY977" fmla="*/ 3497307 h 6858000"/>
              <a:gd name="connsiteX978" fmla="*/ 6543934 w 6569477"/>
              <a:gd name="connsiteY978" fmla="*/ 3505308 h 6858000"/>
              <a:gd name="connsiteX979" fmla="*/ 6547053 w 6569477"/>
              <a:gd name="connsiteY979" fmla="*/ 3250053 h 6858000"/>
              <a:gd name="connsiteX980" fmla="*/ 6542614 w 6569477"/>
              <a:gd name="connsiteY980" fmla="*/ 3244740 h 6858000"/>
              <a:gd name="connsiteX981" fmla="*/ 6541744 w 6569477"/>
              <a:gd name="connsiteY981" fmla="*/ 3254490 h 6858000"/>
              <a:gd name="connsiteX982" fmla="*/ 6534694 w 6569477"/>
              <a:gd name="connsiteY982" fmla="*/ 3278429 h 6858000"/>
              <a:gd name="connsiteX983" fmla="*/ 6531190 w 6569477"/>
              <a:gd name="connsiteY983" fmla="*/ 3263643 h 6858000"/>
              <a:gd name="connsiteX984" fmla="*/ 6531994 w 6569477"/>
              <a:gd name="connsiteY984" fmla="*/ 3253615 h 6858000"/>
              <a:gd name="connsiteX985" fmla="*/ 6531124 w 6569477"/>
              <a:gd name="connsiteY985" fmla="*/ 3263366 h 6858000"/>
              <a:gd name="connsiteX986" fmla="*/ 6531190 w 6569477"/>
              <a:gd name="connsiteY986" fmla="*/ 3263643 h 6858000"/>
              <a:gd name="connsiteX987" fmla="*/ 6521033 w 6569477"/>
              <a:gd name="connsiteY987" fmla="*/ 3390229 h 6858000"/>
              <a:gd name="connsiteX988" fmla="*/ 6517384 w 6569477"/>
              <a:gd name="connsiteY988" fmla="*/ 3527497 h 6858000"/>
              <a:gd name="connsiteX989" fmla="*/ 6496595 w 6569477"/>
              <a:gd name="connsiteY989" fmla="*/ 3815563 h 6858000"/>
              <a:gd name="connsiteX990" fmla="*/ 6501124 w 6569477"/>
              <a:gd name="connsiteY990" fmla="*/ 3874940 h 6858000"/>
              <a:gd name="connsiteX991" fmla="*/ 6472234 w 6569477"/>
              <a:gd name="connsiteY991" fmla="*/ 4088567 h 6858000"/>
              <a:gd name="connsiteX992" fmla="*/ 6480357 w 6569477"/>
              <a:gd name="connsiteY992" fmla="*/ 4094487 h 6858000"/>
              <a:gd name="connsiteX993" fmla="*/ 6428427 w 6569477"/>
              <a:gd name="connsiteY993" fmla="*/ 4375267 h 6858000"/>
              <a:gd name="connsiteX994" fmla="*/ 6425741 w 6569477"/>
              <a:gd name="connsiteY994" fmla="*/ 4375556 h 6858000"/>
              <a:gd name="connsiteX995" fmla="*/ 6427506 w 6569477"/>
              <a:gd name="connsiteY995" fmla="*/ 4369573 h 6858000"/>
              <a:gd name="connsiteX996" fmla="*/ 6426300 w 6569477"/>
              <a:gd name="connsiteY996" fmla="*/ 4367087 h 6858000"/>
              <a:gd name="connsiteX997" fmla="*/ 6428376 w 6569477"/>
              <a:gd name="connsiteY997" fmla="*/ 4359822 h 6858000"/>
              <a:gd name="connsiteX998" fmla="*/ 6425949 w 6569477"/>
              <a:gd name="connsiteY998" fmla="*/ 4366362 h 6858000"/>
              <a:gd name="connsiteX999" fmla="*/ 6426300 w 6569477"/>
              <a:gd name="connsiteY999" fmla="*/ 4367087 h 6858000"/>
              <a:gd name="connsiteX1000" fmla="*/ 6420336 w 6569477"/>
              <a:gd name="connsiteY1000" fmla="*/ 4387972 h 6858000"/>
              <a:gd name="connsiteX1001" fmla="*/ 6408966 w 6569477"/>
              <a:gd name="connsiteY1001" fmla="*/ 4412135 h 6858000"/>
              <a:gd name="connsiteX1002" fmla="*/ 6350047 w 6569477"/>
              <a:gd name="connsiteY1002" fmla="*/ 4686953 h 6858000"/>
              <a:gd name="connsiteX1003" fmla="*/ 6323588 w 6569477"/>
              <a:gd name="connsiteY1003" fmla="*/ 4763203 h 6858000"/>
              <a:gd name="connsiteX1004" fmla="*/ 6242470 w 6569477"/>
              <a:gd name="connsiteY1004" fmla="*/ 5011457 h 6858000"/>
              <a:gd name="connsiteX1005" fmla="*/ 6206632 w 6569477"/>
              <a:gd name="connsiteY1005" fmla="*/ 5110210 h 6858000"/>
              <a:gd name="connsiteX1006" fmla="*/ 6191507 w 6569477"/>
              <a:gd name="connsiteY1006" fmla="*/ 5140673 h 6858000"/>
              <a:gd name="connsiteX1007" fmla="*/ 6172300 w 6569477"/>
              <a:gd name="connsiteY1007" fmla="*/ 5199455 h 6858000"/>
              <a:gd name="connsiteX1008" fmla="*/ 6156345 w 6569477"/>
              <a:gd name="connsiteY1008" fmla="*/ 5277115 h 6858000"/>
              <a:gd name="connsiteX1009" fmla="*/ 6059140 w 6569477"/>
              <a:gd name="connsiteY1009" fmla="*/ 5529842 h 6858000"/>
              <a:gd name="connsiteX1010" fmla="*/ 6065922 w 6569477"/>
              <a:gd name="connsiteY1010" fmla="*/ 5528472 h 6858000"/>
              <a:gd name="connsiteX1011" fmla="*/ 6078119 w 6569477"/>
              <a:gd name="connsiteY1011" fmla="*/ 5518945 h 6858000"/>
              <a:gd name="connsiteX1012" fmla="*/ 6077573 w 6569477"/>
              <a:gd name="connsiteY1012" fmla="*/ 5523376 h 6858000"/>
              <a:gd name="connsiteX1013" fmla="*/ 6068664 w 6569477"/>
              <a:gd name="connsiteY1013" fmla="*/ 5542046 h 6858000"/>
              <a:gd name="connsiteX1014" fmla="*/ 6075448 w 6569477"/>
              <a:gd name="connsiteY1014" fmla="*/ 5540675 h 6858000"/>
              <a:gd name="connsiteX1015" fmla="*/ 6077573 w 6569477"/>
              <a:gd name="connsiteY1015" fmla="*/ 5523376 h 6858000"/>
              <a:gd name="connsiteX1016" fmla="*/ 6125089 w 6569477"/>
              <a:gd name="connsiteY1016" fmla="*/ 5423814 h 6858000"/>
              <a:gd name="connsiteX1017" fmla="*/ 6179507 w 6569477"/>
              <a:gd name="connsiteY1017" fmla="*/ 5321879 h 6858000"/>
              <a:gd name="connsiteX1018" fmla="*/ 6233557 w 6569477"/>
              <a:gd name="connsiteY1018" fmla="*/ 5205010 h 6858000"/>
              <a:gd name="connsiteX1019" fmla="*/ 6187733 w 6569477"/>
              <a:gd name="connsiteY1019" fmla="*/ 5362599 h 6858000"/>
              <a:gd name="connsiteX1020" fmla="*/ 6184992 w 6569477"/>
              <a:gd name="connsiteY1020" fmla="*/ 5349026 h 6858000"/>
              <a:gd name="connsiteX1021" fmla="*/ 6163414 w 6569477"/>
              <a:gd name="connsiteY1021" fmla="*/ 5416956 h 6858000"/>
              <a:gd name="connsiteX1022" fmla="*/ 6145805 w 6569477"/>
              <a:gd name="connsiteY1022" fmla="*/ 5434638 h 6858000"/>
              <a:gd name="connsiteX1023" fmla="*/ 6089085 w 6569477"/>
              <a:gd name="connsiteY1023" fmla="*/ 5573237 h 6858000"/>
              <a:gd name="connsiteX1024" fmla="*/ 6082373 w 6569477"/>
              <a:gd name="connsiteY1024" fmla="*/ 5609909 h 6858000"/>
              <a:gd name="connsiteX1025" fmla="*/ 5907955 w 6569477"/>
              <a:gd name="connsiteY1025" fmla="*/ 5934742 h 6858000"/>
              <a:gd name="connsiteX1026" fmla="*/ 5856575 w 6569477"/>
              <a:gd name="connsiteY1026" fmla="*/ 6029882 h 6858000"/>
              <a:gd name="connsiteX1027" fmla="*/ 5826843 w 6569477"/>
              <a:gd name="connsiteY1027" fmla="*/ 6092393 h 6858000"/>
              <a:gd name="connsiteX1028" fmla="*/ 5805124 w 6569477"/>
              <a:gd name="connsiteY1028" fmla="*/ 6089719 h 6858000"/>
              <a:gd name="connsiteX1029" fmla="*/ 5929533 w 6569477"/>
              <a:gd name="connsiteY1029" fmla="*/ 5866812 h 6858000"/>
              <a:gd name="connsiteX1030" fmla="*/ 5928163 w 6569477"/>
              <a:gd name="connsiteY1030" fmla="*/ 5860025 h 6858000"/>
              <a:gd name="connsiteX1031" fmla="*/ 5922749 w 6569477"/>
              <a:gd name="connsiteY1031" fmla="*/ 5868182 h 6858000"/>
              <a:gd name="connsiteX1032" fmla="*/ 5905143 w 6569477"/>
              <a:gd name="connsiteY1032" fmla="*/ 5885866 h 6858000"/>
              <a:gd name="connsiteX1033" fmla="*/ 5909110 w 6569477"/>
              <a:gd name="connsiteY1033" fmla="*/ 5871199 h 6858000"/>
              <a:gd name="connsiteX1034" fmla="*/ 5914596 w 6569477"/>
              <a:gd name="connsiteY1034" fmla="*/ 5862765 h 6858000"/>
              <a:gd name="connsiteX1035" fmla="*/ 5909184 w 6569477"/>
              <a:gd name="connsiteY1035" fmla="*/ 5870922 h 6858000"/>
              <a:gd name="connsiteX1036" fmla="*/ 5909110 w 6569477"/>
              <a:gd name="connsiteY1036" fmla="*/ 5871199 h 6858000"/>
              <a:gd name="connsiteX1037" fmla="*/ 5839843 w 6569477"/>
              <a:gd name="connsiteY1037" fmla="*/ 5977637 h 6858000"/>
              <a:gd name="connsiteX1038" fmla="*/ 5771208 w 6569477"/>
              <a:gd name="connsiteY1038" fmla="*/ 6096571 h 6858000"/>
              <a:gd name="connsiteX1039" fmla="*/ 5615626 w 6569477"/>
              <a:gd name="connsiteY1039" fmla="*/ 6339899 h 6858000"/>
              <a:gd name="connsiteX1040" fmla="*/ 5591306 w 6569477"/>
              <a:gd name="connsiteY1040" fmla="*/ 6394255 h 6858000"/>
              <a:gd name="connsiteX1041" fmla="*/ 5464086 w 6569477"/>
              <a:gd name="connsiteY1041" fmla="*/ 6568285 h 6858000"/>
              <a:gd name="connsiteX1042" fmla="*/ 5468405 w 6569477"/>
              <a:gd name="connsiteY1042" fmla="*/ 6577359 h 6858000"/>
              <a:gd name="connsiteX1043" fmla="*/ 5288922 w 6569477"/>
              <a:gd name="connsiteY1043" fmla="*/ 6799441 h 6858000"/>
              <a:gd name="connsiteX1044" fmla="*/ 5286422 w 6569477"/>
              <a:gd name="connsiteY1044" fmla="*/ 6798415 h 6858000"/>
              <a:gd name="connsiteX1045" fmla="*/ 5290826 w 6569477"/>
              <a:gd name="connsiteY1045" fmla="*/ 6793995 h 6858000"/>
              <a:gd name="connsiteX1046" fmla="*/ 5290950 w 6569477"/>
              <a:gd name="connsiteY1046" fmla="*/ 6791235 h 6858000"/>
              <a:gd name="connsiteX1047" fmla="*/ 5296238 w 6569477"/>
              <a:gd name="connsiteY1047" fmla="*/ 6785838 h 6858000"/>
              <a:gd name="connsiteX1048" fmla="*/ 5290987 w 6569477"/>
              <a:gd name="connsiteY1048" fmla="*/ 6790431 h 6858000"/>
              <a:gd name="connsiteX1049" fmla="*/ 5290950 w 6569477"/>
              <a:gd name="connsiteY1049" fmla="*/ 6791235 h 6858000"/>
              <a:gd name="connsiteX1050" fmla="*/ 5275753 w 6569477"/>
              <a:gd name="connsiteY1050" fmla="*/ 6806752 h 6858000"/>
              <a:gd name="connsiteX1051" fmla="*/ 5254239 w 6569477"/>
              <a:gd name="connsiteY1051" fmla="*/ 6822575 h 6858000"/>
              <a:gd name="connsiteX1052" fmla="*/ 5225321 w 6569477"/>
              <a:gd name="connsiteY1052" fmla="*/ 6858000 h 6858000"/>
              <a:gd name="connsiteX1053" fmla="*/ 5157501 w 6569477"/>
              <a:gd name="connsiteY1053" fmla="*/ 6858000 h 6858000"/>
              <a:gd name="connsiteX1054" fmla="*/ 5208211 w 6569477"/>
              <a:gd name="connsiteY1054" fmla="*/ 6795673 h 6858000"/>
              <a:gd name="connsiteX1055" fmla="*/ 5328568 w 6569477"/>
              <a:gd name="connsiteY1055" fmla="*/ 6666293 h 6858000"/>
              <a:gd name="connsiteX1056" fmla="*/ 5366453 w 6569477"/>
              <a:gd name="connsiteY1056" fmla="*/ 6609197 h 6858000"/>
              <a:gd name="connsiteX1057" fmla="*/ 5430099 w 6569477"/>
              <a:gd name="connsiteY1057" fmla="*/ 6539833 h 6858000"/>
              <a:gd name="connsiteX1058" fmla="*/ 5427358 w 6569477"/>
              <a:gd name="connsiteY1058" fmla="*/ 6526259 h 6858000"/>
              <a:gd name="connsiteX1059" fmla="*/ 5513952 w 6569477"/>
              <a:gd name="connsiteY1059" fmla="*/ 6395753 h 6858000"/>
              <a:gd name="connsiteX1060" fmla="*/ 5597877 w 6569477"/>
              <a:gd name="connsiteY1060" fmla="*/ 6286977 h 6858000"/>
              <a:gd name="connsiteX1061" fmla="*/ 5589542 w 6569477"/>
              <a:gd name="connsiteY1061" fmla="*/ 6276299 h 6858000"/>
              <a:gd name="connsiteX1062" fmla="*/ 5579347 w 6569477"/>
              <a:gd name="connsiteY1062" fmla="*/ 6278801 h 6858000"/>
              <a:gd name="connsiteX1063" fmla="*/ 5572013 w 6569477"/>
              <a:gd name="connsiteY1063" fmla="*/ 6278854 h 6858000"/>
              <a:gd name="connsiteX1064" fmla="*/ 5561199 w 6569477"/>
              <a:gd name="connsiteY1064" fmla="*/ 6297181 h 6858000"/>
              <a:gd name="connsiteX1065" fmla="*/ 5561199 w 6569477"/>
              <a:gd name="connsiteY1065" fmla="*/ 6283333 h 6858000"/>
              <a:gd name="connsiteX1066" fmla="*/ 5526598 w 6569477"/>
              <a:gd name="connsiteY1066" fmla="*/ 6345645 h 6858000"/>
              <a:gd name="connsiteX1067" fmla="*/ 5505837 w 6569477"/>
              <a:gd name="connsiteY1067" fmla="*/ 6359491 h 6858000"/>
              <a:gd name="connsiteX1068" fmla="*/ 5422797 w 6569477"/>
              <a:gd name="connsiteY1068" fmla="*/ 6484116 h 6858000"/>
              <a:gd name="connsiteX1069" fmla="*/ 5408957 w 6569477"/>
              <a:gd name="connsiteY1069" fmla="*/ 6518733 h 6858000"/>
              <a:gd name="connsiteX1070" fmla="*/ 5173676 w 6569477"/>
              <a:gd name="connsiteY1070" fmla="*/ 6802601 h 6858000"/>
              <a:gd name="connsiteX1071" fmla="*/ 5153132 w 6569477"/>
              <a:gd name="connsiteY1071" fmla="*/ 6832134 h 6858000"/>
              <a:gd name="connsiteX1072" fmla="*/ 5136638 w 6569477"/>
              <a:gd name="connsiteY1072" fmla="*/ 6858000 h 6858000"/>
              <a:gd name="connsiteX1073" fmla="*/ 5106051 w 6569477"/>
              <a:gd name="connsiteY1073" fmla="*/ 6858000 h 6858000"/>
              <a:gd name="connsiteX1074" fmla="*/ 5127832 w 6569477"/>
              <a:gd name="connsiteY1074" fmla="*/ 6832026 h 6858000"/>
              <a:gd name="connsiteX1075" fmla="*/ 5208277 w 6569477"/>
              <a:gd name="connsiteY1075" fmla="*/ 6740288 h 6858000"/>
              <a:gd name="connsiteX1076" fmla="*/ 5208277 w 6569477"/>
              <a:gd name="connsiteY1076" fmla="*/ 6733364 h 6858000"/>
              <a:gd name="connsiteX1077" fmla="*/ 5201357 w 6569477"/>
              <a:gd name="connsiteY1077" fmla="*/ 6740288 h 6858000"/>
              <a:gd name="connsiteX1078" fmla="*/ 5180596 w 6569477"/>
              <a:gd name="connsiteY1078" fmla="*/ 6754136 h 6858000"/>
              <a:gd name="connsiteX1079" fmla="*/ 5187389 w 6569477"/>
              <a:gd name="connsiteY1079" fmla="*/ 6740544 h 6858000"/>
              <a:gd name="connsiteX1080" fmla="*/ 5194437 w 6569477"/>
              <a:gd name="connsiteY1080" fmla="*/ 6733364 h 6858000"/>
              <a:gd name="connsiteX1081" fmla="*/ 5187516 w 6569477"/>
              <a:gd name="connsiteY1081" fmla="*/ 6740288 h 6858000"/>
              <a:gd name="connsiteX1082" fmla="*/ 5187389 w 6569477"/>
              <a:gd name="connsiteY1082" fmla="*/ 6740544 h 6858000"/>
              <a:gd name="connsiteX1083" fmla="*/ 5098421 w 6569477"/>
              <a:gd name="connsiteY1083" fmla="*/ 6831161 h 6858000"/>
              <a:gd name="connsiteX1084" fmla="*/ 5074751 w 6569477"/>
              <a:gd name="connsiteY1084" fmla="*/ 6858000 h 6858000"/>
              <a:gd name="connsiteX1085" fmla="*/ 4627783 w 6569477"/>
              <a:gd name="connsiteY1085" fmla="*/ 6858000 h 6858000"/>
              <a:gd name="connsiteX1086" fmla="*/ 4759894 w 6569477"/>
              <a:gd name="connsiteY1086" fmla="*/ 6716663 h 6858000"/>
              <a:gd name="connsiteX1087" fmla="*/ 5986727 w 6569477"/>
              <a:gd name="connsiteY1087" fmla="*/ 3868735 h 6858000"/>
              <a:gd name="connsiteX1088" fmla="*/ 6003597 w 6569477"/>
              <a:gd name="connsiteY1088" fmla="*/ 3548178 h 6858000"/>
              <a:gd name="connsiteX1089" fmla="*/ 6012034 w 6569477"/>
              <a:gd name="connsiteY1089" fmla="*/ 3539742 h 6858000"/>
              <a:gd name="connsiteX1090" fmla="*/ 6012033 w 6569477"/>
              <a:gd name="connsiteY1090" fmla="*/ 3514433 h 6858000"/>
              <a:gd name="connsiteX1091" fmla="*/ 6003597 w 6569477"/>
              <a:gd name="connsiteY1091" fmla="*/ 3506001 h 6858000"/>
              <a:gd name="connsiteX1092" fmla="*/ 6003597 w 6569477"/>
              <a:gd name="connsiteY1092" fmla="*/ 3269799 h 6858000"/>
              <a:gd name="connsiteX1093" fmla="*/ 5952984 w 6569477"/>
              <a:gd name="connsiteY1093" fmla="*/ 2721484 h 6858000"/>
              <a:gd name="connsiteX1094" fmla="*/ 5404662 w 6569477"/>
              <a:gd name="connsiteY1094" fmla="*/ 1051221 h 6858000"/>
              <a:gd name="connsiteX1095" fmla="*/ 4873211 w 6569477"/>
              <a:gd name="connsiteY1095" fmla="*/ 224525 h 6858000"/>
              <a:gd name="connsiteX1096" fmla="*/ 4890083 w 6569477"/>
              <a:gd name="connsiteY1096" fmla="*/ 232961 h 6858000"/>
              <a:gd name="connsiteX1097" fmla="*/ 4797289 w 6569477"/>
              <a:gd name="connsiteY1097" fmla="*/ 114861 h 6858000"/>
              <a:gd name="connsiteX1098" fmla="*/ 4738239 w 6569477"/>
              <a:gd name="connsiteY1098" fmla="*/ 55811 h 6858000"/>
              <a:gd name="connsiteX1099" fmla="*/ 0 w 6569477"/>
              <a:gd name="connsiteY1099" fmla="*/ 0 h 6858000"/>
              <a:gd name="connsiteX1100" fmla="*/ 4229922 w 6569477"/>
              <a:gd name="connsiteY1100" fmla="*/ 0 h 6858000"/>
              <a:gd name="connsiteX1101" fmla="*/ 4372273 w 6569477"/>
              <a:gd name="connsiteY1101" fmla="*/ 157015 h 6858000"/>
              <a:gd name="connsiteX1102" fmla="*/ 4543809 w 6569477"/>
              <a:gd name="connsiteY1102" fmla="*/ 370769 h 6858000"/>
              <a:gd name="connsiteX1103" fmla="*/ 4849592 w 6569477"/>
              <a:gd name="connsiteY1103" fmla="*/ 843375 h 6858000"/>
              <a:gd name="connsiteX1104" fmla="*/ 4914877 w 6569477"/>
              <a:gd name="connsiteY1104" fmla="*/ 967066 h 6858000"/>
              <a:gd name="connsiteX1105" fmla="*/ 4925933 w 6569477"/>
              <a:gd name="connsiteY1105" fmla="*/ 979122 h 6858000"/>
              <a:gd name="connsiteX1106" fmla="*/ 4982878 w 6569477"/>
              <a:gd name="connsiteY1106" fmla="*/ 1068093 h 6858000"/>
              <a:gd name="connsiteX1107" fmla="*/ 4982876 w 6569477"/>
              <a:gd name="connsiteY1107" fmla="*/ 1076527 h 6858000"/>
              <a:gd name="connsiteX1108" fmla="*/ 4982876 w 6569477"/>
              <a:gd name="connsiteY1108" fmla="*/ 1084962 h 6858000"/>
              <a:gd name="connsiteX1109" fmla="*/ 4991312 w 6569477"/>
              <a:gd name="connsiteY1109" fmla="*/ 1084964 h 6858000"/>
              <a:gd name="connsiteX1110" fmla="*/ 5008183 w 6569477"/>
              <a:gd name="connsiteY1110" fmla="*/ 1127139 h 6858000"/>
              <a:gd name="connsiteX1111" fmla="*/ 5008183 w 6569477"/>
              <a:gd name="connsiteY1111" fmla="*/ 1135577 h 6858000"/>
              <a:gd name="connsiteX1112" fmla="*/ 5016618 w 6569477"/>
              <a:gd name="connsiteY1112" fmla="*/ 1144015 h 6858000"/>
              <a:gd name="connsiteX1113" fmla="*/ 5016619 w 6569477"/>
              <a:gd name="connsiteY1113" fmla="*/ 1135576 h 6858000"/>
              <a:gd name="connsiteX1114" fmla="*/ 5075670 w 6569477"/>
              <a:gd name="connsiteY1114" fmla="*/ 1228369 h 6858000"/>
              <a:gd name="connsiteX1115" fmla="*/ 5067232 w 6569477"/>
              <a:gd name="connsiteY1115" fmla="*/ 1228371 h 6858000"/>
              <a:gd name="connsiteX1116" fmla="*/ 5067232 w 6569477"/>
              <a:gd name="connsiteY1116" fmla="*/ 1236805 h 6858000"/>
              <a:gd name="connsiteX1117" fmla="*/ 5075669 w 6569477"/>
              <a:gd name="connsiteY1117" fmla="*/ 1245241 h 6858000"/>
              <a:gd name="connsiteX1118" fmla="*/ 5084105 w 6569477"/>
              <a:gd name="connsiteY1118" fmla="*/ 1245241 h 6858000"/>
              <a:gd name="connsiteX1119" fmla="*/ 5084107 w 6569477"/>
              <a:gd name="connsiteY1119" fmla="*/ 1253677 h 6858000"/>
              <a:gd name="connsiteX1120" fmla="*/ 5100976 w 6569477"/>
              <a:gd name="connsiteY1120" fmla="*/ 1304291 h 6858000"/>
              <a:gd name="connsiteX1121" fmla="*/ 5117847 w 6569477"/>
              <a:gd name="connsiteY1121" fmla="*/ 1312726 h 6858000"/>
              <a:gd name="connsiteX1122" fmla="*/ 5126282 w 6569477"/>
              <a:gd name="connsiteY1122" fmla="*/ 1329598 h 6858000"/>
              <a:gd name="connsiteX1123" fmla="*/ 5117847 w 6569477"/>
              <a:gd name="connsiteY1123" fmla="*/ 1338033 h 6858000"/>
              <a:gd name="connsiteX1124" fmla="*/ 5126283 w 6569477"/>
              <a:gd name="connsiteY1124" fmla="*/ 1346469 h 6858000"/>
              <a:gd name="connsiteX1125" fmla="*/ 5134719 w 6569477"/>
              <a:gd name="connsiteY1125" fmla="*/ 1354905 h 6858000"/>
              <a:gd name="connsiteX1126" fmla="*/ 5176898 w 6569477"/>
              <a:gd name="connsiteY1126" fmla="*/ 1430824 h 6858000"/>
              <a:gd name="connsiteX1127" fmla="*/ 5168461 w 6569477"/>
              <a:gd name="connsiteY1127" fmla="*/ 1397082 h 6858000"/>
              <a:gd name="connsiteX1128" fmla="*/ 5143155 w 6569477"/>
              <a:gd name="connsiteY1128" fmla="*/ 1363341 h 6858000"/>
              <a:gd name="connsiteX1129" fmla="*/ 5143154 w 6569477"/>
              <a:gd name="connsiteY1129" fmla="*/ 1354903 h 6858000"/>
              <a:gd name="connsiteX1130" fmla="*/ 5143155 w 6569477"/>
              <a:gd name="connsiteY1130" fmla="*/ 1346469 h 6858000"/>
              <a:gd name="connsiteX1131" fmla="*/ 5134719 w 6569477"/>
              <a:gd name="connsiteY1131" fmla="*/ 1329598 h 6858000"/>
              <a:gd name="connsiteX1132" fmla="*/ 5092539 w 6569477"/>
              <a:gd name="connsiteY1132" fmla="*/ 1262112 h 6858000"/>
              <a:gd name="connsiteX1133" fmla="*/ 5092540 w 6569477"/>
              <a:gd name="connsiteY1133" fmla="*/ 1245241 h 6858000"/>
              <a:gd name="connsiteX1134" fmla="*/ 5092539 w 6569477"/>
              <a:gd name="connsiteY1134" fmla="*/ 1236803 h 6858000"/>
              <a:gd name="connsiteX1135" fmla="*/ 5092539 w 6569477"/>
              <a:gd name="connsiteY1135" fmla="*/ 1219933 h 6858000"/>
              <a:gd name="connsiteX1136" fmla="*/ 5084107 w 6569477"/>
              <a:gd name="connsiteY1136" fmla="*/ 1219935 h 6858000"/>
              <a:gd name="connsiteX1137" fmla="*/ 5075668 w 6569477"/>
              <a:gd name="connsiteY1137" fmla="*/ 1219935 h 6858000"/>
              <a:gd name="connsiteX1138" fmla="*/ 5050362 w 6569477"/>
              <a:gd name="connsiteY1138" fmla="*/ 1186189 h 6858000"/>
              <a:gd name="connsiteX1139" fmla="*/ 5025055 w 6569477"/>
              <a:gd name="connsiteY1139" fmla="*/ 1135578 h 6858000"/>
              <a:gd name="connsiteX1140" fmla="*/ 5025054 w 6569477"/>
              <a:gd name="connsiteY1140" fmla="*/ 1127141 h 6858000"/>
              <a:gd name="connsiteX1141" fmla="*/ 5025055 w 6569477"/>
              <a:gd name="connsiteY1141" fmla="*/ 1118707 h 6858000"/>
              <a:gd name="connsiteX1142" fmla="*/ 5009238 w 6569477"/>
              <a:gd name="connsiteY1142" fmla="*/ 1101833 h 6858000"/>
              <a:gd name="connsiteX1143" fmla="*/ 5004170 w 6569477"/>
              <a:gd name="connsiteY1143" fmla="*/ 1092826 h 6858000"/>
              <a:gd name="connsiteX1144" fmla="*/ 5008183 w 6569477"/>
              <a:gd name="connsiteY1144" fmla="*/ 1093400 h 6858000"/>
              <a:gd name="connsiteX1145" fmla="*/ 5008182 w 6569477"/>
              <a:gd name="connsiteY1145" fmla="*/ 1084964 h 6858000"/>
              <a:gd name="connsiteX1146" fmla="*/ 4999746 w 6569477"/>
              <a:gd name="connsiteY1146" fmla="*/ 1076527 h 6858000"/>
              <a:gd name="connsiteX1147" fmla="*/ 4991312 w 6569477"/>
              <a:gd name="connsiteY1147" fmla="*/ 1068091 h 6858000"/>
              <a:gd name="connsiteX1148" fmla="*/ 4982876 w 6569477"/>
              <a:gd name="connsiteY1148" fmla="*/ 1042786 h 6858000"/>
              <a:gd name="connsiteX1149" fmla="*/ 4966004 w 6569477"/>
              <a:gd name="connsiteY1149" fmla="*/ 1025912 h 6858000"/>
              <a:gd name="connsiteX1150" fmla="*/ 4982876 w 6569477"/>
              <a:gd name="connsiteY1150" fmla="*/ 1034349 h 6858000"/>
              <a:gd name="connsiteX1151" fmla="*/ 4957571 w 6569477"/>
              <a:gd name="connsiteY1151" fmla="*/ 1009043 h 6858000"/>
              <a:gd name="connsiteX1152" fmla="*/ 4932262 w 6569477"/>
              <a:gd name="connsiteY1152" fmla="*/ 966864 h 6858000"/>
              <a:gd name="connsiteX1153" fmla="*/ 4957569 w 6569477"/>
              <a:gd name="connsiteY1153" fmla="*/ 966864 h 6858000"/>
              <a:gd name="connsiteX1154" fmla="*/ 4923825 w 6569477"/>
              <a:gd name="connsiteY1154" fmla="*/ 933123 h 6858000"/>
              <a:gd name="connsiteX1155" fmla="*/ 4932261 w 6569477"/>
              <a:gd name="connsiteY1155" fmla="*/ 933122 h 6858000"/>
              <a:gd name="connsiteX1156" fmla="*/ 4932262 w 6569477"/>
              <a:gd name="connsiteY1156" fmla="*/ 924686 h 6858000"/>
              <a:gd name="connsiteX1157" fmla="*/ 4923825 w 6569477"/>
              <a:gd name="connsiteY1157" fmla="*/ 916250 h 6858000"/>
              <a:gd name="connsiteX1158" fmla="*/ 4898518 w 6569477"/>
              <a:gd name="connsiteY1158" fmla="*/ 890943 h 6858000"/>
              <a:gd name="connsiteX1159" fmla="*/ 4890083 w 6569477"/>
              <a:gd name="connsiteY1159" fmla="*/ 874073 h 6858000"/>
              <a:gd name="connsiteX1160" fmla="*/ 4881646 w 6569477"/>
              <a:gd name="connsiteY1160" fmla="*/ 865638 h 6858000"/>
              <a:gd name="connsiteX1161" fmla="*/ 4881647 w 6569477"/>
              <a:gd name="connsiteY1161" fmla="*/ 874073 h 6858000"/>
              <a:gd name="connsiteX1162" fmla="*/ 4881647 w 6569477"/>
              <a:gd name="connsiteY1162" fmla="*/ 882507 h 6858000"/>
              <a:gd name="connsiteX1163" fmla="*/ 4839470 w 6569477"/>
              <a:gd name="connsiteY1163" fmla="*/ 815023 h 6858000"/>
              <a:gd name="connsiteX1164" fmla="*/ 4864776 w 6569477"/>
              <a:gd name="connsiteY1164" fmla="*/ 823459 h 6858000"/>
              <a:gd name="connsiteX1165" fmla="*/ 4814160 w 6569477"/>
              <a:gd name="connsiteY1165" fmla="*/ 772843 h 6858000"/>
              <a:gd name="connsiteX1166" fmla="*/ 4771982 w 6569477"/>
              <a:gd name="connsiteY1166" fmla="*/ 705360 h 6858000"/>
              <a:gd name="connsiteX1167" fmla="*/ 4780419 w 6569477"/>
              <a:gd name="connsiteY1167" fmla="*/ 713795 h 6858000"/>
              <a:gd name="connsiteX1168" fmla="*/ 4788853 w 6569477"/>
              <a:gd name="connsiteY1168" fmla="*/ 713795 h 6858000"/>
              <a:gd name="connsiteX1169" fmla="*/ 4797292 w 6569477"/>
              <a:gd name="connsiteY1169" fmla="*/ 713795 h 6858000"/>
              <a:gd name="connsiteX1170" fmla="*/ 4788854 w 6569477"/>
              <a:gd name="connsiteY1170" fmla="*/ 696923 h 6858000"/>
              <a:gd name="connsiteX1171" fmla="*/ 4797290 w 6569477"/>
              <a:gd name="connsiteY1171" fmla="*/ 696923 h 6858000"/>
              <a:gd name="connsiteX1172" fmla="*/ 4805728 w 6569477"/>
              <a:gd name="connsiteY1172" fmla="*/ 705359 h 6858000"/>
              <a:gd name="connsiteX1173" fmla="*/ 4805726 w 6569477"/>
              <a:gd name="connsiteY1173" fmla="*/ 713795 h 6858000"/>
              <a:gd name="connsiteX1174" fmla="*/ 4814160 w 6569477"/>
              <a:gd name="connsiteY1174" fmla="*/ 722229 h 6858000"/>
              <a:gd name="connsiteX1175" fmla="*/ 4822596 w 6569477"/>
              <a:gd name="connsiteY1175" fmla="*/ 730666 h 6858000"/>
              <a:gd name="connsiteX1176" fmla="*/ 4991311 w 6569477"/>
              <a:gd name="connsiteY1176" fmla="*/ 1000607 h 6858000"/>
              <a:gd name="connsiteX1177" fmla="*/ 4991312 w 6569477"/>
              <a:gd name="connsiteY1177" fmla="*/ 1009043 h 6858000"/>
              <a:gd name="connsiteX1178" fmla="*/ 4999746 w 6569477"/>
              <a:gd name="connsiteY1178" fmla="*/ 1017476 h 6858000"/>
              <a:gd name="connsiteX1179" fmla="*/ 5033490 w 6569477"/>
              <a:gd name="connsiteY1179" fmla="*/ 1068093 h 6858000"/>
              <a:gd name="connsiteX1180" fmla="*/ 5041925 w 6569477"/>
              <a:gd name="connsiteY1180" fmla="*/ 1093401 h 6858000"/>
              <a:gd name="connsiteX1181" fmla="*/ 5050362 w 6569477"/>
              <a:gd name="connsiteY1181" fmla="*/ 1101835 h 6858000"/>
              <a:gd name="connsiteX1182" fmla="*/ 5092540 w 6569477"/>
              <a:gd name="connsiteY1182" fmla="*/ 1160885 h 6858000"/>
              <a:gd name="connsiteX1183" fmla="*/ 5100975 w 6569477"/>
              <a:gd name="connsiteY1183" fmla="*/ 1169321 h 6858000"/>
              <a:gd name="connsiteX1184" fmla="*/ 5100976 w 6569477"/>
              <a:gd name="connsiteY1184" fmla="*/ 1194627 h 6858000"/>
              <a:gd name="connsiteX1185" fmla="*/ 5143155 w 6569477"/>
              <a:gd name="connsiteY1185" fmla="*/ 1253676 h 6858000"/>
              <a:gd name="connsiteX1186" fmla="*/ 5151590 w 6569477"/>
              <a:gd name="connsiteY1186" fmla="*/ 1262112 h 6858000"/>
              <a:gd name="connsiteX1187" fmla="*/ 5151590 w 6569477"/>
              <a:gd name="connsiteY1187" fmla="*/ 1270548 h 6858000"/>
              <a:gd name="connsiteX1188" fmla="*/ 5261254 w 6569477"/>
              <a:gd name="connsiteY1188" fmla="*/ 1506748 h 6858000"/>
              <a:gd name="connsiteX1189" fmla="*/ 5278126 w 6569477"/>
              <a:gd name="connsiteY1189" fmla="*/ 1532055 h 6858000"/>
              <a:gd name="connsiteX1190" fmla="*/ 5278128 w 6569477"/>
              <a:gd name="connsiteY1190" fmla="*/ 1557362 h 6858000"/>
              <a:gd name="connsiteX1191" fmla="*/ 5294998 w 6569477"/>
              <a:gd name="connsiteY1191" fmla="*/ 1557362 h 6858000"/>
              <a:gd name="connsiteX1192" fmla="*/ 5303433 w 6569477"/>
              <a:gd name="connsiteY1192" fmla="*/ 1574233 h 6858000"/>
              <a:gd name="connsiteX1193" fmla="*/ 5345614 w 6569477"/>
              <a:gd name="connsiteY1193" fmla="*/ 1692332 h 6858000"/>
              <a:gd name="connsiteX1194" fmla="*/ 5345612 w 6569477"/>
              <a:gd name="connsiteY1194" fmla="*/ 1700767 h 6858000"/>
              <a:gd name="connsiteX1195" fmla="*/ 5345612 w 6569477"/>
              <a:gd name="connsiteY1195" fmla="*/ 1717637 h 6858000"/>
              <a:gd name="connsiteX1196" fmla="*/ 5354048 w 6569477"/>
              <a:gd name="connsiteY1196" fmla="*/ 1717639 h 6858000"/>
              <a:gd name="connsiteX1197" fmla="*/ 5413098 w 6569477"/>
              <a:gd name="connsiteY1197" fmla="*/ 1844173 h 6858000"/>
              <a:gd name="connsiteX1198" fmla="*/ 5480584 w 6569477"/>
              <a:gd name="connsiteY1198" fmla="*/ 2012887 h 6858000"/>
              <a:gd name="connsiteX1199" fmla="*/ 5514328 w 6569477"/>
              <a:gd name="connsiteY1199" fmla="*/ 2105680 h 6858000"/>
              <a:gd name="connsiteX1200" fmla="*/ 5514328 w 6569477"/>
              <a:gd name="connsiteY1200" fmla="*/ 2114117 h 6858000"/>
              <a:gd name="connsiteX1201" fmla="*/ 5514327 w 6569477"/>
              <a:gd name="connsiteY1201" fmla="*/ 2122551 h 6858000"/>
              <a:gd name="connsiteX1202" fmla="*/ 5514328 w 6569477"/>
              <a:gd name="connsiteY1202" fmla="*/ 2130987 h 6858000"/>
              <a:gd name="connsiteX1203" fmla="*/ 5522762 w 6569477"/>
              <a:gd name="connsiteY1203" fmla="*/ 2130987 h 6858000"/>
              <a:gd name="connsiteX1204" fmla="*/ 5539633 w 6569477"/>
              <a:gd name="connsiteY1204" fmla="*/ 2139424 h 6858000"/>
              <a:gd name="connsiteX1205" fmla="*/ 5556503 w 6569477"/>
              <a:gd name="connsiteY1205" fmla="*/ 2198472 h 6858000"/>
              <a:gd name="connsiteX1206" fmla="*/ 5573376 w 6569477"/>
              <a:gd name="connsiteY1206" fmla="*/ 2215344 h 6858000"/>
              <a:gd name="connsiteX1207" fmla="*/ 5531197 w 6569477"/>
              <a:gd name="connsiteY1207" fmla="*/ 2114117 h 6858000"/>
              <a:gd name="connsiteX1208" fmla="*/ 5531198 w 6569477"/>
              <a:gd name="connsiteY1208" fmla="*/ 2097245 h 6858000"/>
              <a:gd name="connsiteX1209" fmla="*/ 5522762 w 6569477"/>
              <a:gd name="connsiteY1209" fmla="*/ 2088808 h 6858000"/>
              <a:gd name="connsiteX1210" fmla="*/ 5480583 w 6569477"/>
              <a:gd name="connsiteY1210" fmla="*/ 1953837 h 6858000"/>
              <a:gd name="connsiteX1211" fmla="*/ 5362484 w 6569477"/>
              <a:gd name="connsiteY1211" fmla="*/ 1641717 h 6858000"/>
              <a:gd name="connsiteX1212" fmla="*/ 5235948 w 6569477"/>
              <a:gd name="connsiteY1212" fmla="*/ 1346470 h 6858000"/>
              <a:gd name="connsiteX1213" fmla="*/ 5210643 w 6569477"/>
              <a:gd name="connsiteY1213" fmla="*/ 1304291 h 6858000"/>
              <a:gd name="connsiteX1214" fmla="*/ 5109412 w 6569477"/>
              <a:gd name="connsiteY1214" fmla="*/ 1093400 h 6858000"/>
              <a:gd name="connsiteX1215" fmla="*/ 5067234 w 6569477"/>
              <a:gd name="connsiteY1215" fmla="*/ 1025914 h 6858000"/>
              <a:gd name="connsiteX1216" fmla="*/ 4974440 w 6569477"/>
              <a:gd name="connsiteY1216" fmla="*/ 882507 h 6858000"/>
              <a:gd name="connsiteX1217" fmla="*/ 4814162 w 6569477"/>
              <a:gd name="connsiteY1217" fmla="*/ 637873 h 6858000"/>
              <a:gd name="connsiteX1218" fmla="*/ 4771983 w 6569477"/>
              <a:gd name="connsiteY1218" fmla="*/ 595695 h 6858000"/>
              <a:gd name="connsiteX1219" fmla="*/ 4729804 w 6569477"/>
              <a:gd name="connsiteY1219" fmla="*/ 519774 h 6858000"/>
              <a:gd name="connsiteX1220" fmla="*/ 4712933 w 6569477"/>
              <a:gd name="connsiteY1220" fmla="*/ 511338 h 6858000"/>
              <a:gd name="connsiteX1221" fmla="*/ 4628576 w 6569477"/>
              <a:gd name="connsiteY1221" fmla="*/ 393238 h 6858000"/>
              <a:gd name="connsiteX1222" fmla="*/ 4594833 w 6569477"/>
              <a:gd name="connsiteY1222" fmla="*/ 376368 h 6858000"/>
              <a:gd name="connsiteX1223" fmla="*/ 4577960 w 6569477"/>
              <a:gd name="connsiteY1223" fmla="*/ 342623 h 6858000"/>
              <a:gd name="connsiteX1224" fmla="*/ 4324890 w 6569477"/>
              <a:gd name="connsiteY1224" fmla="*/ 72683 h 6858000"/>
              <a:gd name="connsiteX1225" fmla="*/ 4273221 w 6569477"/>
              <a:gd name="connsiteY1225" fmla="*/ 16797 h 6858000"/>
              <a:gd name="connsiteX1226" fmla="*/ 4257562 w 6569477"/>
              <a:gd name="connsiteY1226" fmla="*/ 0 h 6858000"/>
              <a:gd name="connsiteX1227" fmla="*/ 4303981 w 6569477"/>
              <a:gd name="connsiteY1227" fmla="*/ 0 h 6858000"/>
              <a:gd name="connsiteX1228" fmla="*/ 4319485 w 6569477"/>
              <a:gd name="connsiteY1228" fmla="*/ 14161 h 6858000"/>
              <a:gd name="connsiteX1229" fmla="*/ 4341761 w 6569477"/>
              <a:gd name="connsiteY1229" fmla="*/ 38940 h 6858000"/>
              <a:gd name="connsiteX1230" fmla="*/ 4333323 w 6569477"/>
              <a:gd name="connsiteY1230" fmla="*/ 38940 h 6858000"/>
              <a:gd name="connsiteX1231" fmla="*/ 4341761 w 6569477"/>
              <a:gd name="connsiteY1231" fmla="*/ 47377 h 6858000"/>
              <a:gd name="connsiteX1232" fmla="*/ 4316454 w 6569477"/>
              <a:gd name="connsiteY1232" fmla="*/ 38940 h 6858000"/>
              <a:gd name="connsiteX1233" fmla="*/ 4358630 w 6569477"/>
              <a:gd name="connsiteY1233" fmla="*/ 64247 h 6858000"/>
              <a:gd name="connsiteX1234" fmla="*/ 4367067 w 6569477"/>
              <a:gd name="connsiteY1234" fmla="*/ 81121 h 6858000"/>
              <a:gd name="connsiteX1235" fmla="*/ 4375504 w 6569477"/>
              <a:gd name="connsiteY1235" fmla="*/ 89556 h 6858000"/>
              <a:gd name="connsiteX1236" fmla="*/ 4383940 w 6569477"/>
              <a:gd name="connsiteY1236" fmla="*/ 81120 h 6858000"/>
              <a:gd name="connsiteX1237" fmla="*/ 4434553 w 6569477"/>
              <a:gd name="connsiteY1237" fmla="*/ 131733 h 6858000"/>
              <a:gd name="connsiteX1238" fmla="*/ 4442990 w 6569477"/>
              <a:gd name="connsiteY1238" fmla="*/ 140168 h 6858000"/>
              <a:gd name="connsiteX1239" fmla="*/ 4451426 w 6569477"/>
              <a:gd name="connsiteY1239" fmla="*/ 140168 h 6858000"/>
              <a:gd name="connsiteX1240" fmla="*/ 4611704 w 6569477"/>
              <a:gd name="connsiteY1240" fmla="*/ 300447 h 6858000"/>
              <a:gd name="connsiteX1241" fmla="*/ 4620140 w 6569477"/>
              <a:gd name="connsiteY1241" fmla="*/ 325755 h 6858000"/>
              <a:gd name="connsiteX1242" fmla="*/ 4637011 w 6569477"/>
              <a:gd name="connsiteY1242" fmla="*/ 334188 h 6858000"/>
              <a:gd name="connsiteX1243" fmla="*/ 4755110 w 6569477"/>
              <a:gd name="connsiteY1243" fmla="*/ 477595 h 6858000"/>
              <a:gd name="connsiteX1244" fmla="*/ 4873211 w 6569477"/>
              <a:gd name="connsiteY1244" fmla="*/ 629438 h 6858000"/>
              <a:gd name="connsiteX1245" fmla="*/ 4881646 w 6569477"/>
              <a:gd name="connsiteY1245" fmla="*/ 654745 h 6858000"/>
              <a:gd name="connsiteX1246" fmla="*/ 4890082 w 6569477"/>
              <a:gd name="connsiteY1246" fmla="*/ 646309 h 6858000"/>
              <a:gd name="connsiteX1247" fmla="*/ 4949133 w 6569477"/>
              <a:gd name="connsiteY1247" fmla="*/ 739102 h 6858000"/>
              <a:gd name="connsiteX1248" fmla="*/ 4991312 w 6569477"/>
              <a:gd name="connsiteY1248" fmla="*/ 798150 h 6858000"/>
              <a:gd name="connsiteX1249" fmla="*/ 5058797 w 6569477"/>
              <a:gd name="connsiteY1249" fmla="*/ 899380 h 6858000"/>
              <a:gd name="connsiteX1250" fmla="*/ 5143155 w 6569477"/>
              <a:gd name="connsiteY1250" fmla="*/ 1034350 h 6858000"/>
              <a:gd name="connsiteX1251" fmla="*/ 5143154 w 6569477"/>
              <a:gd name="connsiteY1251" fmla="*/ 1051222 h 6858000"/>
              <a:gd name="connsiteX1252" fmla="*/ 5227512 w 6569477"/>
              <a:gd name="connsiteY1252" fmla="*/ 1203064 h 6858000"/>
              <a:gd name="connsiteX1253" fmla="*/ 5244383 w 6569477"/>
              <a:gd name="connsiteY1253" fmla="*/ 1219935 h 6858000"/>
              <a:gd name="connsiteX1254" fmla="*/ 5278126 w 6569477"/>
              <a:gd name="connsiteY1254" fmla="*/ 1295855 h 6858000"/>
              <a:gd name="connsiteX1255" fmla="*/ 5311869 w 6569477"/>
              <a:gd name="connsiteY1255" fmla="*/ 1338033 h 6858000"/>
              <a:gd name="connsiteX1256" fmla="*/ 5379354 w 6569477"/>
              <a:gd name="connsiteY1256" fmla="*/ 1523620 h 6858000"/>
              <a:gd name="connsiteX1257" fmla="*/ 5480584 w 6569477"/>
              <a:gd name="connsiteY1257" fmla="*/ 1768253 h 6858000"/>
              <a:gd name="connsiteX1258" fmla="*/ 5514328 w 6569477"/>
              <a:gd name="connsiteY1258" fmla="*/ 1835738 h 6858000"/>
              <a:gd name="connsiteX1259" fmla="*/ 5505890 w 6569477"/>
              <a:gd name="connsiteY1259" fmla="*/ 1827301 h 6858000"/>
              <a:gd name="connsiteX1260" fmla="*/ 5539634 w 6569477"/>
              <a:gd name="connsiteY1260" fmla="*/ 1920094 h 6858000"/>
              <a:gd name="connsiteX1261" fmla="*/ 5539634 w 6569477"/>
              <a:gd name="connsiteY1261" fmla="*/ 1945401 h 6858000"/>
              <a:gd name="connsiteX1262" fmla="*/ 5623989 w 6569477"/>
              <a:gd name="connsiteY1262" fmla="*/ 2215343 h 6858000"/>
              <a:gd name="connsiteX1263" fmla="*/ 5615554 w 6569477"/>
              <a:gd name="connsiteY1263" fmla="*/ 2215342 h 6858000"/>
              <a:gd name="connsiteX1264" fmla="*/ 5615555 w 6569477"/>
              <a:gd name="connsiteY1264" fmla="*/ 2223779 h 6858000"/>
              <a:gd name="connsiteX1265" fmla="*/ 5623988 w 6569477"/>
              <a:gd name="connsiteY1265" fmla="*/ 2232216 h 6858000"/>
              <a:gd name="connsiteX1266" fmla="*/ 5649298 w 6569477"/>
              <a:gd name="connsiteY1266" fmla="*/ 2325008 h 6858000"/>
              <a:gd name="connsiteX1267" fmla="*/ 5649298 w 6569477"/>
              <a:gd name="connsiteY1267" fmla="*/ 2333444 h 6858000"/>
              <a:gd name="connsiteX1268" fmla="*/ 5649298 w 6569477"/>
              <a:gd name="connsiteY1268" fmla="*/ 2341878 h 6858000"/>
              <a:gd name="connsiteX1269" fmla="*/ 5657733 w 6569477"/>
              <a:gd name="connsiteY1269" fmla="*/ 2341879 h 6858000"/>
              <a:gd name="connsiteX1270" fmla="*/ 5657733 w 6569477"/>
              <a:gd name="connsiteY1270" fmla="*/ 2333443 h 6858000"/>
              <a:gd name="connsiteX1271" fmla="*/ 5666169 w 6569477"/>
              <a:gd name="connsiteY1271" fmla="*/ 2367185 h 6858000"/>
              <a:gd name="connsiteX1272" fmla="*/ 5683040 w 6569477"/>
              <a:gd name="connsiteY1272" fmla="*/ 2367183 h 6858000"/>
              <a:gd name="connsiteX1273" fmla="*/ 5674605 w 6569477"/>
              <a:gd name="connsiteY1273" fmla="*/ 2341878 h 6858000"/>
              <a:gd name="connsiteX1274" fmla="*/ 5683040 w 6569477"/>
              <a:gd name="connsiteY1274" fmla="*/ 2341879 h 6858000"/>
              <a:gd name="connsiteX1275" fmla="*/ 5649298 w 6569477"/>
              <a:gd name="connsiteY1275" fmla="*/ 2274394 h 6858000"/>
              <a:gd name="connsiteX1276" fmla="*/ 5649298 w 6569477"/>
              <a:gd name="connsiteY1276" fmla="*/ 2257524 h 6858000"/>
              <a:gd name="connsiteX1277" fmla="*/ 5649298 w 6569477"/>
              <a:gd name="connsiteY1277" fmla="*/ 2249087 h 6858000"/>
              <a:gd name="connsiteX1278" fmla="*/ 5649297 w 6569477"/>
              <a:gd name="connsiteY1278" fmla="*/ 2240649 h 6858000"/>
              <a:gd name="connsiteX1279" fmla="*/ 5640860 w 6569477"/>
              <a:gd name="connsiteY1279" fmla="*/ 2240651 h 6858000"/>
              <a:gd name="connsiteX1280" fmla="*/ 5640862 w 6569477"/>
              <a:gd name="connsiteY1280" fmla="*/ 2223779 h 6858000"/>
              <a:gd name="connsiteX1281" fmla="*/ 5657734 w 6569477"/>
              <a:gd name="connsiteY1281" fmla="*/ 2232217 h 6858000"/>
              <a:gd name="connsiteX1282" fmla="*/ 5649298 w 6569477"/>
              <a:gd name="connsiteY1282" fmla="*/ 2206908 h 6858000"/>
              <a:gd name="connsiteX1283" fmla="*/ 5649298 w 6569477"/>
              <a:gd name="connsiteY1283" fmla="*/ 2198470 h 6858000"/>
              <a:gd name="connsiteX1284" fmla="*/ 5649297 w 6569477"/>
              <a:gd name="connsiteY1284" fmla="*/ 2190035 h 6858000"/>
              <a:gd name="connsiteX1285" fmla="*/ 5649298 w 6569477"/>
              <a:gd name="connsiteY1285" fmla="*/ 2181601 h 6858000"/>
              <a:gd name="connsiteX1286" fmla="*/ 5640859 w 6569477"/>
              <a:gd name="connsiteY1286" fmla="*/ 2147859 h 6858000"/>
              <a:gd name="connsiteX1287" fmla="*/ 5632426 w 6569477"/>
              <a:gd name="connsiteY1287" fmla="*/ 2139423 h 6858000"/>
              <a:gd name="connsiteX1288" fmla="*/ 5607121 w 6569477"/>
              <a:gd name="connsiteY1288" fmla="*/ 2055067 h 6858000"/>
              <a:gd name="connsiteX1289" fmla="*/ 5607118 w 6569477"/>
              <a:gd name="connsiteY1289" fmla="*/ 2038194 h 6858000"/>
              <a:gd name="connsiteX1290" fmla="*/ 5598684 w 6569477"/>
              <a:gd name="connsiteY1290" fmla="*/ 2038192 h 6858000"/>
              <a:gd name="connsiteX1291" fmla="*/ 5573377 w 6569477"/>
              <a:gd name="connsiteY1291" fmla="*/ 1962273 h 6858000"/>
              <a:gd name="connsiteX1292" fmla="*/ 5564941 w 6569477"/>
              <a:gd name="connsiteY1292" fmla="*/ 1962273 h 6858000"/>
              <a:gd name="connsiteX1293" fmla="*/ 5564941 w 6569477"/>
              <a:gd name="connsiteY1293" fmla="*/ 1953837 h 6858000"/>
              <a:gd name="connsiteX1294" fmla="*/ 5573376 w 6569477"/>
              <a:gd name="connsiteY1294" fmla="*/ 1953838 h 6858000"/>
              <a:gd name="connsiteX1295" fmla="*/ 5573377 w 6569477"/>
              <a:gd name="connsiteY1295" fmla="*/ 1945401 h 6858000"/>
              <a:gd name="connsiteX1296" fmla="*/ 5564941 w 6569477"/>
              <a:gd name="connsiteY1296" fmla="*/ 1936967 h 6858000"/>
              <a:gd name="connsiteX1297" fmla="*/ 5489019 w 6569477"/>
              <a:gd name="connsiteY1297" fmla="*/ 1700769 h 6858000"/>
              <a:gd name="connsiteX1298" fmla="*/ 5472148 w 6569477"/>
              <a:gd name="connsiteY1298" fmla="*/ 1633282 h 6858000"/>
              <a:gd name="connsiteX1299" fmla="*/ 5446841 w 6569477"/>
              <a:gd name="connsiteY1299" fmla="*/ 1591103 h 6858000"/>
              <a:gd name="connsiteX1300" fmla="*/ 5413098 w 6569477"/>
              <a:gd name="connsiteY1300" fmla="*/ 1523619 h 6858000"/>
              <a:gd name="connsiteX1301" fmla="*/ 5176900 w 6569477"/>
              <a:gd name="connsiteY1301" fmla="*/ 1034350 h 6858000"/>
              <a:gd name="connsiteX1302" fmla="*/ 5185333 w 6569477"/>
              <a:gd name="connsiteY1302" fmla="*/ 1017477 h 6858000"/>
              <a:gd name="connsiteX1303" fmla="*/ 5185335 w 6569477"/>
              <a:gd name="connsiteY1303" fmla="*/ 1025912 h 6858000"/>
              <a:gd name="connsiteX1304" fmla="*/ 5193769 w 6569477"/>
              <a:gd name="connsiteY1304" fmla="*/ 1025914 h 6858000"/>
              <a:gd name="connsiteX1305" fmla="*/ 5185332 w 6569477"/>
              <a:gd name="connsiteY1305" fmla="*/ 1009044 h 6858000"/>
              <a:gd name="connsiteX1306" fmla="*/ 5185332 w 6569477"/>
              <a:gd name="connsiteY1306" fmla="*/ 983737 h 6858000"/>
              <a:gd name="connsiteX1307" fmla="*/ 5151590 w 6569477"/>
              <a:gd name="connsiteY1307" fmla="*/ 958427 h 6858000"/>
              <a:gd name="connsiteX1308" fmla="*/ 5151589 w 6569477"/>
              <a:gd name="connsiteY1308" fmla="*/ 949995 h 6858000"/>
              <a:gd name="connsiteX1309" fmla="*/ 5143155 w 6569477"/>
              <a:gd name="connsiteY1309" fmla="*/ 941557 h 6858000"/>
              <a:gd name="connsiteX1310" fmla="*/ 5143155 w 6569477"/>
              <a:gd name="connsiteY1310" fmla="*/ 933122 h 6858000"/>
              <a:gd name="connsiteX1311" fmla="*/ 5134718 w 6569477"/>
              <a:gd name="connsiteY1311" fmla="*/ 933123 h 6858000"/>
              <a:gd name="connsiteX1312" fmla="*/ 5126283 w 6569477"/>
              <a:gd name="connsiteY1312" fmla="*/ 916250 h 6858000"/>
              <a:gd name="connsiteX1313" fmla="*/ 5109414 w 6569477"/>
              <a:gd name="connsiteY1313" fmla="*/ 874074 h 6858000"/>
              <a:gd name="connsiteX1314" fmla="*/ 5117847 w 6569477"/>
              <a:gd name="connsiteY1314" fmla="*/ 874073 h 6858000"/>
              <a:gd name="connsiteX1315" fmla="*/ 5126285 w 6569477"/>
              <a:gd name="connsiteY1315" fmla="*/ 882507 h 6858000"/>
              <a:gd name="connsiteX1316" fmla="*/ 5117848 w 6569477"/>
              <a:gd name="connsiteY1316" fmla="*/ 865636 h 6858000"/>
              <a:gd name="connsiteX1317" fmla="*/ 5109412 w 6569477"/>
              <a:gd name="connsiteY1317" fmla="*/ 857200 h 6858000"/>
              <a:gd name="connsiteX1318" fmla="*/ 5084104 w 6569477"/>
              <a:gd name="connsiteY1318" fmla="*/ 823460 h 6858000"/>
              <a:gd name="connsiteX1319" fmla="*/ 5084105 w 6569477"/>
              <a:gd name="connsiteY1319" fmla="*/ 815023 h 6858000"/>
              <a:gd name="connsiteX1320" fmla="*/ 5075670 w 6569477"/>
              <a:gd name="connsiteY1320" fmla="*/ 798150 h 6858000"/>
              <a:gd name="connsiteX1321" fmla="*/ 5067233 w 6569477"/>
              <a:gd name="connsiteY1321" fmla="*/ 798150 h 6858000"/>
              <a:gd name="connsiteX1322" fmla="*/ 5067232 w 6569477"/>
              <a:gd name="connsiteY1322" fmla="*/ 806587 h 6858000"/>
              <a:gd name="connsiteX1323" fmla="*/ 5058798 w 6569477"/>
              <a:gd name="connsiteY1323" fmla="*/ 781279 h 6858000"/>
              <a:gd name="connsiteX1324" fmla="*/ 5041925 w 6569477"/>
              <a:gd name="connsiteY1324" fmla="*/ 781279 h 6858000"/>
              <a:gd name="connsiteX1325" fmla="*/ 5041926 w 6569477"/>
              <a:gd name="connsiteY1325" fmla="*/ 764409 h 6858000"/>
              <a:gd name="connsiteX1326" fmla="*/ 5033489 w 6569477"/>
              <a:gd name="connsiteY1326" fmla="*/ 755973 h 6858000"/>
              <a:gd name="connsiteX1327" fmla="*/ 5033489 w 6569477"/>
              <a:gd name="connsiteY1327" fmla="*/ 747536 h 6858000"/>
              <a:gd name="connsiteX1328" fmla="*/ 5025055 w 6569477"/>
              <a:gd name="connsiteY1328" fmla="*/ 747536 h 6858000"/>
              <a:gd name="connsiteX1329" fmla="*/ 5025055 w 6569477"/>
              <a:gd name="connsiteY1329" fmla="*/ 755973 h 6858000"/>
              <a:gd name="connsiteX1330" fmla="*/ 4957570 w 6569477"/>
              <a:gd name="connsiteY1330" fmla="*/ 663182 h 6858000"/>
              <a:gd name="connsiteX1331" fmla="*/ 4949133 w 6569477"/>
              <a:gd name="connsiteY1331" fmla="*/ 646309 h 6858000"/>
              <a:gd name="connsiteX1332" fmla="*/ 4932264 w 6569477"/>
              <a:gd name="connsiteY1332" fmla="*/ 637873 h 6858000"/>
              <a:gd name="connsiteX1333" fmla="*/ 4932262 w 6569477"/>
              <a:gd name="connsiteY1333" fmla="*/ 644497 h 6858000"/>
              <a:gd name="connsiteX1334" fmla="*/ 4910645 w 6569477"/>
              <a:gd name="connsiteY1334" fmla="*/ 618234 h 6858000"/>
              <a:gd name="connsiteX1335" fmla="*/ 4839468 w 6569477"/>
              <a:gd name="connsiteY1335" fmla="*/ 519774 h 6858000"/>
              <a:gd name="connsiteX1336" fmla="*/ 4797289 w 6569477"/>
              <a:gd name="connsiteY1336" fmla="*/ 494466 h 6858000"/>
              <a:gd name="connsiteX1337" fmla="*/ 4797289 w 6569477"/>
              <a:gd name="connsiteY1337" fmla="*/ 469162 h 6858000"/>
              <a:gd name="connsiteX1338" fmla="*/ 4755109 w 6569477"/>
              <a:gd name="connsiteY1338" fmla="*/ 418545 h 6858000"/>
              <a:gd name="connsiteX1339" fmla="*/ 4721368 w 6569477"/>
              <a:gd name="connsiteY1339" fmla="*/ 401675 h 6858000"/>
              <a:gd name="connsiteX1340" fmla="*/ 4696060 w 6569477"/>
              <a:gd name="connsiteY1340" fmla="*/ 359495 h 6858000"/>
              <a:gd name="connsiteX1341" fmla="*/ 4704496 w 6569477"/>
              <a:gd name="connsiteY1341" fmla="*/ 359495 h 6858000"/>
              <a:gd name="connsiteX1342" fmla="*/ 4721369 w 6569477"/>
              <a:gd name="connsiteY1342" fmla="*/ 367932 h 6858000"/>
              <a:gd name="connsiteX1343" fmla="*/ 4712933 w 6569477"/>
              <a:gd name="connsiteY1343" fmla="*/ 351061 h 6858000"/>
              <a:gd name="connsiteX1344" fmla="*/ 4704497 w 6569477"/>
              <a:gd name="connsiteY1344" fmla="*/ 342625 h 6858000"/>
              <a:gd name="connsiteX1345" fmla="*/ 4729804 w 6569477"/>
              <a:gd name="connsiteY1345" fmla="*/ 359495 h 6858000"/>
              <a:gd name="connsiteX1346" fmla="*/ 4696060 w 6569477"/>
              <a:gd name="connsiteY1346" fmla="*/ 325754 h 6858000"/>
              <a:gd name="connsiteX1347" fmla="*/ 4687626 w 6569477"/>
              <a:gd name="connsiteY1347" fmla="*/ 317318 h 6858000"/>
              <a:gd name="connsiteX1348" fmla="*/ 4662317 w 6569477"/>
              <a:gd name="connsiteY1348" fmla="*/ 300447 h 6858000"/>
              <a:gd name="connsiteX1349" fmla="*/ 4670754 w 6569477"/>
              <a:gd name="connsiteY1349" fmla="*/ 317320 h 6858000"/>
              <a:gd name="connsiteX1350" fmla="*/ 4670753 w 6569477"/>
              <a:gd name="connsiteY1350" fmla="*/ 325755 h 6858000"/>
              <a:gd name="connsiteX1351" fmla="*/ 4645447 w 6569477"/>
              <a:gd name="connsiteY1351" fmla="*/ 300448 h 6858000"/>
              <a:gd name="connsiteX1352" fmla="*/ 4653882 w 6569477"/>
              <a:gd name="connsiteY1352" fmla="*/ 334188 h 6858000"/>
              <a:gd name="connsiteX1353" fmla="*/ 4620140 w 6569477"/>
              <a:gd name="connsiteY1353" fmla="*/ 275141 h 6858000"/>
              <a:gd name="connsiteX1354" fmla="*/ 4628578 w 6569477"/>
              <a:gd name="connsiteY1354" fmla="*/ 283575 h 6858000"/>
              <a:gd name="connsiteX1355" fmla="*/ 4645446 w 6569477"/>
              <a:gd name="connsiteY1355" fmla="*/ 283575 h 6858000"/>
              <a:gd name="connsiteX1356" fmla="*/ 4628576 w 6569477"/>
              <a:gd name="connsiteY1356" fmla="*/ 266706 h 6858000"/>
              <a:gd name="connsiteX1357" fmla="*/ 4628576 w 6569477"/>
              <a:gd name="connsiteY1357" fmla="*/ 258268 h 6858000"/>
              <a:gd name="connsiteX1358" fmla="*/ 4628578 w 6569477"/>
              <a:gd name="connsiteY1358" fmla="*/ 249831 h 6858000"/>
              <a:gd name="connsiteX1359" fmla="*/ 4637010 w 6569477"/>
              <a:gd name="connsiteY1359" fmla="*/ 249831 h 6858000"/>
              <a:gd name="connsiteX1360" fmla="*/ 4620140 w 6569477"/>
              <a:gd name="connsiteY1360" fmla="*/ 241397 h 6858000"/>
              <a:gd name="connsiteX1361" fmla="*/ 4611704 w 6569477"/>
              <a:gd name="connsiteY1361" fmla="*/ 232961 h 6858000"/>
              <a:gd name="connsiteX1362" fmla="*/ 4594835 w 6569477"/>
              <a:gd name="connsiteY1362" fmla="*/ 199218 h 6858000"/>
              <a:gd name="connsiteX1363" fmla="*/ 4603267 w 6569477"/>
              <a:gd name="connsiteY1363" fmla="*/ 207654 h 6858000"/>
              <a:gd name="connsiteX1364" fmla="*/ 4620140 w 6569477"/>
              <a:gd name="connsiteY1364" fmla="*/ 216090 h 6858000"/>
              <a:gd name="connsiteX1365" fmla="*/ 4603267 w 6569477"/>
              <a:gd name="connsiteY1365" fmla="*/ 190783 h 6858000"/>
              <a:gd name="connsiteX1366" fmla="*/ 4594832 w 6569477"/>
              <a:gd name="connsiteY1366" fmla="*/ 182347 h 6858000"/>
              <a:gd name="connsiteX1367" fmla="*/ 4586397 w 6569477"/>
              <a:gd name="connsiteY1367" fmla="*/ 173911 h 6858000"/>
              <a:gd name="connsiteX1368" fmla="*/ 4569526 w 6569477"/>
              <a:gd name="connsiteY1368" fmla="*/ 173913 h 6858000"/>
              <a:gd name="connsiteX1369" fmla="*/ 4577960 w 6569477"/>
              <a:gd name="connsiteY1369" fmla="*/ 190784 h 6858000"/>
              <a:gd name="connsiteX1370" fmla="*/ 4586396 w 6569477"/>
              <a:gd name="connsiteY1370" fmla="*/ 190783 h 6858000"/>
              <a:gd name="connsiteX1371" fmla="*/ 4594835 w 6569477"/>
              <a:gd name="connsiteY1371" fmla="*/ 199218 h 6858000"/>
              <a:gd name="connsiteX1372" fmla="*/ 4603267 w 6569477"/>
              <a:gd name="connsiteY1372" fmla="*/ 232961 h 6858000"/>
              <a:gd name="connsiteX1373" fmla="*/ 4594833 w 6569477"/>
              <a:gd name="connsiteY1373" fmla="*/ 224525 h 6858000"/>
              <a:gd name="connsiteX1374" fmla="*/ 4594835 w 6569477"/>
              <a:gd name="connsiteY1374" fmla="*/ 232961 h 6858000"/>
              <a:gd name="connsiteX1375" fmla="*/ 4594833 w 6569477"/>
              <a:gd name="connsiteY1375" fmla="*/ 241395 h 6858000"/>
              <a:gd name="connsiteX1376" fmla="*/ 4603266 w 6569477"/>
              <a:gd name="connsiteY1376" fmla="*/ 241396 h 6858000"/>
              <a:gd name="connsiteX1377" fmla="*/ 4611704 w 6569477"/>
              <a:gd name="connsiteY1377" fmla="*/ 249833 h 6858000"/>
              <a:gd name="connsiteX1378" fmla="*/ 4603267 w 6569477"/>
              <a:gd name="connsiteY1378" fmla="*/ 249831 h 6858000"/>
              <a:gd name="connsiteX1379" fmla="*/ 4611704 w 6569477"/>
              <a:gd name="connsiteY1379" fmla="*/ 258268 h 6858000"/>
              <a:gd name="connsiteX1380" fmla="*/ 4611703 w 6569477"/>
              <a:gd name="connsiteY1380" fmla="*/ 266704 h 6858000"/>
              <a:gd name="connsiteX1381" fmla="*/ 4552654 w 6569477"/>
              <a:gd name="connsiteY1381" fmla="*/ 207654 h 6858000"/>
              <a:gd name="connsiteX1382" fmla="*/ 4561090 w 6569477"/>
              <a:gd name="connsiteY1382" fmla="*/ 207654 h 6858000"/>
              <a:gd name="connsiteX1383" fmla="*/ 4569525 w 6569477"/>
              <a:gd name="connsiteY1383" fmla="*/ 207654 h 6858000"/>
              <a:gd name="connsiteX1384" fmla="*/ 4561090 w 6569477"/>
              <a:gd name="connsiteY1384" fmla="*/ 199218 h 6858000"/>
              <a:gd name="connsiteX1385" fmla="*/ 4552654 w 6569477"/>
              <a:gd name="connsiteY1385" fmla="*/ 199219 h 6858000"/>
              <a:gd name="connsiteX1386" fmla="*/ 4544217 w 6569477"/>
              <a:gd name="connsiteY1386" fmla="*/ 190783 h 6858000"/>
              <a:gd name="connsiteX1387" fmla="*/ 4527347 w 6569477"/>
              <a:gd name="connsiteY1387" fmla="*/ 157040 h 6858000"/>
              <a:gd name="connsiteX1388" fmla="*/ 4527346 w 6569477"/>
              <a:gd name="connsiteY1388" fmla="*/ 148604 h 6858000"/>
              <a:gd name="connsiteX1389" fmla="*/ 4518910 w 6569477"/>
              <a:gd name="connsiteY1389" fmla="*/ 140168 h 6858000"/>
              <a:gd name="connsiteX1390" fmla="*/ 4510474 w 6569477"/>
              <a:gd name="connsiteY1390" fmla="*/ 140168 h 6858000"/>
              <a:gd name="connsiteX1391" fmla="*/ 4510474 w 6569477"/>
              <a:gd name="connsiteY1391" fmla="*/ 148604 h 6858000"/>
              <a:gd name="connsiteX1392" fmla="*/ 4476732 w 6569477"/>
              <a:gd name="connsiteY1392" fmla="*/ 106427 h 6858000"/>
              <a:gd name="connsiteX1393" fmla="*/ 4468297 w 6569477"/>
              <a:gd name="connsiteY1393" fmla="*/ 97990 h 6858000"/>
              <a:gd name="connsiteX1394" fmla="*/ 4459861 w 6569477"/>
              <a:gd name="connsiteY1394" fmla="*/ 97990 h 6858000"/>
              <a:gd name="connsiteX1395" fmla="*/ 4459861 w 6569477"/>
              <a:gd name="connsiteY1395" fmla="*/ 106428 h 6858000"/>
              <a:gd name="connsiteX1396" fmla="*/ 4426117 w 6569477"/>
              <a:gd name="connsiteY1396" fmla="*/ 89554 h 6858000"/>
              <a:gd name="connsiteX1397" fmla="*/ 4388156 w 6569477"/>
              <a:gd name="connsiteY1397" fmla="*/ 29450 h 6858000"/>
              <a:gd name="connsiteX1398" fmla="*/ 4360109 w 6569477"/>
              <a:gd name="connsiteY1398" fmla="*/ 0 h 6858000"/>
              <a:gd name="connsiteX1399" fmla="*/ 4638592 w 6569477"/>
              <a:gd name="connsiteY1399" fmla="*/ 0 h 6858000"/>
              <a:gd name="connsiteX1400" fmla="*/ 4699158 w 6569477"/>
              <a:gd name="connsiteY1400" fmla="*/ 62995 h 6858000"/>
              <a:gd name="connsiteX1401" fmla="*/ 5404662 w 6569477"/>
              <a:gd name="connsiteY1401" fmla="*/ 1051221 h 6858000"/>
              <a:gd name="connsiteX1402" fmla="*/ 5938418 w 6569477"/>
              <a:gd name="connsiteY1402" fmla="*/ 2935851 h 6858000"/>
              <a:gd name="connsiteX1403" fmla="*/ 5947253 w 6569477"/>
              <a:gd name="connsiteY1403" fmla="*/ 3112842 h 6858000"/>
              <a:gd name="connsiteX1404" fmla="*/ 5951125 w 6569477"/>
              <a:gd name="connsiteY1404" fmla="*/ 3133338 h 6858000"/>
              <a:gd name="connsiteX1405" fmla="*/ 5950868 w 6569477"/>
              <a:gd name="connsiteY1405" fmla="*/ 3126941 h 6858000"/>
              <a:gd name="connsiteX1406" fmla="*/ 5953938 w 6569477"/>
              <a:gd name="connsiteY1406" fmla="*/ 3123616 h 6858000"/>
              <a:gd name="connsiteX1407" fmla="*/ 5954453 w 6569477"/>
              <a:gd name="connsiteY1407" fmla="*/ 3136408 h 6858000"/>
              <a:gd name="connsiteX1408" fmla="*/ 5957779 w 6569477"/>
              <a:gd name="connsiteY1408" fmla="*/ 3139480 h 6858000"/>
              <a:gd name="connsiteX1409" fmla="*/ 5954710 w 6569477"/>
              <a:gd name="connsiteY1409" fmla="*/ 3142804 h 6858000"/>
              <a:gd name="connsiteX1410" fmla="*/ 5960116 w 6569477"/>
              <a:gd name="connsiteY1410" fmla="*/ 3277128 h 6858000"/>
              <a:gd name="connsiteX1411" fmla="*/ 5972174 w 6569477"/>
              <a:gd name="connsiteY1411" fmla="*/ 3417593 h 6858000"/>
              <a:gd name="connsiteX1412" fmla="*/ 5962709 w 6569477"/>
              <a:gd name="connsiteY1412" fmla="*/ 3421173 h 6858000"/>
              <a:gd name="connsiteX1413" fmla="*/ 5968094 w 6569477"/>
              <a:gd name="connsiteY1413" fmla="*/ 3475415 h 6858000"/>
              <a:gd name="connsiteX1414" fmla="*/ 5964787 w 6569477"/>
              <a:gd name="connsiteY1414" fmla="*/ 3552426 h 6858000"/>
              <a:gd name="connsiteX1415" fmla="*/ 5951498 w 6569477"/>
              <a:gd name="connsiteY1415" fmla="*/ 3620225 h 6858000"/>
              <a:gd name="connsiteX1416" fmla="*/ 5941518 w 6569477"/>
              <a:gd name="connsiteY1416" fmla="*/ 3611013 h 6858000"/>
              <a:gd name="connsiteX1417" fmla="*/ 5933358 w 6569477"/>
              <a:gd name="connsiteY1417" fmla="*/ 3726657 h 6858000"/>
              <a:gd name="connsiteX1418" fmla="*/ 5932401 w 6569477"/>
              <a:gd name="connsiteY1418" fmla="*/ 3750159 h 6858000"/>
              <a:gd name="connsiteX1419" fmla="*/ 5936112 w 6569477"/>
              <a:gd name="connsiteY1419" fmla="*/ 3742197 h 6858000"/>
              <a:gd name="connsiteX1420" fmla="*/ 5931041 w 6569477"/>
              <a:gd name="connsiteY1420" fmla="*/ 3783572 h 6858000"/>
              <a:gd name="connsiteX1421" fmla="*/ 5930942 w 6569477"/>
              <a:gd name="connsiteY1421" fmla="*/ 3786013 h 6858000"/>
              <a:gd name="connsiteX1422" fmla="*/ 5930199 w 6569477"/>
              <a:gd name="connsiteY1422" fmla="*/ 3790443 h 6858000"/>
              <a:gd name="connsiteX1423" fmla="*/ 5909750 w 6569477"/>
              <a:gd name="connsiteY1423" fmla="*/ 3957308 h 6858000"/>
              <a:gd name="connsiteX1424" fmla="*/ 5877062 w 6569477"/>
              <a:gd name="connsiteY1424" fmla="*/ 4172416 h 6858000"/>
              <a:gd name="connsiteX1425" fmla="*/ 5868625 w 6569477"/>
              <a:gd name="connsiteY1425" fmla="*/ 4214595 h 6858000"/>
              <a:gd name="connsiteX1426" fmla="*/ 5609277 w 6569477"/>
              <a:gd name="connsiteY1426" fmla="*/ 5137233 h 6858000"/>
              <a:gd name="connsiteX1427" fmla="*/ 5491924 w 6569477"/>
              <a:gd name="connsiteY1427" fmla="*/ 5411666 h 6858000"/>
              <a:gd name="connsiteX1428" fmla="*/ 5491547 w 6569477"/>
              <a:gd name="connsiteY1428" fmla="*/ 5414872 h 6858000"/>
              <a:gd name="connsiteX1429" fmla="*/ 5487221 w 6569477"/>
              <a:gd name="connsiteY1429" fmla="*/ 5422780 h 6858000"/>
              <a:gd name="connsiteX1430" fmla="*/ 5489486 w 6569477"/>
              <a:gd name="connsiteY1430" fmla="*/ 5427576 h 6858000"/>
              <a:gd name="connsiteX1431" fmla="*/ 5484693 w 6569477"/>
              <a:gd name="connsiteY1431" fmla="*/ 5429840 h 6858000"/>
              <a:gd name="connsiteX1432" fmla="*/ 5431604 w 6569477"/>
              <a:gd name="connsiteY1432" fmla="*/ 5578103 h 6858000"/>
              <a:gd name="connsiteX1433" fmla="*/ 5383045 w 6569477"/>
              <a:gd name="connsiteY1433" fmla="*/ 5735954 h 6858000"/>
              <a:gd name="connsiteX1434" fmla="*/ 5371193 w 6569477"/>
              <a:gd name="connsiteY1434" fmla="*/ 5735689 h 6858000"/>
              <a:gd name="connsiteX1435" fmla="*/ 5353234 w 6569477"/>
              <a:gd name="connsiteY1435" fmla="*/ 5796964 h 6858000"/>
              <a:gd name="connsiteX1436" fmla="*/ 5315838 w 6569477"/>
              <a:gd name="connsiteY1436" fmla="*/ 5879154 h 6858000"/>
              <a:gd name="connsiteX1437" fmla="*/ 5271646 w 6569477"/>
              <a:gd name="connsiteY1437" fmla="*/ 5946958 h 6858000"/>
              <a:gd name="connsiteX1438" fmla="*/ 5264849 w 6569477"/>
              <a:gd name="connsiteY1438" fmla="*/ 5932571 h 6858000"/>
              <a:gd name="connsiteX1439" fmla="*/ 5205226 w 6569477"/>
              <a:gd name="connsiteY1439" fmla="*/ 6054591 h 6858000"/>
              <a:gd name="connsiteX1440" fmla="*/ 5133488 w 6569477"/>
              <a:gd name="connsiteY1440" fmla="*/ 6188200 h 6858000"/>
              <a:gd name="connsiteX1441" fmla="*/ 5117105 w 6569477"/>
              <a:gd name="connsiteY1441" fmla="*/ 6178342 h 6858000"/>
              <a:gd name="connsiteX1442" fmla="*/ 5104989 w 6569477"/>
              <a:gd name="connsiteY1442" fmla="*/ 6189932 h 6858000"/>
              <a:gd name="connsiteX1443" fmla="*/ 5105252 w 6569477"/>
              <a:gd name="connsiteY1443" fmla="*/ 6178076 h 6858000"/>
              <a:gd name="connsiteX1444" fmla="*/ 5107780 w 6569477"/>
              <a:gd name="connsiteY1444" fmla="*/ 6171017 h 6858000"/>
              <a:gd name="connsiteX1445" fmla="*/ 5110570 w 6569477"/>
              <a:gd name="connsiteY1445" fmla="*/ 6152101 h 6858000"/>
              <a:gd name="connsiteX1446" fmla="*/ 5117630 w 6569477"/>
              <a:gd name="connsiteY1446" fmla="*/ 6154631 h 6858000"/>
              <a:gd name="connsiteX1447" fmla="*/ 5124951 w 6569477"/>
              <a:gd name="connsiteY1447" fmla="*/ 6145306 h 6858000"/>
              <a:gd name="connsiteX1448" fmla="*/ 5124689 w 6569477"/>
              <a:gd name="connsiteY1448" fmla="*/ 6157162 h 6858000"/>
              <a:gd name="connsiteX1449" fmla="*/ 5122160 w 6569477"/>
              <a:gd name="connsiteY1449" fmla="*/ 6164222 h 6858000"/>
              <a:gd name="connsiteX1450" fmla="*/ 5161821 w 6569477"/>
              <a:gd name="connsiteY1450" fmla="*/ 6086827 h 6858000"/>
              <a:gd name="connsiteX1451" fmla="*/ 5223710 w 6569477"/>
              <a:gd name="connsiteY1451" fmla="*/ 5969604 h 6858000"/>
              <a:gd name="connsiteX1452" fmla="*/ 5255262 w 6569477"/>
              <a:gd name="connsiteY1452" fmla="*/ 5937100 h 6858000"/>
              <a:gd name="connsiteX1453" fmla="*/ 5265899 w 6569477"/>
              <a:gd name="connsiteY1453" fmla="*/ 5885149 h 6858000"/>
              <a:gd name="connsiteX1454" fmla="*/ 5310355 w 6569477"/>
              <a:gd name="connsiteY1454" fmla="*/ 5805490 h 6858000"/>
              <a:gd name="connsiteX1455" fmla="*/ 5342957 w 6569477"/>
              <a:gd name="connsiteY1455" fmla="*/ 5725565 h 6858000"/>
              <a:gd name="connsiteX1456" fmla="*/ 5359603 w 6569477"/>
              <a:gd name="connsiteY1456" fmla="*/ 5723566 h 6858000"/>
              <a:gd name="connsiteX1457" fmla="*/ 5405162 w 6569477"/>
              <a:gd name="connsiteY1457" fmla="*/ 5607458 h 6858000"/>
              <a:gd name="connsiteX1458" fmla="*/ 5419834 w 6569477"/>
              <a:gd name="connsiteY1458" fmla="*/ 5556614 h 6858000"/>
              <a:gd name="connsiteX1459" fmla="*/ 5343783 w 6569477"/>
              <a:gd name="connsiteY1459" fmla="*/ 5707015 h 6858000"/>
              <a:gd name="connsiteX1460" fmla="*/ 4588841 w 6569477"/>
              <a:gd name="connsiteY1460" fmla="*/ 6742552 h 6858000"/>
              <a:gd name="connsiteX1461" fmla="*/ 4469515 w 6569477"/>
              <a:gd name="connsiteY1461" fmla="*/ 6858000 h 6858000"/>
              <a:gd name="connsiteX1462" fmla="*/ 4102414 w 6569477"/>
              <a:gd name="connsiteY1462" fmla="*/ 6858000 h 6858000"/>
              <a:gd name="connsiteX1463" fmla="*/ 4156175 w 6569477"/>
              <a:gd name="connsiteY1463" fmla="*/ 6787476 h 6858000"/>
              <a:gd name="connsiteX1464" fmla="*/ 4333324 w 6569477"/>
              <a:gd name="connsiteY1464" fmla="*/ 6525971 h 6858000"/>
              <a:gd name="connsiteX1465" fmla="*/ 4350197 w 6569477"/>
              <a:gd name="connsiteY1465" fmla="*/ 6551277 h 6858000"/>
              <a:gd name="connsiteX1466" fmla="*/ 4451424 w 6569477"/>
              <a:gd name="connsiteY1466" fmla="*/ 6365693 h 6858000"/>
              <a:gd name="connsiteX1467" fmla="*/ 4527346 w 6569477"/>
              <a:gd name="connsiteY1467" fmla="*/ 6225714 h 6858000"/>
              <a:gd name="connsiteX1468" fmla="*/ 4556321 w 6569477"/>
              <a:gd name="connsiteY1468" fmla="*/ 6179312 h 6858000"/>
              <a:gd name="connsiteX1469" fmla="*/ 4561089 w 6569477"/>
              <a:gd name="connsiteY1469" fmla="*/ 6180105 h 6858000"/>
              <a:gd name="connsiteX1470" fmla="*/ 4577961 w 6569477"/>
              <a:gd name="connsiteY1470" fmla="*/ 6171673 h 6858000"/>
              <a:gd name="connsiteX1471" fmla="*/ 4586396 w 6569477"/>
              <a:gd name="connsiteY1471" fmla="*/ 6171671 h 6858000"/>
              <a:gd name="connsiteX1472" fmla="*/ 4603267 w 6569477"/>
              <a:gd name="connsiteY1472" fmla="*/ 6129493 h 6858000"/>
              <a:gd name="connsiteX1473" fmla="*/ 4620139 w 6569477"/>
              <a:gd name="connsiteY1473" fmla="*/ 6112623 h 6858000"/>
              <a:gd name="connsiteX1474" fmla="*/ 4620140 w 6569477"/>
              <a:gd name="connsiteY1474" fmla="*/ 6104185 h 6858000"/>
              <a:gd name="connsiteX1475" fmla="*/ 4611704 w 6569477"/>
              <a:gd name="connsiteY1475" fmla="*/ 6104186 h 6858000"/>
              <a:gd name="connsiteX1476" fmla="*/ 4645446 w 6569477"/>
              <a:gd name="connsiteY1476" fmla="*/ 6049356 h 6858000"/>
              <a:gd name="connsiteX1477" fmla="*/ 4658579 w 6569477"/>
              <a:gd name="connsiteY1477" fmla="*/ 6024607 h 6858000"/>
              <a:gd name="connsiteX1478" fmla="*/ 4657191 w 6569477"/>
              <a:gd name="connsiteY1478" fmla="*/ 6022823 h 6858000"/>
              <a:gd name="connsiteX1479" fmla="*/ 4637720 w 6569477"/>
              <a:gd name="connsiteY1479" fmla="*/ 6031225 h 6858000"/>
              <a:gd name="connsiteX1480" fmla="*/ 4625218 w 6569477"/>
              <a:gd name="connsiteY1480" fmla="*/ 6042395 h 6858000"/>
              <a:gd name="connsiteX1481" fmla="*/ 4625358 w 6569477"/>
              <a:gd name="connsiteY1481" fmla="*/ 6039920 h 6858000"/>
              <a:gd name="connsiteX1482" fmla="*/ 4603267 w 6569477"/>
              <a:gd name="connsiteY1482" fmla="*/ 6062007 h 6858000"/>
              <a:gd name="connsiteX1483" fmla="*/ 4620139 w 6569477"/>
              <a:gd name="connsiteY1483" fmla="*/ 6036700 h 6858000"/>
              <a:gd name="connsiteX1484" fmla="*/ 4502039 w 6569477"/>
              <a:gd name="connsiteY1484" fmla="*/ 6188543 h 6858000"/>
              <a:gd name="connsiteX1485" fmla="*/ 4383940 w 6569477"/>
              <a:gd name="connsiteY1485" fmla="*/ 6357257 h 6858000"/>
              <a:gd name="connsiteX1486" fmla="*/ 4367067 w 6569477"/>
              <a:gd name="connsiteY1486" fmla="*/ 6357256 h 6858000"/>
              <a:gd name="connsiteX1487" fmla="*/ 4240530 w 6569477"/>
              <a:gd name="connsiteY1487" fmla="*/ 6492227 h 6858000"/>
              <a:gd name="connsiteX1488" fmla="*/ 4189918 w 6569477"/>
              <a:gd name="connsiteY1488" fmla="*/ 6542842 h 6858000"/>
              <a:gd name="connsiteX1489" fmla="*/ 4173045 w 6569477"/>
              <a:gd name="connsiteY1489" fmla="*/ 6568148 h 6858000"/>
              <a:gd name="connsiteX1490" fmla="*/ 4130868 w 6569477"/>
              <a:gd name="connsiteY1490" fmla="*/ 6601891 h 6858000"/>
              <a:gd name="connsiteX1491" fmla="*/ 4054944 w 6569477"/>
              <a:gd name="connsiteY1491" fmla="*/ 6686246 h 6858000"/>
              <a:gd name="connsiteX1492" fmla="*/ 3979024 w 6569477"/>
              <a:gd name="connsiteY1492" fmla="*/ 6762169 h 6858000"/>
              <a:gd name="connsiteX1493" fmla="*/ 3916151 w 6569477"/>
              <a:gd name="connsiteY1493" fmla="*/ 6823459 h 6858000"/>
              <a:gd name="connsiteX1494" fmla="*/ 3874750 w 6569477"/>
              <a:gd name="connsiteY1494" fmla="*/ 6858000 h 6858000"/>
              <a:gd name="connsiteX1495" fmla="*/ 3809992 w 6569477"/>
              <a:gd name="connsiteY1495" fmla="*/ 6858000 h 6858000"/>
              <a:gd name="connsiteX1496" fmla="*/ 3835617 w 6569477"/>
              <a:gd name="connsiteY1496" fmla="*/ 6838089 h 6858000"/>
              <a:gd name="connsiteX1497" fmla="*/ 4139304 w 6569477"/>
              <a:gd name="connsiteY1497" fmla="*/ 6576584 h 6858000"/>
              <a:gd name="connsiteX1498" fmla="*/ 4046510 w 6569477"/>
              <a:gd name="connsiteY1498" fmla="*/ 6652505 h 6858000"/>
              <a:gd name="connsiteX1499" fmla="*/ 4021202 w 6569477"/>
              <a:gd name="connsiteY1499" fmla="*/ 6660941 h 6858000"/>
              <a:gd name="connsiteX1500" fmla="*/ 3810311 w 6569477"/>
              <a:gd name="connsiteY1500" fmla="*/ 6829655 h 6858000"/>
              <a:gd name="connsiteX1501" fmla="*/ 3774445 w 6569477"/>
              <a:gd name="connsiteY1501" fmla="*/ 6858000 h 6858000"/>
              <a:gd name="connsiteX1502" fmla="*/ 3720522 w 6569477"/>
              <a:gd name="connsiteY1502" fmla="*/ 6858000 h 6858000"/>
              <a:gd name="connsiteX1503" fmla="*/ 3734388 w 6569477"/>
              <a:gd name="connsiteY1503" fmla="*/ 6846525 h 6858000"/>
              <a:gd name="connsiteX1504" fmla="*/ 3768132 w 6569477"/>
              <a:gd name="connsiteY1504" fmla="*/ 6821217 h 6858000"/>
              <a:gd name="connsiteX1505" fmla="*/ 3869358 w 6569477"/>
              <a:gd name="connsiteY1505" fmla="*/ 6745298 h 6858000"/>
              <a:gd name="connsiteX1506" fmla="*/ 3911538 w 6569477"/>
              <a:gd name="connsiteY1506" fmla="*/ 6711555 h 6858000"/>
              <a:gd name="connsiteX1507" fmla="*/ 3919975 w 6569477"/>
              <a:gd name="connsiteY1507" fmla="*/ 6711555 h 6858000"/>
              <a:gd name="connsiteX1508" fmla="*/ 3928411 w 6569477"/>
              <a:gd name="connsiteY1508" fmla="*/ 6703118 h 6858000"/>
              <a:gd name="connsiteX1509" fmla="*/ 3928411 w 6569477"/>
              <a:gd name="connsiteY1509" fmla="*/ 6694684 h 6858000"/>
              <a:gd name="connsiteX1510" fmla="*/ 3936845 w 6569477"/>
              <a:gd name="connsiteY1510" fmla="*/ 6694684 h 6858000"/>
              <a:gd name="connsiteX1511" fmla="*/ 4097124 w 6569477"/>
              <a:gd name="connsiteY1511" fmla="*/ 6551277 h 6858000"/>
              <a:gd name="connsiteX1512" fmla="*/ 4113995 w 6569477"/>
              <a:gd name="connsiteY1512" fmla="*/ 6542841 h 6858000"/>
              <a:gd name="connsiteX1513" fmla="*/ 4122431 w 6569477"/>
              <a:gd name="connsiteY1513" fmla="*/ 6542841 h 6858000"/>
              <a:gd name="connsiteX1514" fmla="*/ 4130869 w 6569477"/>
              <a:gd name="connsiteY1514" fmla="*/ 6534407 h 6858000"/>
              <a:gd name="connsiteX1515" fmla="*/ 4130868 w 6569477"/>
              <a:gd name="connsiteY1515" fmla="*/ 6525971 h 6858000"/>
              <a:gd name="connsiteX1516" fmla="*/ 4189919 w 6569477"/>
              <a:gd name="connsiteY1516" fmla="*/ 6458484 h 6858000"/>
              <a:gd name="connsiteX1517" fmla="*/ 4198354 w 6569477"/>
              <a:gd name="connsiteY1517" fmla="*/ 6450050 h 6858000"/>
              <a:gd name="connsiteX1518" fmla="*/ 4206790 w 6569477"/>
              <a:gd name="connsiteY1518" fmla="*/ 6433178 h 6858000"/>
              <a:gd name="connsiteX1519" fmla="*/ 4190270 w 6569477"/>
              <a:gd name="connsiteY1519" fmla="*/ 6433178 h 6858000"/>
              <a:gd name="connsiteX1520" fmla="*/ 4207843 w 6569477"/>
              <a:gd name="connsiteY1520" fmla="*/ 6416307 h 6858000"/>
              <a:gd name="connsiteX1521" fmla="*/ 4215199 w 6569477"/>
              <a:gd name="connsiteY1521" fmla="*/ 6391088 h 6858000"/>
              <a:gd name="connsiteX1522" fmla="*/ 4215378 w 6569477"/>
              <a:gd name="connsiteY1522" fmla="*/ 6390919 h 6858000"/>
              <a:gd name="connsiteX1523" fmla="*/ 4244751 w 6569477"/>
              <a:gd name="connsiteY1523" fmla="*/ 6375183 h 6858000"/>
              <a:gd name="connsiteX1524" fmla="*/ 4274275 w 6569477"/>
              <a:gd name="connsiteY1524" fmla="*/ 6340386 h 6858000"/>
              <a:gd name="connsiteX1525" fmla="*/ 4282710 w 6569477"/>
              <a:gd name="connsiteY1525" fmla="*/ 6340386 h 6858000"/>
              <a:gd name="connsiteX1526" fmla="*/ 4282712 w 6569477"/>
              <a:gd name="connsiteY1526" fmla="*/ 6331950 h 6858000"/>
              <a:gd name="connsiteX1527" fmla="*/ 4282711 w 6569477"/>
              <a:gd name="connsiteY1527" fmla="*/ 6323514 h 6858000"/>
              <a:gd name="connsiteX1528" fmla="*/ 4308018 w 6569477"/>
              <a:gd name="connsiteY1528" fmla="*/ 6315078 h 6858000"/>
              <a:gd name="connsiteX1529" fmla="*/ 4299581 w 6569477"/>
              <a:gd name="connsiteY1529" fmla="*/ 6323514 h 6858000"/>
              <a:gd name="connsiteX1530" fmla="*/ 4291147 w 6569477"/>
              <a:gd name="connsiteY1530" fmla="*/ 6340386 h 6858000"/>
              <a:gd name="connsiteX1531" fmla="*/ 4308019 w 6569477"/>
              <a:gd name="connsiteY1531" fmla="*/ 6331950 h 6858000"/>
              <a:gd name="connsiteX1532" fmla="*/ 4316453 w 6569477"/>
              <a:gd name="connsiteY1532" fmla="*/ 6331950 h 6858000"/>
              <a:gd name="connsiteX1533" fmla="*/ 4282711 w 6569477"/>
              <a:gd name="connsiteY1533" fmla="*/ 6374128 h 6858000"/>
              <a:gd name="connsiteX1534" fmla="*/ 4544217 w 6569477"/>
              <a:gd name="connsiteY1534" fmla="*/ 6104187 h 6858000"/>
              <a:gd name="connsiteX1535" fmla="*/ 4569526 w 6569477"/>
              <a:gd name="connsiteY1535" fmla="*/ 6070442 h 6858000"/>
              <a:gd name="connsiteX1536" fmla="*/ 4577961 w 6569477"/>
              <a:gd name="connsiteY1536" fmla="*/ 6062009 h 6858000"/>
              <a:gd name="connsiteX1537" fmla="*/ 4683408 w 6569477"/>
              <a:gd name="connsiteY1537" fmla="*/ 5931256 h 6858000"/>
              <a:gd name="connsiteX1538" fmla="*/ 4748312 w 6569477"/>
              <a:gd name="connsiteY1538" fmla="*/ 5835198 h 6858000"/>
              <a:gd name="connsiteX1539" fmla="*/ 4751363 w 6569477"/>
              <a:gd name="connsiteY1539" fmla="*/ 5826231 h 6858000"/>
              <a:gd name="connsiteX1540" fmla="*/ 4767931 w 6569477"/>
              <a:gd name="connsiteY1540" fmla="*/ 5806085 h 6858000"/>
              <a:gd name="connsiteX1541" fmla="*/ 4768003 w 6569477"/>
              <a:gd name="connsiteY1541" fmla="*/ 5806053 h 6858000"/>
              <a:gd name="connsiteX1542" fmla="*/ 4788853 w 6569477"/>
              <a:gd name="connsiteY1542" fmla="*/ 5775196 h 6858000"/>
              <a:gd name="connsiteX1543" fmla="*/ 4792070 w 6569477"/>
              <a:gd name="connsiteY1543" fmla="*/ 5772856 h 6858000"/>
              <a:gd name="connsiteX1544" fmla="*/ 4793063 w 6569477"/>
              <a:gd name="connsiteY1544" fmla="*/ 5765638 h 6858000"/>
              <a:gd name="connsiteX1545" fmla="*/ 4796398 w 6569477"/>
              <a:gd name="connsiteY1545" fmla="*/ 5743259 h 6858000"/>
              <a:gd name="connsiteX1546" fmla="*/ 4843536 w 6569477"/>
              <a:gd name="connsiteY1546" fmla="*/ 5665159 h 6858000"/>
              <a:gd name="connsiteX1547" fmla="*/ 4878837 w 6569477"/>
              <a:gd name="connsiteY1547" fmla="*/ 5586387 h 6858000"/>
              <a:gd name="connsiteX1548" fmla="*/ 4895541 w 6569477"/>
              <a:gd name="connsiteY1548" fmla="*/ 5584956 h 6858000"/>
              <a:gd name="connsiteX1549" fmla="*/ 4981973 w 6569477"/>
              <a:gd name="connsiteY1549" fmla="*/ 5357045 h 6858000"/>
              <a:gd name="connsiteX1550" fmla="*/ 4962502 w 6569477"/>
              <a:gd name="connsiteY1550" fmla="*/ 5365447 h 6858000"/>
              <a:gd name="connsiteX1551" fmla="*/ 5038742 w 6569477"/>
              <a:gd name="connsiteY1551" fmla="*/ 5234354 h 6858000"/>
              <a:gd name="connsiteX1552" fmla="*/ 5031211 w 6569477"/>
              <a:gd name="connsiteY1552" fmla="*/ 5283813 h 6858000"/>
              <a:gd name="connsiteX1553" fmla="*/ 5033979 w 6569477"/>
              <a:gd name="connsiteY1553" fmla="*/ 5276843 h 6858000"/>
              <a:gd name="connsiteX1554" fmla="*/ 5038846 w 6569477"/>
              <a:gd name="connsiteY1554" fmla="*/ 5274743 h 6858000"/>
              <a:gd name="connsiteX1555" fmla="*/ 5033312 w 6569477"/>
              <a:gd name="connsiteY1555" fmla="*/ 5288683 h 6858000"/>
              <a:gd name="connsiteX1556" fmla="*/ 5035413 w 6569477"/>
              <a:gd name="connsiteY1556" fmla="*/ 5293552 h 6858000"/>
              <a:gd name="connsiteX1557" fmla="*/ 5030545 w 6569477"/>
              <a:gd name="connsiteY1557" fmla="*/ 5295653 h 6858000"/>
              <a:gd name="connsiteX1558" fmla="*/ 4972446 w 6569477"/>
              <a:gd name="connsiteY1558" fmla="*/ 5442024 h 6858000"/>
              <a:gd name="connsiteX1559" fmla="*/ 4918549 w 6569477"/>
              <a:gd name="connsiteY1559" fmla="*/ 5598134 h 6858000"/>
              <a:gd name="connsiteX1560" fmla="*/ 4906713 w 6569477"/>
              <a:gd name="connsiteY1560" fmla="*/ 5597465 h 6858000"/>
              <a:gd name="connsiteX1561" fmla="*/ 4886681 w 6569477"/>
              <a:gd name="connsiteY1561" fmla="*/ 5658095 h 6858000"/>
              <a:gd name="connsiteX1562" fmla="*/ 4846511 w 6569477"/>
              <a:gd name="connsiteY1562" fmla="*/ 5738966 h 6858000"/>
              <a:gd name="connsiteX1563" fmla="*/ 4800039 w 6569477"/>
              <a:gd name="connsiteY1563" fmla="*/ 5805228 h 6858000"/>
              <a:gd name="connsiteX1564" fmla="*/ 4796888 w 6569477"/>
              <a:gd name="connsiteY1564" fmla="*/ 5797923 h 6858000"/>
              <a:gd name="connsiteX1565" fmla="*/ 4793961 w 6569477"/>
              <a:gd name="connsiteY1565" fmla="*/ 5791139 h 6858000"/>
              <a:gd name="connsiteX1566" fmla="*/ 4788854 w 6569477"/>
              <a:gd name="connsiteY1566" fmla="*/ 5800502 h 6858000"/>
              <a:gd name="connsiteX1567" fmla="*/ 4788524 w 6569477"/>
              <a:gd name="connsiteY1567" fmla="*/ 5800530 h 6858000"/>
              <a:gd name="connsiteX1568" fmla="*/ 4772434 w 6569477"/>
              <a:gd name="connsiteY1568" fmla="*/ 5831127 h 6858000"/>
              <a:gd name="connsiteX1569" fmla="*/ 4771983 w 6569477"/>
              <a:gd name="connsiteY1569" fmla="*/ 5834245 h 6858000"/>
              <a:gd name="connsiteX1570" fmla="*/ 4770615 w 6569477"/>
              <a:gd name="connsiteY1570" fmla="*/ 5834587 h 6858000"/>
              <a:gd name="connsiteX1571" fmla="*/ 4763546 w 6569477"/>
              <a:gd name="connsiteY1571" fmla="*/ 5848027 h 6858000"/>
              <a:gd name="connsiteX1572" fmla="*/ 4763547 w 6569477"/>
              <a:gd name="connsiteY1572" fmla="*/ 5851116 h 6858000"/>
              <a:gd name="connsiteX1573" fmla="*/ 4729804 w 6569477"/>
              <a:gd name="connsiteY1573" fmla="*/ 5927037 h 6858000"/>
              <a:gd name="connsiteX1574" fmla="*/ 4738240 w 6569477"/>
              <a:gd name="connsiteY1574" fmla="*/ 5910164 h 6858000"/>
              <a:gd name="connsiteX1575" fmla="*/ 4738240 w 6569477"/>
              <a:gd name="connsiteY1575" fmla="*/ 5927039 h 6858000"/>
              <a:gd name="connsiteX1576" fmla="*/ 4755110 w 6569477"/>
              <a:gd name="connsiteY1576" fmla="*/ 5918603 h 6858000"/>
              <a:gd name="connsiteX1577" fmla="*/ 4755112 w 6569477"/>
              <a:gd name="connsiteY1577" fmla="*/ 5927039 h 6858000"/>
              <a:gd name="connsiteX1578" fmla="*/ 4746676 w 6569477"/>
              <a:gd name="connsiteY1578" fmla="*/ 5935473 h 6858000"/>
              <a:gd name="connsiteX1579" fmla="*/ 4746678 w 6569477"/>
              <a:gd name="connsiteY1579" fmla="*/ 5943907 h 6858000"/>
              <a:gd name="connsiteX1580" fmla="*/ 4721368 w 6569477"/>
              <a:gd name="connsiteY1580" fmla="*/ 5994521 h 6858000"/>
              <a:gd name="connsiteX1581" fmla="*/ 4721369 w 6569477"/>
              <a:gd name="connsiteY1581" fmla="*/ 6002959 h 6858000"/>
              <a:gd name="connsiteX1582" fmla="*/ 4729804 w 6569477"/>
              <a:gd name="connsiteY1582" fmla="*/ 5994523 h 6858000"/>
              <a:gd name="connsiteX1583" fmla="*/ 4738240 w 6569477"/>
              <a:gd name="connsiteY1583" fmla="*/ 5994523 h 6858000"/>
              <a:gd name="connsiteX1584" fmla="*/ 4653883 w 6569477"/>
              <a:gd name="connsiteY1584" fmla="*/ 6146366 h 6858000"/>
              <a:gd name="connsiteX1585" fmla="*/ 4561090 w 6569477"/>
              <a:gd name="connsiteY1585" fmla="*/ 6289771 h 6858000"/>
              <a:gd name="connsiteX1586" fmla="*/ 4561089 w 6569477"/>
              <a:gd name="connsiteY1586" fmla="*/ 6298205 h 6858000"/>
              <a:gd name="connsiteX1587" fmla="*/ 4552654 w 6569477"/>
              <a:gd name="connsiteY1587" fmla="*/ 6298207 h 6858000"/>
              <a:gd name="connsiteX1588" fmla="*/ 4552653 w 6569477"/>
              <a:gd name="connsiteY1588" fmla="*/ 6306643 h 6858000"/>
              <a:gd name="connsiteX1589" fmla="*/ 4544217 w 6569477"/>
              <a:gd name="connsiteY1589" fmla="*/ 6315080 h 6858000"/>
              <a:gd name="connsiteX1590" fmla="*/ 4527347 w 6569477"/>
              <a:gd name="connsiteY1590" fmla="*/ 6340384 h 6858000"/>
              <a:gd name="connsiteX1591" fmla="*/ 4527349 w 6569477"/>
              <a:gd name="connsiteY1591" fmla="*/ 6357257 h 6858000"/>
              <a:gd name="connsiteX1592" fmla="*/ 4544216 w 6569477"/>
              <a:gd name="connsiteY1592" fmla="*/ 6323514 h 6858000"/>
              <a:gd name="connsiteX1593" fmla="*/ 4552655 w 6569477"/>
              <a:gd name="connsiteY1593" fmla="*/ 6323514 h 6858000"/>
              <a:gd name="connsiteX1594" fmla="*/ 4552653 w 6569477"/>
              <a:gd name="connsiteY1594" fmla="*/ 6331950 h 6858000"/>
              <a:gd name="connsiteX1595" fmla="*/ 4561089 w 6569477"/>
              <a:gd name="connsiteY1595" fmla="*/ 6323512 h 6858000"/>
              <a:gd name="connsiteX1596" fmla="*/ 4561090 w 6569477"/>
              <a:gd name="connsiteY1596" fmla="*/ 6315079 h 6858000"/>
              <a:gd name="connsiteX1597" fmla="*/ 4569526 w 6569477"/>
              <a:gd name="connsiteY1597" fmla="*/ 6306641 h 6858000"/>
              <a:gd name="connsiteX1598" fmla="*/ 4586397 w 6569477"/>
              <a:gd name="connsiteY1598" fmla="*/ 6281336 h 6858000"/>
              <a:gd name="connsiteX1599" fmla="*/ 4586397 w 6569477"/>
              <a:gd name="connsiteY1599" fmla="*/ 6264464 h 6858000"/>
              <a:gd name="connsiteX1600" fmla="*/ 4603267 w 6569477"/>
              <a:gd name="connsiteY1600" fmla="*/ 6264464 h 6858000"/>
              <a:gd name="connsiteX1601" fmla="*/ 4628576 w 6569477"/>
              <a:gd name="connsiteY1601" fmla="*/ 6205416 h 6858000"/>
              <a:gd name="connsiteX1602" fmla="*/ 4696061 w 6569477"/>
              <a:gd name="connsiteY1602" fmla="*/ 6104186 h 6858000"/>
              <a:gd name="connsiteX1603" fmla="*/ 4687626 w 6569477"/>
              <a:gd name="connsiteY1603" fmla="*/ 6104185 h 6858000"/>
              <a:gd name="connsiteX1604" fmla="*/ 4704496 w 6569477"/>
              <a:gd name="connsiteY1604" fmla="*/ 6087316 h 6858000"/>
              <a:gd name="connsiteX1605" fmla="*/ 4704497 w 6569477"/>
              <a:gd name="connsiteY1605" fmla="*/ 6070444 h 6858000"/>
              <a:gd name="connsiteX1606" fmla="*/ 4712933 w 6569477"/>
              <a:gd name="connsiteY1606" fmla="*/ 6070444 h 6858000"/>
              <a:gd name="connsiteX1607" fmla="*/ 4729804 w 6569477"/>
              <a:gd name="connsiteY1607" fmla="*/ 6053573 h 6858000"/>
              <a:gd name="connsiteX1608" fmla="*/ 4770138 w 6569477"/>
              <a:gd name="connsiteY1608" fmla="*/ 5956299 h 6858000"/>
              <a:gd name="connsiteX1609" fmla="*/ 4783304 w 6569477"/>
              <a:gd name="connsiteY1609" fmla="*/ 5941648 h 6858000"/>
              <a:gd name="connsiteX1610" fmla="*/ 4783581 w 6569477"/>
              <a:gd name="connsiteY1610" fmla="*/ 5941799 h 6858000"/>
              <a:gd name="connsiteX1611" fmla="*/ 4788853 w 6569477"/>
              <a:gd name="connsiteY1611" fmla="*/ 5935473 h 6858000"/>
              <a:gd name="connsiteX1612" fmla="*/ 4783304 w 6569477"/>
              <a:gd name="connsiteY1612" fmla="*/ 5941648 h 6858000"/>
              <a:gd name="connsiteX1613" fmla="*/ 4771983 w 6569477"/>
              <a:gd name="connsiteY1613" fmla="*/ 5935471 h 6858000"/>
              <a:gd name="connsiteX1614" fmla="*/ 4873212 w 6569477"/>
              <a:gd name="connsiteY1614" fmla="*/ 5749889 h 6858000"/>
              <a:gd name="connsiteX1615" fmla="*/ 4949133 w 6569477"/>
              <a:gd name="connsiteY1615" fmla="*/ 5598046 h 6858000"/>
              <a:gd name="connsiteX1616" fmla="*/ 4957571 w 6569477"/>
              <a:gd name="connsiteY1616" fmla="*/ 5598047 h 6858000"/>
              <a:gd name="connsiteX1617" fmla="*/ 5008183 w 6569477"/>
              <a:gd name="connsiteY1617" fmla="*/ 5496818 h 6858000"/>
              <a:gd name="connsiteX1618" fmla="*/ 5008182 w 6569477"/>
              <a:gd name="connsiteY1618" fmla="*/ 5522123 h 6858000"/>
              <a:gd name="connsiteX1619" fmla="*/ 4999747 w 6569477"/>
              <a:gd name="connsiteY1619" fmla="*/ 5488384 h 6858000"/>
              <a:gd name="connsiteX1620" fmla="*/ 5067232 w 6569477"/>
              <a:gd name="connsiteY1620" fmla="*/ 5378718 h 6858000"/>
              <a:gd name="connsiteX1621" fmla="*/ 5075669 w 6569477"/>
              <a:gd name="connsiteY1621" fmla="*/ 5370283 h 6858000"/>
              <a:gd name="connsiteX1622" fmla="*/ 5075669 w 6569477"/>
              <a:gd name="connsiteY1622" fmla="*/ 5361848 h 6858000"/>
              <a:gd name="connsiteX1623" fmla="*/ 5067234 w 6569477"/>
              <a:gd name="connsiteY1623" fmla="*/ 5361848 h 6858000"/>
              <a:gd name="connsiteX1624" fmla="*/ 5075669 w 6569477"/>
              <a:gd name="connsiteY1624" fmla="*/ 5344976 h 6858000"/>
              <a:gd name="connsiteX1625" fmla="*/ 5075671 w 6569477"/>
              <a:gd name="connsiteY1625" fmla="*/ 5353411 h 6858000"/>
              <a:gd name="connsiteX1626" fmla="*/ 5084105 w 6569477"/>
              <a:gd name="connsiteY1626" fmla="*/ 5353411 h 6858000"/>
              <a:gd name="connsiteX1627" fmla="*/ 5084105 w 6569477"/>
              <a:gd name="connsiteY1627" fmla="*/ 5336541 h 6858000"/>
              <a:gd name="connsiteX1628" fmla="*/ 5092541 w 6569477"/>
              <a:gd name="connsiteY1628" fmla="*/ 5328103 h 6858000"/>
              <a:gd name="connsiteX1629" fmla="*/ 5092541 w 6569477"/>
              <a:gd name="connsiteY1629" fmla="*/ 5302798 h 6858000"/>
              <a:gd name="connsiteX1630" fmla="*/ 5100978 w 6569477"/>
              <a:gd name="connsiteY1630" fmla="*/ 5285927 h 6858000"/>
              <a:gd name="connsiteX1631" fmla="*/ 5092541 w 6569477"/>
              <a:gd name="connsiteY1631" fmla="*/ 5294363 h 6858000"/>
              <a:gd name="connsiteX1632" fmla="*/ 5084105 w 6569477"/>
              <a:gd name="connsiteY1632" fmla="*/ 5302796 h 6858000"/>
              <a:gd name="connsiteX1633" fmla="*/ 5084105 w 6569477"/>
              <a:gd name="connsiteY1633" fmla="*/ 5285927 h 6858000"/>
              <a:gd name="connsiteX1634" fmla="*/ 5109412 w 6569477"/>
              <a:gd name="connsiteY1634" fmla="*/ 5235313 h 6858000"/>
              <a:gd name="connsiteX1635" fmla="*/ 5151589 w 6569477"/>
              <a:gd name="connsiteY1635" fmla="*/ 5142520 h 6858000"/>
              <a:gd name="connsiteX1636" fmla="*/ 5160025 w 6569477"/>
              <a:gd name="connsiteY1636" fmla="*/ 5134084 h 6858000"/>
              <a:gd name="connsiteX1637" fmla="*/ 5160025 w 6569477"/>
              <a:gd name="connsiteY1637" fmla="*/ 5125649 h 6858000"/>
              <a:gd name="connsiteX1638" fmla="*/ 5176898 w 6569477"/>
              <a:gd name="connsiteY1638" fmla="*/ 5083470 h 6858000"/>
              <a:gd name="connsiteX1639" fmla="*/ 5185333 w 6569477"/>
              <a:gd name="connsiteY1639" fmla="*/ 5049729 h 6858000"/>
              <a:gd name="connsiteX1640" fmla="*/ 5219076 w 6569477"/>
              <a:gd name="connsiteY1640" fmla="*/ 4990679 h 6858000"/>
              <a:gd name="connsiteX1641" fmla="*/ 5227514 w 6569477"/>
              <a:gd name="connsiteY1641" fmla="*/ 4990679 h 6858000"/>
              <a:gd name="connsiteX1642" fmla="*/ 5227511 w 6569477"/>
              <a:gd name="connsiteY1642" fmla="*/ 4973806 h 6858000"/>
              <a:gd name="connsiteX1643" fmla="*/ 5227512 w 6569477"/>
              <a:gd name="connsiteY1643" fmla="*/ 4965372 h 6858000"/>
              <a:gd name="connsiteX1644" fmla="*/ 5219077 w 6569477"/>
              <a:gd name="connsiteY1644" fmla="*/ 4973806 h 6858000"/>
              <a:gd name="connsiteX1645" fmla="*/ 5244383 w 6569477"/>
              <a:gd name="connsiteY1645" fmla="*/ 4914756 h 6858000"/>
              <a:gd name="connsiteX1646" fmla="*/ 5252819 w 6569477"/>
              <a:gd name="connsiteY1646" fmla="*/ 4906320 h 6858000"/>
              <a:gd name="connsiteX1647" fmla="*/ 5252821 w 6569477"/>
              <a:gd name="connsiteY1647" fmla="*/ 4897886 h 6858000"/>
              <a:gd name="connsiteX1648" fmla="*/ 5269691 w 6569477"/>
              <a:gd name="connsiteY1648" fmla="*/ 4838836 h 6858000"/>
              <a:gd name="connsiteX1649" fmla="*/ 5269691 w 6569477"/>
              <a:gd name="connsiteY1649" fmla="*/ 4847272 h 6858000"/>
              <a:gd name="connsiteX1650" fmla="*/ 5269693 w 6569477"/>
              <a:gd name="connsiteY1650" fmla="*/ 4872579 h 6858000"/>
              <a:gd name="connsiteX1651" fmla="*/ 5278126 w 6569477"/>
              <a:gd name="connsiteY1651" fmla="*/ 4855707 h 6858000"/>
              <a:gd name="connsiteX1652" fmla="*/ 5286562 w 6569477"/>
              <a:gd name="connsiteY1652" fmla="*/ 4847272 h 6858000"/>
              <a:gd name="connsiteX1653" fmla="*/ 5278125 w 6569477"/>
              <a:gd name="connsiteY1653" fmla="*/ 4881015 h 6858000"/>
              <a:gd name="connsiteX1654" fmla="*/ 5294998 w 6569477"/>
              <a:gd name="connsiteY1654" fmla="*/ 4889450 h 6858000"/>
              <a:gd name="connsiteX1655" fmla="*/ 5320304 w 6569477"/>
              <a:gd name="connsiteY1655" fmla="*/ 4830400 h 6858000"/>
              <a:gd name="connsiteX1656" fmla="*/ 5328741 w 6569477"/>
              <a:gd name="connsiteY1656" fmla="*/ 4821963 h 6858000"/>
              <a:gd name="connsiteX1657" fmla="*/ 5328741 w 6569477"/>
              <a:gd name="connsiteY1657" fmla="*/ 4813530 h 6858000"/>
              <a:gd name="connsiteX1658" fmla="*/ 5328741 w 6569477"/>
              <a:gd name="connsiteY1658" fmla="*/ 4805093 h 6858000"/>
              <a:gd name="connsiteX1659" fmla="*/ 5320305 w 6569477"/>
              <a:gd name="connsiteY1659" fmla="*/ 4813527 h 6858000"/>
              <a:gd name="connsiteX1660" fmla="*/ 5320305 w 6569477"/>
              <a:gd name="connsiteY1660" fmla="*/ 4788222 h 6858000"/>
              <a:gd name="connsiteX1661" fmla="*/ 5311868 w 6569477"/>
              <a:gd name="connsiteY1661" fmla="*/ 4779784 h 6858000"/>
              <a:gd name="connsiteX1662" fmla="*/ 5294998 w 6569477"/>
              <a:gd name="connsiteY1662" fmla="*/ 4821963 h 6858000"/>
              <a:gd name="connsiteX1663" fmla="*/ 5294998 w 6569477"/>
              <a:gd name="connsiteY1663" fmla="*/ 4813529 h 6858000"/>
              <a:gd name="connsiteX1664" fmla="*/ 5286562 w 6569477"/>
              <a:gd name="connsiteY1664" fmla="*/ 4796658 h 6858000"/>
              <a:gd name="connsiteX1665" fmla="*/ 5279291 w 6569477"/>
              <a:gd name="connsiteY1665" fmla="*/ 4811201 h 6858000"/>
              <a:gd name="connsiteX1666" fmla="*/ 5280235 w 6569477"/>
              <a:gd name="connsiteY1666" fmla="*/ 4795603 h 6858000"/>
              <a:gd name="connsiteX1667" fmla="*/ 5294997 w 6569477"/>
              <a:gd name="connsiteY1667" fmla="*/ 4754479 h 6858000"/>
              <a:gd name="connsiteX1668" fmla="*/ 5269690 w 6569477"/>
              <a:gd name="connsiteY1668" fmla="*/ 4729170 h 6858000"/>
              <a:gd name="connsiteX1669" fmla="*/ 5278128 w 6569477"/>
              <a:gd name="connsiteY1669" fmla="*/ 4737607 h 6858000"/>
              <a:gd name="connsiteX1670" fmla="*/ 5286561 w 6569477"/>
              <a:gd name="connsiteY1670" fmla="*/ 4737608 h 6858000"/>
              <a:gd name="connsiteX1671" fmla="*/ 5294998 w 6569477"/>
              <a:gd name="connsiteY1671" fmla="*/ 4737608 h 6858000"/>
              <a:gd name="connsiteX1672" fmla="*/ 5294999 w 6569477"/>
              <a:gd name="connsiteY1672" fmla="*/ 4720736 h 6858000"/>
              <a:gd name="connsiteX1673" fmla="*/ 5295000 w 6569477"/>
              <a:gd name="connsiteY1673" fmla="*/ 4712301 h 6858000"/>
              <a:gd name="connsiteX1674" fmla="*/ 5311869 w 6569477"/>
              <a:gd name="connsiteY1674" fmla="*/ 4695429 h 6858000"/>
              <a:gd name="connsiteX1675" fmla="*/ 5311869 w 6569477"/>
              <a:gd name="connsiteY1675" fmla="*/ 4712299 h 6858000"/>
              <a:gd name="connsiteX1676" fmla="*/ 5320307 w 6569477"/>
              <a:gd name="connsiteY1676" fmla="*/ 4712301 h 6858000"/>
              <a:gd name="connsiteX1677" fmla="*/ 5328740 w 6569477"/>
              <a:gd name="connsiteY1677" fmla="*/ 4695429 h 6858000"/>
              <a:gd name="connsiteX1678" fmla="*/ 5328740 w 6569477"/>
              <a:gd name="connsiteY1678" fmla="*/ 4678557 h 6858000"/>
              <a:gd name="connsiteX1679" fmla="*/ 5311871 w 6569477"/>
              <a:gd name="connsiteY1679" fmla="*/ 4661688 h 6858000"/>
              <a:gd name="connsiteX1680" fmla="*/ 5303433 w 6569477"/>
              <a:gd name="connsiteY1680" fmla="*/ 4653252 h 6858000"/>
              <a:gd name="connsiteX1681" fmla="*/ 5294998 w 6569477"/>
              <a:gd name="connsiteY1681" fmla="*/ 4661688 h 6858000"/>
              <a:gd name="connsiteX1682" fmla="*/ 5303432 w 6569477"/>
              <a:gd name="connsiteY1682" fmla="*/ 4619508 h 6858000"/>
              <a:gd name="connsiteX1683" fmla="*/ 5303432 w 6569477"/>
              <a:gd name="connsiteY1683" fmla="*/ 4644816 h 6858000"/>
              <a:gd name="connsiteX1684" fmla="*/ 5320305 w 6569477"/>
              <a:gd name="connsiteY1684" fmla="*/ 4611072 h 6858000"/>
              <a:gd name="connsiteX1685" fmla="*/ 5328743 w 6569477"/>
              <a:gd name="connsiteY1685" fmla="*/ 4611070 h 6858000"/>
              <a:gd name="connsiteX1686" fmla="*/ 5328741 w 6569477"/>
              <a:gd name="connsiteY1686" fmla="*/ 4602637 h 6858000"/>
              <a:gd name="connsiteX1687" fmla="*/ 5328741 w 6569477"/>
              <a:gd name="connsiteY1687" fmla="*/ 4594202 h 6858000"/>
              <a:gd name="connsiteX1688" fmla="*/ 5320304 w 6569477"/>
              <a:gd name="connsiteY1688" fmla="*/ 4594202 h 6858000"/>
              <a:gd name="connsiteX1689" fmla="*/ 5337175 w 6569477"/>
              <a:gd name="connsiteY1689" fmla="*/ 4577331 h 6858000"/>
              <a:gd name="connsiteX1690" fmla="*/ 5337175 w 6569477"/>
              <a:gd name="connsiteY1690" fmla="*/ 4526717 h 6858000"/>
              <a:gd name="connsiteX1691" fmla="*/ 5337176 w 6569477"/>
              <a:gd name="connsiteY1691" fmla="*/ 4543586 h 6858000"/>
              <a:gd name="connsiteX1692" fmla="*/ 5354048 w 6569477"/>
              <a:gd name="connsiteY1692" fmla="*/ 4492974 h 6858000"/>
              <a:gd name="connsiteX1693" fmla="*/ 5362484 w 6569477"/>
              <a:gd name="connsiteY1693" fmla="*/ 4501408 h 6858000"/>
              <a:gd name="connsiteX1694" fmla="*/ 5362484 w 6569477"/>
              <a:gd name="connsiteY1694" fmla="*/ 4492972 h 6858000"/>
              <a:gd name="connsiteX1695" fmla="*/ 5370918 w 6569477"/>
              <a:gd name="connsiteY1695" fmla="*/ 4492974 h 6858000"/>
              <a:gd name="connsiteX1696" fmla="*/ 5379355 w 6569477"/>
              <a:gd name="connsiteY1696" fmla="*/ 4501407 h 6858000"/>
              <a:gd name="connsiteX1697" fmla="*/ 5362484 w 6569477"/>
              <a:gd name="connsiteY1697" fmla="*/ 4577331 h 6858000"/>
              <a:gd name="connsiteX1698" fmla="*/ 5354048 w 6569477"/>
              <a:gd name="connsiteY1698" fmla="*/ 4577331 h 6858000"/>
              <a:gd name="connsiteX1699" fmla="*/ 5345612 w 6569477"/>
              <a:gd name="connsiteY1699" fmla="*/ 4611072 h 6858000"/>
              <a:gd name="connsiteX1700" fmla="*/ 5362483 w 6569477"/>
              <a:gd name="connsiteY1700" fmla="*/ 4585763 h 6858000"/>
              <a:gd name="connsiteX1701" fmla="*/ 5354047 w 6569477"/>
              <a:gd name="connsiteY1701" fmla="*/ 4627944 h 6858000"/>
              <a:gd name="connsiteX1702" fmla="*/ 5345611 w 6569477"/>
              <a:gd name="connsiteY1702" fmla="*/ 4636382 h 6858000"/>
              <a:gd name="connsiteX1703" fmla="*/ 5345612 w 6569477"/>
              <a:gd name="connsiteY1703" fmla="*/ 4644813 h 6858000"/>
              <a:gd name="connsiteX1704" fmla="*/ 5354047 w 6569477"/>
              <a:gd name="connsiteY1704" fmla="*/ 4653250 h 6858000"/>
              <a:gd name="connsiteX1705" fmla="*/ 5362483 w 6569477"/>
              <a:gd name="connsiteY1705" fmla="*/ 4644815 h 6858000"/>
              <a:gd name="connsiteX1706" fmla="*/ 5370919 w 6569477"/>
              <a:gd name="connsiteY1706" fmla="*/ 4627945 h 6858000"/>
              <a:gd name="connsiteX1707" fmla="*/ 5370919 w 6569477"/>
              <a:gd name="connsiteY1707" fmla="*/ 4619508 h 6858000"/>
              <a:gd name="connsiteX1708" fmla="*/ 5362483 w 6569477"/>
              <a:gd name="connsiteY1708" fmla="*/ 4619508 h 6858000"/>
              <a:gd name="connsiteX1709" fmla="*/ 5387791 w 6569477"/>
              <a:gd name="connsiteY1709" fmla="*/ 4501408 h 6858000"/>
              <a:gd name="connsiteX1710" fmla="*/ 5396225 w 6569477"/>
              <a:gd name="connsiteY1710" fmla="*/ 4492972 h 6858000"/>
              <a:gd name="connsiteX1711" fmla="*/ 5396224 w 6569477"/>
              <a:gd name="connsiteY1711" fmla="*/ 4484538 h 6858000"/>
              <a:gd name="connsiteX1712" fmla="*/ 5396225 w 6569477"/>
              <a:gd name="connsiteY1712" fmla="*/ 4476102 h 6858000"/>
              <a:gd name="connsiteX1713" fmla="*/ 5413098 w 6569477"/>
              <a:gd name="connsiteY1713" fmla="*/ 4425488 h 6858000"/>
              <a:gd name="connsiteX1714" fmla="*/ 5404662 w 6569477"/>
              <a:gd name="connsiteY1714" fmla="*/ 4425486 h 6858000"/>
              <a:gd name="connsiteX1715" fmla="*/ 5413098 w 6569477"/>
              <a:gd name="connsiteY1715" fmla="*/ 4417053 h 6858000"/>
              <a:gd name="connsiteX1716" fmla="*/ 5421533 w 6569477"/>
              <a:gd name="connsiteY1716" fmla="*/ 4400179 h 6858000"/>
              <a:gd name="connsiteX1717" fmla="*/ 5413097 w 6569477"/>
              <a:gd name="connsiteY1717" fmla="*/ 4391743 h 6858000"/>
              <a:gd name="connsiteX1718" fmla="*/ 5421797 w 6569477"/>
              <a:gd name="connsiteY1718" fmla="*/ 4335463 h 6858000"/>
              <a:gd name="connsiteX1719" fmla="*/ 5430069 w 6569477"/>
              <a:gd name="connsiteY1719" fmla="*/ 4298454 h 6858000"/>
              <a:gd name="connsiteX1720" fmla="*/ 5422231 w 6569477"/>
              <a:gd name="connsiteY1720" fmla="*/ 4304885 h 6858000"/>
              <a:gd name="connsiteX1721" fmla="*/ 5412724 w 6569477"/>
              <a:gd name="connsiteY1721" fmla="*/ 4318695 h 6858000"/>
              <a:gd name="connsiteX1722" fmla="*/ 5410571 w 6569477"/>
              <a:gd name="connsiteY1722" fmla="*/ 4307033 h 6858000"/>
              <a:gd name="connsiteX1723" fmla="*/ 5411613 w 6569477"/>
              <a:gd name="connsiteY1723" fmla="*/ 4299607 h 6858000"/>
              <a:gd name="connsiteX1724" fmla="*/ 5410500 w 6569477"/>
              <a:gd name="connsiteY1724" fmla="*/ 4280519 h 6858000"/>
              <a:gd name="connsiteX1725" fmla="*/ 5417926 w 6569477"/>
              <a:gd name="connsiteY1725" fmla="*/ 4281562 h 6858000"/>
              <a:gd name="connsiteX1726" fmla="*/ 5423199 w 6569477"/>
              <a:gd name="connsiteY1726" fmla="*/ 4270944 h 6858000"/>
              <a:gd name="connsiteX1727" fmla="*/ 5425352 w 6569477"/>
              <a:gd name="connsiteY1727" fmla="*/ 4282606 h 6858000"/>
              <a:gd name="connsiteX1728" fmla="*/ 5424312 w 6569477"/>
              <a:gd name="connsiteY1728" fmla="*/ 4290032 h 6858000"/>
              <a:gd name="connsiteX1729" fmla="*/ 5435055 w 6569477"/>
              <a:gd name="connsiteY1729" fmla="*/ 4267818 h 6858000"/>
              <a:gd name="connsiteX1730" fmla="*/ 5436591 w 6569477"/>
              <a:gd name="connsiteY1730" fmla="*/ 4263308 h 6858000"/>
              <a:gd name="connsiteX1731" fmla="*/ 5439195 w 6569477"/>
              <a:gd name="connsiteY1731" fmla="*/ 4248207 h 6858000"/>
              <a:gd name="connsiteX1732" fmla="*/ 5438405 w 6569477"/>
              <a:gd name="connsiteY1732" fmla="*/ 4206160 h 6858000"/>
              <a:gd name="connsiteX1733" fmla="*/ 5446841 w 6569477"/>
              <a:gd name="connsiteY1733" fmla="*/ 4189290 h 6858000"/>
              <a:gd name="connsiteX1734" fmla="*/ 5446841 w 6569477"/>
              <a:gd name="connsiteY1734" fmla="*/ 4180852 h 6858000"/>
              <a:gd name="connsiteX1735" fmla="*/ 5438404 w 6569477"/>
              <a:gd name="connsiteY1735" fmla="*/ 4180854 h 6858000"/>
              <a:gd name="connsiteX1736" fmla="*/ 5455276 w 6569477"/>
              <a:gd name="connsiteY1736" fmla="*/ 4130240 h 6858000"/>
              <a:gd name="connsiteX1737" fmla="*/ 5455276 w 6569477"/>
              <a:gd name="connsiteY1737" fmla="*/ 4121804 h 6858000"/>
              <a:gd name="connsiteX1738" fmla="*/ 5455276 w 6569477"/>
              <a:gd name="connsiteY1738" fmla="*/ 4104933 h 6858000"/>
              <a:gd name="connsiteX1739" fmla="*/ 5455276 w 6569477"/>
              <a:gd name="connsiteY1739" fmla="*/ 4096497 h 6858000"/>
              <a:gd name="connsiteX1740" fmla="*/ 5463712 w 6569477"/>
              <a:gd name="connsiteY1740" fmla="*/ 4088062 h 6858000"/>
              <a:gd name="connsiteX1741" fmla="*/ 5463710 w 6569477"/>
              <a:gd name="connsiteY1741" fmla="*/ 4079626 h 6858000"/>
              <a:gd name="connsiteX1742" fmla="*/ 5463711 w 6569477"/>
              <a:gd name="connsiteY1742" fmla="*/ 4029012 h 6858000"/>
              <a:gd name="connsiteX1743" fmla="*/ 5463712 w 6569477"/>
              <a:gd name="connsiteY1743" fmla="*/ 4020574 h 6858000"/>
              <a:gd name="connsiteX1744" fmla="*/ 5463712 w 6569477"/>
              <a:gd name="connsiteY1744" fmla="*/ 4003705 h 6858000"/>
              <a:gd name="connsiteX1745" fmla="*/ 5463712 w 6569477"/>
              <a:gd name="connsiteY1745" fmla="*/ 3995269 h 6858000"/>
              <a:gd name="connsiteX1746" fmla="*/ 5463711 w 6569477"/>
              <a:gd name="connsiteY1746" fmla="*/ 3936219 h 6858000"/>
              <a:gd name="connsiteX1747" fmla="*/ 5480582 w 6569477"/>
              <a:gd name="connsiteY1747" fmla="*/ 3902476 h 6858000"/>
              <a:gd name="connsiteX1748" fmla="*/ 5489019 w 6569477"/>
              <a:gd name="connsiteY1748" fmla="*/ 3894042 h 6858000"/>
              <a:gd name="connsiteX1749" fmla="*/ 5489019 w 6569477"/>
              <a:gd name="connsiteY1749" fmla="*/ 3885606 h 6858000"/>
              <a:gd name="connsiteX1750" fmla="*/ 5480583 w 6569477"/>
              <a:gd name="connsiteY1750" fmla="*/ 3885606 h 6858000"/>
              <a:gd name="connsiteX1751" fmla="*/ 5480584 w 6569477"/>
              <a:gd name="connsiteY1751" fmla="*/ 3894040 h 6858000"/>
              <a:gd name="connsiteX1752" fmla="*/ 5472148 w 6569477"/>
              <a:gd name="connsiteY1752" fmla="*/ 3860298 h 6858000"/>
              <a:gd name="connsiteX1753" fmla="*/ 5489019 w 6569477"/>
              <a:gd name="connsiteY1753" fmla="*/ 3860299 h 6858000"/>
              <a:gd name="connsiteX1754" fmla="*/ 5496941 w 6569477"/>
              <a:gd name="connsiteY1754" fmla="*/ 3868220 h 6858000"/>
              <a:gd name="connsiteX1755" fmla="*/ 5493896 w 6569477"/>
              <a:gd name="connsiteY1755" fmla="*/ 3915262 h 6858000"/>
              <a:gd name="connsiteX1756" fmla="*/ 5497452 w 6569477"/>
              <a:gd name="connsiteY1756" fmla="*/ 4037447 h 6858000"/>
              <a:gd name="connsiteX1757" fmla="*/ 5489016 w 6569477"/>
              <a:gd name="connsiteY1757" fmla="*/ 4045883 h 6858000"/>
              <a:gd name="connsiteX1758" fmla="*/ 5489019 w 6569477"/>
              <a:gd name="connsiteY1758" fmla="*/ 4054319 h 6858000"/>
              <a:gd name="connsiteX1759" fmla="*/ 5489386 w 6569477"/>
              <a:gd name="connsiteY1759" fmla="*/ 4063858 h 6858000"/>
              <a:gd name="connsiteX1760" fmla="*/ 5490041 w 6569477"/>
              <a:gd name="connsiteY1760" fmla="*/ 4061970 h 6858000"/>
              <a:gd name="connsiteX1761" fmla="*/ 5508475 w 6569477"/>
              <a:gd name="connsiteY1761" fmla="*/ 4040599 h 6858000"/>
              <a:gd name="connsiteX1762" fmla="*/ 5508331 w 6569477"/>
              <a:gd name="connsiteY1762" fmla="*/ 3987570 h 6858000"/>
              <a:gd name="connsiteX1763" fmla="*/ 5535669 w 6569477"/>
              <a:gd name="connsiteY1763" fmla="*/ 3900538 h 6858000"/>
              <a:gd name="connsiteX1764" fmla="*/ 5551347 w 6569477"/>
              <a:gd name="connsiteY1764" fmla="*/ 3815654 h 6858000"/>
              <a:gd name="connsiteX1765" fmla="*/ 5567239 w 6569477"/>
              <a:gd name="connsiteY1765" fmla="*/ 3810315 h 6858000"/>
              <a:gd name="connsiteX1766" fmla="*/ 5597339 w 6569477"/>
              <a:gd name="connsiteY1766" fmla="*/ 3568431 h 6858000"/>
              <a:gd name="connsiteX1767" fmla="*/ 5580406 w 6569477"/>
              <a:gd name="connsiteY1767" fmla="*/ 3581198 h 6858000"/>
              <a:gd name="connsiteX1768" fmla="*/ 5623492 w 6569477"/>
              <a:gd name="connsiteY1768" fmla="*/ 3435797 h 6858000"/>
              <a:gd name="connsiteX1769" fmla="*/ 5627870 w 6569477"/>
              <a:gd name="connsiteY1769" fmla="*/ 3485634 h 6858000"/>
              <a:gd name="connsiteX1770" fmla="*/ 5628909 w 6569477"/>
              <a:gd name="connsiteY1770" fmla="*/ 3478208 h 6858000"/>
              <a:gd name="connsiteX1771" fmla="*/ 5633142 w 6569477"/>
              <a:gd name="connsiteY1771" fmla="*/ 3475016 h 6858000"/>
              <a:gd name="connsiteX1772" fmla="*/ 5631062 w 6569477"/>
              <a:gd name="connsiteY1772" fmla="*/ 3489870 h 6858000"/>
              <a:gd name="connsiteX1773" fmla="*/ 5634255 w 6569477"/>
              <a:gd name="connsiteY1773" fmla="*/ 3494104 h 6858000"/>
              <a:gd name="connsiteX1774" fmla="*/ 5630021 w 6569477"/>
              <a:gd name="connsiteY1774" fmla="*/ 3497296 h 6858000"/>
              <a:gd name="connsiteX1775" fmla="*/ 5608173 w 6569477"/>
              <a:gd name="connsiteY1775" fmla="*/ 3653253 h 6858000"/>
              <a:gd name="connsiteX1776" fmla="*/ 5592710 w 6569477"/>
              <a:gd name="connsiteY1776" fmla="*/ 3817680 h 6858000"/>
              <a:gd name="connsiteX1777" fmla="*/ 5581051 w 6569477"/>
              <a:gd name="connsiteY1777" fmla="*/ 3819828 h 6858000"/>
              <a:gd name="connsiteX1778" fmla="*/ 5575920 w 6569477"/>
              <a:gd name="connsiteY1778" fmla="*/ 3883475 h 6858000"/>
              <a:gd name="connsiteX1779" fmla="*/ 5563598 w 6569477"/>
              <a:gd name="connsiteY1779" fmla="*/ 3934280 h 6858000"/>
              <a:gd name="connsiteX1780" fmla="*/ 5562972 w 6569477"/>
              <a:gd name="connsiteY1780" fmla="*/ 3937349 h 6858000"/>
              <a:gd name="connsiteX1781" fmla="*/ 5571794 w 6569477"/>
              <a:gd name="connsiteY1781" fmla="*/ 3923038 h 6858000"/>
              <a:gd name="connsiteX1782" fmla="*/ 5623989 w 6569477"/>
              <a:gd name="connsiteY1782" fmla="*/ 3775941 h 6858000"/>
              <a:gd name="connsiteX1783" fmla="*/ 5632426 w 6569477"/>
              <a:gd name="connsiteY1783" fmla="*/ 3767506 h 6858000"/>
              <a:gd name="connsiteX1784" fmla="*/ 5640861 w 6569477"/>
              <a:gd name="connsiteY1784" fmla="*/ 3759071 h 6858000"/>
              <a:gd name="connsiteX1785" fmla="*/ 5649298 w 6569477"/>
              <a:gd name="connsiteY1785" fmla="*/ 3767505 h 6858000"/>
              <a:gd name="connsiteX1786" fmla="*/ 5649298 w 6569477"/>
              <a:gd name="connsiteY1786" fmla="*/ 3742197 h 6858000"/>
              <a:gd name="connsiteX1787" fmla="*/ 5683041 w 6569477"/>
              <a:gd name="connsiteY1787" fmla="*/ 3581921 h 6858000"/>
              <a:gd name="connsiteX1788" fmla="*/ 5691475 w 6569477"/>
              <a:gd name="connsiteY1788" fmla="*/ 3598792 h 6858000"/>
              <a:gd name="connsiteX1789" fmla="*/ 5732996 w 6569477"/>
              <a:gd name="connsiteY1789" fmla="*/ 3493610 h 6858000"/>
              <a:gd name="connsiteX1790" fmla="*/ 5733449 w 6569477"/>
              <a:gd name="connsiteY1790" fmla="*/ 3493806 h 6858000"/>
              <a:gd name="connsiteX1791" fmla="*/ 5734014 w 6569477"/>
              <a:gd name="connsiteY1791" fmla="*/ 3473633 h 6858000"/>
              <a:gd name="connsiteX1792" fmla="*/ 5730509 w 6569477"/>
              <a:gd name="connsiteY1792" fmla="*/ 3460815 h 6858000"/>
              <a:gd name="connsiteX1793" fmla="*/ 5743964 w 6569477"/>
              <a:gd name="connsiteY1793" fmla="*/ 3328941 h 6858000"/>
              <a:gd name="connsiteX1794" fmla="*/ 5761038 w 6569477"/>
              <a:gd name="connsiteY1794" fmla="*/ 3286983 h 6858000"/>
              <a:gd name="connsiteX1795" fmla="*/ 5751435 w 6569477"/>
              <a:gd name="connsiteY1795" fmla="*/ 3234831 h 6858000"/>
              <a:gd name="connsiteX1796" fmla="*/ 5762802 w 6569477"/>
              <a:gd name="connsiteY1796" fmla="*/ 3144319 h 6858000"/>
              <a:gd name="connsiteX1797" fmla="*/ 5763082 w 6569477"/>
              <a:gd name="connsiteY1797" fmla="*/ 3058000 h 6858000"/>
              <a:gd name="connsiteX1798" fmla="*/ 5777766 w 6569477"/>
              <a:gd name="connsiteY1798" fmla="*/ 3049910 h 6858000"/>
              <a:gd name="connsiteX1799" fmla="*/ 5764220 w 6569477"/>
              <a:gd name="connsiteY1799" fmla="*/ 2806537 h 6858000"/>
              <a:gd name="connsiteX1800" fmla="*/ 5759877 w 6569477"/>
              <a:gd name="connsiteY1800" fmla="*/ 2815776 h 6858000"/>
              <a:gd name="connsiteX1801" fmla="*/ 5758962 w 6569477"/>
              <a:gd name="connsiteY1801" fmla="*/ 2839583 h 6858000"/>
              <a:gd name="connsiteX1802" fmla="*/ 5750526 w 6569477"/>
              <a:gd name="connsiteY1802" fmla="*/ 2831148 h 6858000"/>
              <a:gd name="connsiteX1803" fmla="*/ 5750526 w 6569477"/>
              <a:gd name="connsiteY1803" fmla="*/ 2822713 h 6858000"/>
              <a:gd name="connsiteX1804" fmla="*/ 5750526 w 6569477"/>
              <a:gd name="connsiteY1804" fmla="*/ 2822277 h 6858000"/>
              <a:gd name="connsiteX1805" fmla="*/ 5749837 w 6569477"/>
              <a:gd name="connsiteY1805" fmla="*/ 2822120 h 6858000"/>
              <a:gd name="connsiteX1806" fmla="*/ 5747894 w 6569477"/>
              <a:gd name="connsiteY1806" fmla="*/ 2797782 h 6858000"/>
              <a:gd name="connsiteX1807" fmla="*/ 5743144 w 6569477"/>
              <a:gd name="connsiteY1807" fmla="*/ 2798460 h 6858000"/>
              <a:gd name="connsiteX1808" fmla="*/ 5742091 w 6569477"/>
              <a:gd name="connsiteY1808" fmla="*/ 2805842 h 6858000"/>
              <a:gd name="connsiteX1809" fmla="*/ 5742091 w 6569477"/>
              <a:gd name="connsiteY1809" fmla="*/ 2814279 h 6858000"/>
              <a:gd name="connsiteX1810" fmla="*/ 5742090 w 6569477"/>
              <a:gd name="connsiteY1810" fmla="*/ 2822713 h 6858000"/>
              <a:gd name="connsiteX1811" fmla="*/ 5733655 w 6569477"/>
              <a:gd name="connsiteY1811" fmla="*/ 2848019 h 6858000"/>
              <a:gd name="connsiteX1812" fmla="*/ 5742090 w 6569477"/>
              <a:gd name="connsiteY1812" fmla="*/ 2856452 h 6858000"/>
              <a:gd name="connsiteX1813" fmla="*/ 5742091 w 6569477"/>
              <a:gd name="connsiteY1813" fmla="*/ 2848019 h 6858000"/>
              <a:gd name="connsiteX1814" fmla="*/ 5750526 w 6569477"/>
              <a:gd name="connsiteY1814" fmla="*/ 2839583 h 6858000"/>
              <a:gd name="connsiteX1815" fmla="*/ 5750526 w 6569477"/>
              <a:gd name="connsiteY1815" fmla="*/ 2864888 h 6858000"/>
              <a:gd name="connsiteX1816" fmla="*/ 5750525 w 6569477"/>
              <a:gd name="connsiteY1816" fmla="*/ 2873326 h 6858000"/>
              <a:gd name="connsiteX1817" fmla="*/ 5708345 w 6569477"/>
              <a:gd name="connsiteY1817" fmla="*/ 2940812 h 6858000"/>
              <a:gd name="connsiteX1818" fmla="*/ 5699912 w 6569477"/>
              <a:gd name="connsiteY1818" fmla="*/ 2839583 h 6858000"/>
              <a:gd name="connsiteX1819" fmla="*/ 5689894 w 6569477"/>
              <a:gd name="connsiteY1819" fmla="*/ 2840110 h 6858000"/>
              <a:gd name="connsiteX1820" fmla="*/ 5683185 w 6569477"/>
              <a:gd name="connsiteY1820" fmla="*/ 2849917 h 6858000"/>
              <a:gd name="connsiteX1821" fmla="*/ 5682885 w 6569477"/>
              <a:gd name="connsiteY1821" fmla="*/ 2853046 h 6858000"/>
              <a:gd name="connsiteX1822" fmla="*/ 5680651 w 6569477"/>
              <a:gd name="connsiteY1822" fmla="*/ 2856536 h 6858000"/>
              <a:gd name="connsiteX1823" fmla="*/ 5680060 w 6569477"/>
              <a:gd name="connsiteY1823" fmla="*/ 2855859 h 6858000"/>
              <a:gd name="connsiteX1824" fmla="*/ 5676293 w 6569477"/>
              <a:gd name="connsiteY1824" fmla="*/ 2863103 h 6858000"/>
              <a:gd name="connsiteX1825" fmla="*/ 5680760 w 6569477"/>
              <a:gd name="connsiteY1825" fmla="*/ 2886509 h 6858000"/>
              <a:gd name="connsiteX1826" fmla="*/ 5688352 w 6569477"/>
              <a:gd name="connsiteY1826" fmla="*/ 2910389 h 6858000"/>
              <a:gd name="connsiteX1827" fmla="*/ 5696772 w 6569477"/>
              <a:gd name="connsiteY1827" fmla="*/ 3000293 h 6858000"/>
              <a:gd name="connsiteX1828" fmla="*/ 5692141 w 6569477"/>
              <a:gd name="connsiteY1828" fmla="*/ 3081094 h 6858000"/>
              <a:gd name="connsiteX1829" fmla="*/ 5679091 w 6569477"/>
              <a:gd name="connsiteY1829" fmla="*/ 3071991 h 6858000"/>
              <a:gd name="connsiteX1830" fmla="*/ 5688029 w 6569477"/>
              <a:gd name="connsiteY1830" fmla="*/ 3207504 h 6858000"/>
              <a:gd name="connsiteX1831" fmla="*/ 5692217 w 6569477"/>
              <a:gd name="connsiteY1831" fmla="*/ 3359096 h 6858000"/>
              <a:gd name="connsiteX1832" fmla="*/ 5673101 w 6569477"/>
              <a:gd name="connsiteY1832" fmla="*/ 3358689 h 6858000"/>
              <a:gd name="connsiteX1833" fmla="*/ 5668351 w 6569477"/>
              <a:gd name="connsiteY1833" fmla="*/ 3374768 h 6858000"/>
              <a:gd name="connsiteX1834" fmla="*/ 5662684 w 6569477"/>
              <a:gd name="connsiteY1834" fmla="*/ 3364351 h 6858000"/>
              <a:gd name="connsiteX1835" fmla="*/ 5661368 w 6569477"/>
              <a:gd name="connsiteY1835" fmla="*/ 3356969 h 6858000"/>
              <a:gd name="connsiteX1836" fmla="*/ 5654384 w 6569477"/>
              <a:gd name="connsiteY1836" fmla="*/ 3339170 h 6858000"/>
              <a:gd name="connsiteX1837" fmla="*/ 5661768 w 6569477"/>
              <a:gd name="connsiteY1837" fmla="*/ 3337856 h 6858000"/>
              <a:gd name="connsiteX1838" fmla="*/ 5663483 w 6569477"/>
              <a:gd name="connsiteY1838" fmla="*/ 3326125 h 6858000"/>
              <a:gd name="connsiteX1839" fmla="*/ 5669150 w 6569477"/>
              <a:gd name="connsiteY1839" fmla="*/ 3336542 h 6858000"/>
              <a:gd name="connsiteX1840" fmla="*/ 5670467 w 6569477"/>
              <a:gd name="connsiteY1840" fmla="*/ 3343924 h 6858000"/>
              <a:gd name="connsiteX1841" fmla="*/ 5666398 w 6569477"/>
              <a:gd name="connsiteY1841" fmla="*/ 3257055 h 6858000"/>
              <a:gd name="connsiteX1842" fmla="*/ 5661810 w 6569477"/>
              <a:gd name="connsiteY1842" fmla="*/ 3124576 h 6858000"/>
              <a:gd name="connsiteX1843" fmla="*/ 5673025 w 6569477"/>
              <a:gd name="connsiteY1843" fmla="*/ 3080687 h 6858000"/>
              <a:gd name="connsiteX1844" fmla="*/ 5656425 w 6569477"/>
              <a:gd name="connsiteY1844" fmla="*/ 3030323 h 6858000"/>
              <a:gd name="connsiteX1845" fmla="*/ 5655388 w 6569477"/>
              <a:gd name="connsiteY1845" fmla="*/ 2939106 h 6858000"/>
              <a:gd name="connsiteX1846" fmla="*/ 5643936 w 6569477"/>
              <a:gd name="connsiteY1846" fmla="*/ 2853549 h 6858000"/>
              <a:gd name="connsiteX1847" fmla="*/ 5657385 w 6569477"/>
              <a:gd name="connsiteY1847" fmla="*/ 2843539 h 6858000"/>
              <a:gd name="connsiteX1848" fmla="*/ 5657146 w 6569477"/>
              <a:gd name="connsiteY1848" fmla="*/ 2841276 h 6858000"/>
              <a:gd name="connsiteX1849" fmla="*/ 5648243 w 6569477"/>
              <a:gd name="connsiteY1849" fmla="*/ 2809663 h 6858000"/>
              <a:gd name="connsiteX1850" fmla="*/ 5581811 w 6569477"/>
              <a:gd name="connsiteY1850" fmla="*/ 2670869 h 6858000"/>
              <a:gd name="connsiteX1851" fmla="*/ 5581812 w 6569477"/>
              <a:gd name="connsiteY1851" fmla="*/ 2662431 h 6858000"/>
              <a:gd name="connsiteX1852" fmla="*/ 5581812 w 6569477"/>
              <a:gd name="connsiteY1852" fmla="*/ 2645563 h 6858000"/>
              <a:gd name="connsiteX1853" fmla="*/ 5573376 w 6569477"/>
              <a:gd name="connsiteY1853" fmla="*/ 2637125 h 6858000"/>
              <a:gd name="connsiteX1854" fmla="*/ 5548068 w 6569477"/>
              <a:gd name="connsiteY1854" fmla="*/ 2544335 h 6858000"/>
              <a:gd name="connsiteX1855" fmla="*/ 5539634 w 6569477"/>
              <a:gd name="connsiteY1855" fmla="*/ 2510592 h 6858000"/>
              <a:gd name="connsiteX1856" fmla="*/ 5531197 w 6569477"/>
              <a:gd name="connsiteY1856" fmla="*/ 2502157 h 6858000"/>
              <a:gd name="connsiteX1857" fmla="*/ 5531198 w 6569477"/>
              <a:gd name="connsiteY1857" fmla="*/ 2493721 h 6858000"/>
              <a:gd name="connsiteX1858" fmla="*/ 5522761 w 6569477"/>
              <a:gd name="connsiteY1858" fmla="*/ 2493721 h 6858000"/>
              <a:gd name="connsiteX1859" fmla="*/ 5522762 w 6569477"/>
              <a:gd name="connsiteY1859" fmla="*/ 2485285 h 6858000"/>
              <a:gd name="connsiteX1860" fmla="*/ 5505889 w 6569477"/>
              <a:gd name="connsiteY1860" fmla="*/ 2451543 h 6858000"/>
              <a:gd name="connsiteX1861" fmla="*/ 5497455 w 6569477"/>
              <a:gd name="connsiteY1861" fmla="*/ 2476850 h 6858000"/>
              <a:gd name="connsiteX1862" fmla="*/ 5480584 w 6569477"/>
              <a:gd name="connsiteY1862" fmla="*/ 2459978 h 6858000"/>
              <a:gd name="connsiteX1863" fmla="*/ 5472147 w 6569477"/>
              <a:gd name="connsiteY1863" fmla="*/ 2384058 h 6858000"/>
              <a:gd name="connsiteX1864" fmla="*/ 5404661 w 6569477"/>
              <a:gd name="connsiteY1864" fmla="*/ 2181601 h 6858000"/>
              <a:gd name="connsiteX1865" fmla="*/ 5387791 w 6569477"/>
              <a:gd name="connsiteY1865" fmla="*/ 2130985 h 6858000"/>
              <a:gd name="connsiteX1866" fmla="*/ 5328740 w 6569477"/>
              <a:gd name="connsiteY1866" fmla="*/ 1962273 h 6858000"/>
              <a:gd name="connsiteX1867" fmla="*/ 5328741 w 6569477"/>
              <a:gd name="connsiteY1867" fmla="*/ 1936967 h 6858000"/>
              <a:gd name="connsiteX1868" fmla="*/ 5311869 w 6569477"/>
              <a:gd name="connsiteY1868" fmla="*/ 1920096 h 6858000"/>
              <a:gd name="connsiteX1869" fmla="*/ 5320307 w 6569477"/>
              <a:gd name="connsiteY1869" fmla="*/ 1911660 h 6858000"/>
              <a:gd name="connsiteX1870" fmla="*/ 5269693 w 6569477"/>
              <a:gd name="connsiteY1870" fmla="*/ 1793560 h 6858000"/>
              <a:gd name="connsiteX1871" fmla="*/ 5286562 w 6569477"/>
              <a:gd name="connsiteY1871" fmla="*/ 1793561 h 6858000"/>
              <a:gd name="connsiteX1872" fmla="*/ 5261255 w 6569477"/>
              <a:gd name="connsiteY1872" fmla="*/ 1768254 h 6858000"/>
              <a:gd name="connsiteX1873" fmla="*/ 5235948 w 6569477"/>
              <a:gd name="connsiteY1873" fmla="*/ 1709201 h 6858000"/>
              <a:gd name="connsiteX1874" fmla="*/ 5235947 w 6569477"/>
              <a:gd name="connsiteY1874" fmla="*/ 1700769 h 6858000"/>
              <a:gd name="connsiteX1875" fmla="*/ 5244383 w 6569477"/>
              <a:gd name="connsiteY1875" fmla="*/ 1700769 h 6858000"/>
              <a:gd name="connsiteX1876" fmla="*/ 5252819 w 6569477"/>
              <a:gd name="connsiteY1876" fmla="*/ 1700767 h 6858000"/>
              <a:gd name="connsiteX1877" fmla="*/ 5252819 w 6569477"/>
              <a:gd name="connsiteY1877" fmla="*/ 1692332 h 6858000"/>
              <a:gd name="connsiteX1878" fmla="*/ 5244383 w 6569477"/>
              <a:gd name="connsiteY1878" fmla="*/ 1650153 h 6858000"/>
              <a:gd name="connsiteX1879" fmla="*/ 5252818 w 6569477"/>
              <a:gd name="connsiteY1879" fmla="*/ 1650152 h 6858000"/>
              <a:gd name="connsiteX1880" fmla="*/ 5252819 w 6569477"/>
              <a:gd name="connsiteY1880" fmla="*/ 1641718 h 6858000"/>
              <a:gd name="connsiteX1881" fmla="*/ 5244385 w 6569477"/>
              <a:gd name="connsiteY1881" fmla="*/ 1633283 h 6858000"/>
              <a:gd name="connsiteX1882" fmla="*/ 5176900 w 6569477"/>
              <a:gd name="connsiteY1882" fmla="*/ 1473003 h 6858000"/>
              <a:gd name="connsiteX1883" fmla="*/ 5084104 w 6569477"/>
              <a:gd name="connsiteY1883" fmla="*/ 1312727 h 6858000"/>
              <a:gd name="connsiteX1884" fmla="*/ 5055633 w 6569477"/>
              <a:gd name="connsiteY1884" fmla="*/ 1250514 h 6858000"/>
              <a:gd name="connsiteX1885" fmla="*/ 5041658 w 6569477"/>
              <a:gd name="connsiteY1885" fmla="*/ 1226599 h 6858000"/>
              <a:gd name="connsiteX1886" fmla="*/ 5093541 w 6569477"/>
              <a:gd name="connsiteY1886" fmla="*/ 1340967 h 6858000"/>
              <a:gd name="connsiteX1887" fmla="*/ 5398999 w 6569477"/>
              <a:gd name="connsiteY1887" fmla="*/ 2412246 h 6858000"/>
              <a:gd name="connsiteX1888" fmla="*/ 5458394 w 6569477"/>
              <a:gd name="connsiteY1888" fmla="*/ 2833367 h 6858000"/>
              <a:gd name="connsiteX1889" fmla="*/ 5448705 w 6569477"/>
              <a:gd name="connsiteY1889" fmla="*/ 2871734 h 6858000"/>
              <a:gd name="connsiteX1890" fmla="*/ 5431304 w 6569477"/>
              <a:gd name="connsiteY1890" fmla="*/ 2855892 h 6858000"/>
              <a:gd name="connsiteX1891" fmla="*/ 5100400 w 6569477"/>
              <a:gd name="connsiteY1891" fmla="*/ 1533070 h 6858000"/>
              <a:gd name="connsiteX1892" fmla="*/ 4793286 w 6569477"/>
              <a:gd name="connsiteY1892" fmla="*/ 888652 h 6858000"/>
              <a:gd name="connsiteX1893" fmla="*/ 4754611 w 6569477"/>
              <a:gd name="connsiteY1893" fmla="*/ 811200 h 6858000"/>
              <a:gd name="connsiteX1894" fmla="*/ 4736788 w 6569477"/>
              <a:gd name="connsiteY1894" fmla="*/ 782554 h 6858000"/>
              <a:gd name="connsiteX1895" fmla="*/ 4722369 w 6569477"/>
              <a:gd name="connsiteY1895" fmla="*/ 785144 h 6858000"/>
              <a:gd name="connsiteX1896" fmla="*/ 4716525 w 6569477"/>
              <a:gd name="connsiteY1896" fmla="*/ 831944 h 6858000"/>
              <a:gd name="connsiteX1897" fmla="*/ 4878628 w 6569477"/>
              <a:gd name="connsiteY1897" fmla="*/ 1128191 h 6858000"/>
              <a:gd name="connsiteX1898" fmla="*/ 5018643 w 6569477"/>
              <a:gd name="connsiteY1898" fmla="*/ 1444415 h 6858000"/>
              <a:gd name="connsiteX1899" fmla="*/ 5107372 w 6569477"/>
              <a:gd name="connsiteY1899" fmla="*/ 1685936 h 6858000"/>
              <a:gd name="connsiteX1900" fmla="*/ 5109411 w 6569477"/>
              <a:gd name="connsiteY1900" fmla="*/ 1683895 h 6858000"/>
              <a:gd name="connsiteX1901" fmla="*/ 5151590 w 6569477"/>
              <a:gd name="connsiteY1901" fmla="*/ 1785122 h 6858000"/>
              <a:gd name="connsiteX1902" fmla="*/ 5143154 w 6569477"/>
              <a:gd name="connsiteY1902" fmla="*/ 1785122 h 6858000"/>
              <a:gd name="connsiteX1903" fmla="*/ 5134721 w 6569477"/>
              <a:gd name="connsiteY1903" fmla="*/ 1751382 h 6858000"/>
              <a:gd name="connsiteX1904" fmla="*/ 5122261 w 6569477"/>
              <a:gd name="connsiteY1904" fmla="*/ 1726462 h 6858000"/>
              <a:gd name="connsiteX1905" fmla="*/ 5136116 w 6569477"/>
              <a:gd name="connsiteY1905" fmla="*/ 1764180 h 6858000"/>
              <a:gd name="connsiteX1906" fmla="*/ 5157687 w 6569477"/>
              <a:gd name="connsiteY1906" fmla="*/ 1838582 h 6858000"/>
              <a:gd name="connsiteX1907" fmla="*/ 5167407 w 6569477"/>
              <a:gd name="connsiteY1907" fmla="*/ 1843119 h 6858000"/>
              <a:gd name="connsiteX1908" fmla="*/ 5176898 w 6569477"/>
              <a:gd name="connsiteY1908" fmla="*/ 1844173 h 6858000"/>
              <a:gd name="connsiteX1909" fmla="*/ 5176898 w 6569477"/>
              <a:gd name="connsiteY1909" fmla="*/ 1861046 h 6858000"/>
              <a:gd name="connsiteX1910" fmla="*/ 5168464 w 6569477"/>
              <a:gd name="connsiteY1910" fmla="*/ 1861046 h 6858000"/>
              <a:gd name="connsiteX1911" fmla="*/ 5168463 w 6569477"/>
              <a:gd name="connsiteY1911" fmla="*/ 1869480 h 6858000"/>
              <a:gd name="connsiteX1912" fmla="*/ 5168462 w 6569477"/>
              <a:gd name="connsiteY1912" fmla="*/ 1875756 h 6858000"/>
              <a:gd name="connsiteX1913" fmla="*/ 5229895 w 6569477"/>
              <a:gd name="connsiteY1913" fmla="*/ 2087656 h 6858000"/>
              <a:gd name="connsiteX1914" fmla="*/ 5242098 w 6569477"/>
              <a:gd name="connsiteY1914" fmla="*/ 2145617 h 6858000"/>
              <a:gd name="connsiteX1915" fmla="*/ 5261255 w 6569477"/>
              <a:gd name="connsiteY1915" fmla="*/ 2173166 h 6858000"/>
              <a:gd name="connsiteX1916" fmla="*/ 5278125 w 6569477"/>
              <a:gd name="connsiteY1916" fmla="*/ 2215342 h 6858000"/>
              <a:gd name="connsiteX1917" fmla="*/ 5286562 w 6569477"/>
              <a:gd name="connsiteY1917" fmla="*/ 2265959 h 6858000"/>
              <a:gd name="connsiteX1918" fmla="*/ 5303433 w 6569477"/>
              <a:gd name="connsiteY1918" fmla="*/ 2325006 h 6858000"/>
              <a:gd name="connsiteX1919" fmla="*/ 5320305 w 6569477"/>
              <a:gd name="connsiteY1919" fmla="*/ 2409365 h 6858000"/>
              <a:gd name="connsiteX1920" fmla="*/ 5337176 w 6569477"/>
              <a:gd name="connsiteY1920" fmla="*/ 2459978 h 6858000"/>
              <a:gd name="connsiteX1921" fmla="*/ 5337176 w 6569477"/>
              <a:gd name="connsiteY1921" fmla="*/ 2468415 h 6858000"/>
              <a:gd name="connsiteX1922" fmla="*/ 5354048 w 6569477"/>
              <a:gd name="connsiteY1922" fmla="*/ 2535897 h 6858000"/>
              <a:gd name="connsiteX1923" fmla="*/ 5370919 w 6569477"/>
              <a:gd name="connsiteY1923" fmla="*/ 2594947 h 6858000"/>
              <a:gd name="connsiteX1924" fmla="*/ 5379353 w 6569477"/>
              <a:gd name="connsiteY1924" fmla="*/ 2620256 h 6858000"/>
              <a:gd name="connsiteX1925" fmla="*/ 5379355 w 6569477"/>
              <a:gd name="connsiteY1925" fmla="*/ 2628692 h 6858000"/>
              <a:gd name="connsiteX1926" fmla="*/ 5370919 w 6569477"/>
              <a:gd name="connsiteY1926" fmla="*/ 2653998 h 6858000"/>
              <a:gd name="connsiteX1927" fmla="*/ 5370919 w 6569477"/>
              <a:gd name="connsiteY1927" fmla="*/ 2662431 h 6858000"/>
              <a:gd name="connsiteX1928" fmla="*/ 5379355 w 6569477"/>
              <a:gd name="connsiteY1928" fmla="*/ 2679304 h 6858000"/>
              <a:gd name="connsiteX1929" fmla="*/ 5387791 w 6569477"/>
              <a:gd name="connsiteY1929" fmla="*/ 2679306 h 6858000"/>
              <a:gd name="connsiteX1930" fmla="*/ 5387790 w 6569477"/>
              <a:gd name="connsiteY1930" fmla="*/ 2721484 h 6858000"/>
              <a:gd name="connsiteX1931" fmla="*/ 5396226 w 6569477"/>
              <a:gd name="connsiteY1931" fmla="*/ 2729919 h 6858000"/>
              <a:gd name="connsiteX1932" fmla="*/ 5396226 w 6569477"/>
              <a:gd name="connsiteY1932" fmla="*/ 2721484 h 6858000"/>
              <a:gd name="connsiteX1933" fmla="*/ 5387791 w 6569477"/>
              <a:gd name="connsiteY1933" fmla="*/ 2679306 h 6858000"/>
              <a:gd name="connsiteX1934" fmla="*/ 5396226 w 6569477"/>
              <a:gd name="connsiteY1934" fmla="*/ 2679306 h 6858000"/>
              <a:gd name="connsiteX1935" fmla="*/ 5396225 w 6569477"/>
              <a:gd name="connsiteY1935" fmla="*/ 2696176 h 6858000"/>
              <a:gd name="connsiteX1936" fmla="*/ 5396226 w 6569477"/>
              <a:gd name="connsiteY1936" fmla="*/ 2704613 h 6858000"/>
              <a:gd name="connsiteX1937" fmla="*/ 5404662 w 6569477"/>
              <a:gd name="connsiteY1937" fmla="*/ 2729919 h 6858000"/>
              <a:gd name="connsiteX1938" fmla="*/ 5404661 w 6569477"/>
              <a:gd name="connsiteY1938" fmla="*/ 2763661 h 6858000"/>
              <a:gd name="connsiteX1939" fmla="*/ 5396224 w 6569477"/>
              <a:gd name="connsiteY1939" fmla="*/ 2755225 h 6858000"/>
              <a:gd name="connsiteX1940" fmla="*/ 5396225 w 6569477"/>
              <a:gd name="connsiteY1940" fmla="*/ 2772097 h 6858000"/>
              <a:gd name="connsiteX1941" fmla="*/ 5396225 w 6569477"/>
              <a:gd name="connsiteY1941" fmla="*/ 2788969 h 6858000"/>
              <a:gd name="connsiteX1942" fmla="*/ 5404662 w 6569477"/>
              <a:gd name="connsiteY1942" fmla="*/ 2814279 h 6858000"/>
              <a:gd name="connsiteX1943" fmla="*/ 5404661 w 6569477"/>
              <a:gd name="connsiteY1943" fmla="*/ 2831146 h 6858000"/>
              <a:gd name="connsiteX1944" fmla="*/ 5413098 w 6569477"/>
              <a:gd name="connsiteY1944" fmla="*/ 2839583 h 6858000"/>
              <a:gd name="connsiteX1945" fmla="*/ 5421533 w 6569477"/>
              <a:gd name="connsiteY1945" fmla="*/ 2864890 h 6858000"/>
              <a:gd name="connsiteX1946" fmla="*/ 5421534 w 6569477"/>
              <a:gd name="connsiteY1946" fmla="*/ 2881764 h 6858000"/>
              <a:gd name="connsiteX1947" fmla="*/ 5413098 w 6569477"/>
              <a:gd name="connsiteY1947" fmla="*/ 2890197 h 6858000"/>
              <a:gd name="connsiteX1948" fmla="*/ 5421534 w 6569477"/>
              <a:gd name="connsiteY1948" fmla="*/ 2898631 h 6858000"/>
              <a:gd name="connsiteX1949" fmla="*/ 5413098 w 6569477"/>
              <a:gd name="connsiteY1949" fmla="*/ 2915506 h 6858000"/>
              <a:gd name="connsiteX1950" fmla="*/ 5421534 w 6569477"/>
              <a:gd name="connsiteY1950" fmla="*/ 2932377 h 6858000"/>
              <a:gd name="connsiteX1951" fmla="*/ 5429969 w 6569477"/>
              <a:gd name="connsiteY1951" fmla="*/ 2923940 h 6858000"/>
              <a:gd name="connsiteX1952" fmla="*/ 5429969 w 6569477"/>
              <a:gd name="connsiteY1952" fmla="*/ 2949247 h 6858000"/>
              <a:gd name="connsiteX1953" fmla="*/ 5429967 w 6569477"/>
              <a:gd name="connsiteY1953" fmla="*/ 2957684 h 6858000"/>
              <a:gd name="connsiteX1954" fmla="*/ 5438405 w 6569477"/>
              <a:gd name="connsiteY1954" fmla="*/ 2991425 h 6858000"/>
              <a:gd name="connsiteX1955" fmla="*/ 5438405 w 6569477"/>
              <a:gd name="connsiteY1955" fmla="*/ 3025167 h 6858000"/>
              <a:gd name="connsiteX1956" fmla="*/ 5438405 w 6569477"/>
              <a:gd name="connsiteY1956" fmla="*/ 3050476 h 6858000"/>
              <a:gd name="connsiteX1957" fmla="*/ 5438405 w 6569477"/>
              <a:gd name="connsiteY1957" fmla="*/ 3101088 h 6858000"/>
              <a:gd name="connsiteX1958" fmla="*/ 5429969 w 6569477"/>
              <a:gd name="connsiteY1958" fmla="*/ 3126398 h 6858000"/>
              <a:gd name="connsiteX1959" fmla="*/ 5421534 w 6569477"/>
              <a:gd name="connsiteY1959" fmla="*/ 3117961 h 6858000"/>
              <a:gd name="connsiteX1960" fmla="*/ 5413096 w 6569477"/>
              <a:gd name="connsiteY1960" fmla="*/ 3109525 h 6858000"/>
              <a:gd name="connsiteX1961" fmla="*/ 5413098 w 6569477"/>
              <a:gd name="connsiteY1961" fmla="*/ 3117961 h 6858000"/>
              <a:gd name="connsiteX1962" fmla="*/ 5413098 w 6569477"/>
              <a:gd name="connsiteY1962" fmla="*/ 3126395 h 6858000"/>
              <a:gd name="connsiteX1963" fmla="*/ 5421533 w 6569477"/>
              <a:gd name="connsiteY1963" fmla="*/ 3134833 h 6858000"/>
              <a:gd name="connsiteX1964" fmla="*/ 5429969 w 6569477"/>
              <a:gd name="connsiteY1964" fmla="*/ 3143265 h 6858000"/>
              <a:gd name="connsiteX1965" fmla="*/ 5438404 w 6569477"/>
              <a:gd name="connsiteY1965" fmla="*/ 3143266 h 6858000"/>
              <a:gd name="connsiteX1966" fmla="*/ 5446840 w 6569477"/>
              <a:gd name="connsiteY1966" fmla="*/ 3101088 h 6858000"/>
              <a:gd name="connsiteX1967" fmla="*/ 5446838 w 6569477"/>
              <a:gd name="connsiteY1967" fmla="*/ 3092654 h 6858000"/>
              <a:gd name="connsiteX1968" fmla="*/ 5446840 w 6569477"/>
              <a:gd name="connsiteY1968" fmla="*/ 3058912 h 6858000"/>
              <a:gd name="connsiteX1969" fmla="*/ 5446841 w 6569477"/>
              <a:gd name="connsiteY1969" fmla="*/ 3042041 h 6858000"/>
              <a:gd name="connsiteX1970" fmla="*/ 5455276 w 6569477"/>
              <a:gd name="connsiteY1970" fmla="*/ 3084216 h 6858000"/>
              <a:gd name="connsiteX1971" fmla="*/ 5463712 w 6569477"/>
              <a:gd name="connsiteY1971" fmla="*/ 3134833 h 6858000"/>
              <a:gd name="connsiteX1972" fmla="*/ 5455276 w 6569477"/>
              <a:gd name="connsiteY1972" fmla="*/ 3151703 h 6858000"/>
              <a:gd name="connsiteX1973" fmla="*/ 5455276 w 6569477"/>
              <a:gd name="connsiteY1973" fmla="*/ 3168573 h 6858000"/>
              <a:gd name="connsiteX1974" fmla="*/ 5455273 w 6569477"/>
              <a:gd name="connsiteY1974" fmla="*/ 3210751 h 6858000"/>
              <a:gd name="connsiteX1975" fmla="*/ 5446841 w 6569477"/>
              <a:gd name="connsiteY1975" fmla="*/ 3202314 h 6858000"/>
              <a:gd name="connsiteX1976" fmla="*/ 5438405 w 6569477"/>
              <a:gd name="connsiteY1976" fmla="*/ 3202316 h 6858000"/>
              <a:gd name="connsiteX1977" fmla="*/ 5438405 w 6569477"/>
              <a:gd name="connsiteY1977" fmla="*/ 3210751 h 6858000"/>
              <a:gd name="connsiteX1978" fmla="*/ 5438405 w 6569477"/>
              <a:gd name="connsiteY1978" fmla="*/ 3219184 h 6858000"/>
              <a:gd name="connsiteX1979" fmla="*/ 5446841 w 6569477"/>
              <a:gd name="connsiteY1979" fmla="*/ 3227621 h 6858000"/>
              <a:gd name="connsiteX1980" fmla="*/ 5446840 w 6569477"/>
              <a:gd name="connsiteY1980" fmla="*/ 3236060 h 6858000"/>
              <a:gd name="connsiteX1981" fmla="*/ 5446841 w 6569477"/>
              <a:gd name="connsiteY1981" fmla="*/ 3244494 h 6858000"/>
              <a:gd name="connsiteX1982" fmla="*/ 5455276 w 6569477"/>
              <a:gd name="connsiteY1982" fmla="*/ 3278235 h 6858000"/>
              <a:gd name="connsiteX1983" fmla="*/ 5455276 w 6569477"/>
              <a:gd name="connsiteY1983" fmla="*/ 3320416 h 6858000"/>
              <a:gd name="connsiteX1984" fmla="*/ 5446841 w 6569477"/>
              <a:gd name="connsiteY1984" fmla="*/ 3328851 h 6858000"/>
              <a:gd name="connsiteX1985" fmla="*/ 5438403 w 6569477"/>
              <a:gd name="connsiteY1985" fmla="*/ 3320416 h 6858000"/>
              <a:gd name="connsiteX1986" fmla="*/ 5429968 w 6569477"/>
              <a:gd name="connsiteY1986" fmla="*/ 3219187 h 6858000"/>
              <a:gd name="connsiteX1987" fmla="*/ 5429969 w 6569477"/>
              <a:gd name="connsiteY1987" fmla="*/ 3210749 h 6858000"/>
              <a:gd name="connsiteX1988" fmla="*/ 5421534 w 6569477"/>
              <a:gd name="connsiteY1988" fmla="*/ 3219187 h 6858000"/>
              <a:gd name="connsiteX1989" fmla="*/ 5429969 w 6569477"/>
              <a:gd name="connsiteY1989" fmla="*/ 3320416 h 6858000"/>
              <a:gd name="connsiteX1990" fmla="*/ 5404661 w 6569477"/>
              <a:gd name="connsiteY1990" fmla="*/ 3337285 h 6858000"/>
              <a:gd name="connsiteX1991" fmla="*/ 5387791 w 6569477"/>
              <a:gd name="connsiteY1991" fmla="*/ 3430080 h 6858000"/>
              <a:gd name="connsiteX1992" fmla="*/ 5320304 w 6569477"/>
              <a:gd name="connsiteY1992" fmla="*/ 3767504 h 6858000"/>
              <a:gd name="connsiteX1993" fmla="*/ 5320305 w 6569477"/>
              <a:gd name="connsiteY1993" fmla="*/ 3775942 h 6858000"/>
              <a:gd name="connsiteX1994" fmla="*/ 5320305 w 6569477"/>
              <a:gd name="connsiteY1994" fmla="*/ 3784378 h 6858000"/>
              <a:gd name="connsiteX1995" fmla="*/ 5328741 w 6569477"/>
              <a:gd name="connsiteY1995" fmla="*/ 3775940 h 6858000"/>
              <a:gd name="connsiteX1996" fmla="*/ 5396226 w 6569477"/>
              <a:gd name="connsiteY1996" fmla="*/ 3446949 h 6858000"/>
              <a:gd name="connsiteX1997" fmla="*/ 5396226 w 6569477"/>
              <a:gd name="connsiteY1997" fmla="*/ 3455387 h 6858000"/>
              <a:gd name="connsiteX1998" fmla="*/ 5413098 w 6569477"/>
              <a:gd name="connsiteY1998" fmla="*/ 3438513 h 6858000"/>
              <a:gd name="connsiteX1999" fmla="*/ 5413098 w 6569477"/>
              <a:gd name="connsiteY1999" fmla="*/ 3463820 h 6858000"/>
              <a:gd name="connsiteX2000" fmla="*/ 5404662 w 6569477"/>
              <a:gd name="connsiteY2000" fmla="*/ 3463821 h 6858000"/>
              <a:gd name="connsiteX2001" fmla="*/ 5404662 w 6569477"/>
              <a:gd name="connsiteY2001" fmla="*/ 3472258 h 6858000"/>
              <a:gd name="connsiteX2002" fmla="*/ 5404661 w 6569477"/>
              <a:gd name="connsiteY2002" fmla="*/ 3480692 h 6858000"/>
              <a:gd name="connsiteX2003" fmla="*/ 5413098 w 6569477"/>
              <a:gd name="connsiteY2003" fmla="*/ 3480691 h 6858000"/>
              <a:gd name="connsiteX2004" fmla="*/ 5404662 w 6569477"/>
              <a:gd name="connsiteY2004" fmla="*/ 3522869 h 6858000"/>
              <a:gd name="connsiteX2005" fmla="*/ 5404662 w 6569477"/>
              <a:gd name="connsiteY2005" fmla="*/ 3539744 h 6858000"/>
              <a:gd name="connsiteX2006" fmla="*/ 5404662 w 6569477"/>
              <a:gd name="connsiteY2006" fmla="*/ 3565051 h 6858000"/>
              <a:gd name="connsiteX2007" fmla="*/ 5404662 w 6569477"/>
              <a:gd name="connsiteY2007" fmla="*/ 3573483 h 6858000"/>
              <a:gd name="connsiteX2008" fmla="*/ 5396226 w 6569477"/>
              <a:gd name="connsiteY2008" fmla="*/ 3581921 h 6858000"/>
              <a:gd name="connsiteX2009" fmla="*/ 5396226 w 6569477"/>
              <a:gd name="connsiteY2009" fmla="*/ 3598792 h 6858000"/>
              <a:gd name="connsiteX2010" fmla="*/ 5404662 w 6569477"/>
              <a:gd name="connsiteY2010" fmla="*/ 3607228 h 6858000"/>
              <a:gd name="connsiteX2011" fmla="*/ 5404662 w 6569477"/>
              <a:gd name="connsiteY2011" fmla="*/ 3809683 h 6858000"/>
              <a:gd name="connsiteX2012" fmla="*/ 5387791 w 6569477"/>
              <a:gd name="connsiteY2012" fmla="*/ 3902475 h 6858000"/>
              <a:gd name="connsiteX2013" fmla="*/ 5396226 w 6569477"/>
              <a:gd name="connsiteY2013" fmla="*/ 3894042 h 6858000"/>
              <a:gd name="connsiteX2014" fmla="*/ 5379355 w 6569477"/>
              <a:gd name="connsiteY2014" fmla="*/ 4062754 h 6858000"/>
              <a:gd name="connsiteX2015" fmla="*/ 5387791 w 6569477"/>
              <a:gd name="connsiteY2015" fmla="*/ 4071190 h 6858000"/>
              <a:gd name="connsiteX2016" fmla="*/ 5379355 w 6569477"/>
              <a:gd name="connsiteY2016" fmla="*/ 4113369 h 6858000"/>
              <a:gd name="connsiteX2017" fmla="*/ 5370919 w 6569477"/>
              <a:gd name="connsiteY2017" fmla="*/ 4121804 h 6858000"/>
              <a:gd name="connsiteX2018" fmla="*/ 5379355 w 6569477"/>
              <a:gd name="connsiteY2018" fmla="*/ 4138676 h 6858000"/>
              <a:gd name="connsiteX2019" fmla="*/ 5370918 w 6569477"/>
              <a:gd name="connsiteY2019" fmla="*/ 4189288 h 6858000"/>
              <a:gd name="connsiteX2020" fmla="*/ 5370916 w 6569477"/>
              <a:gd name="connsiteY2020" fmla="*/ 4197726 h 6858000"/>
              <a:gd name="connsiteX2021" fmla="*/ 5362483 w 6569477"/>
              <a:gd name="connsiteY2021" fmla="*/ 4223033 h 6858000"/>
              <a:gd name="connsiteX2022" fmla="*/ 5362484 w 6569477"/>
              <a:gd name="connsiteY2022" fmla="*/ 4231465 h 6858000"/>
              <a:gd name="connsiteX2023" fmla="*/ 5362484 w 6569477"/>
              <a:gd name="connsiteY2023" fmla="*/ 4239904 h 6858000"/>
              <a:gd name="connsiteX2024" fmla="*/ 5328741 w 6569477"/>
              <a:gd name="connsiteY2024" fmla="*/ 4383310 h 6858000"/>
              <a:gd name="connsiteX2025" fmla="*/ 5328741 w 6569477"/>
              <a:gd name="connsiteY2025" fmla="*/ 4408617 h 6858000"/>
              <a:gd name="connsiteX2026" fmla="*/ 5328743 w 6569477"/>
              <a:gd name="connsiteY2026" fmla="*/ 4417053 h 6858000"/>
              <a:gd name="connsiteX2027" fmla="*/ 5328743 w 6569477"/>
              <a:gd name="connsiteY2027" fmla="*/ 4450795 h 6858000"/>
              <a:gd name="connsiteX2028" fmla="*/ 5294997 w 6569477"/>
              <a:gd name="connsiteY2028" fmla="*/ 4543588 h 6858000"/>
              <a:gd name="connsiteX2029" fmla="*/ 5185332 w 6569477"/>
              <a:gd name="connsiteY2029" fmla="*/ 4897886 h 6858000"/>
              <a:gd name="connsiteX2030" fmla="*/ 5185333 w 6569477"/>
              <a:gd name="connsiteY2030" fmla="*/ 4906322 h 6858000"/>
              <a:gd name="connsiteX2031" fmla="*/ 5176898 w 6569477"/>
              <a:gd name="connsiteY2031" fmla="*/ 4914756 h 6858000"/>
              <a:gd name="connsiteX2032" fmla="*/ 5113630 w 6569477"/>
              <a:gd name="connsiteY2032" fmla="*/ 5026528 h 6858000"/>
              <a:gd name="connsiteX2033" fmla="*/ 5057164 w 6569477"/>
              <a:gd name="connsiteY2033" fmla="*/ 5137575 h 6858000"/>
              <a:gd name="connsiteX2034" fmla="*/ 5058139 w 6569477"/>
              <a:gd name="connsiteY2034" fmla="*/ 5135139 h 6858000"/>
              <a:gd name="connsiteX2035" fmla="*/ 5067233 w 6569477"/>
              <a:gd name="connsiteY2035" fmla="*/ 5108777 h 6858000"/>
              <a:gd name="connsiteX2036" fmla="*/ 5075669 w 6569477"/>
              <a:gd name="connsiteY2036" fmla="*/ 5091906 h 6858000"/>
              <a:gd name="connsiteX2037" fmla="*/ 5100977 w 6569477"/>
              <a:gd name="connsiteY2037" fmla="*/ 5032856 h 6858000"/>
              <a:gd name="connsiteX2038" fmla="*/ 5143155 w 6569477"/>
              <a:gd name="connsiteY2038" fmla="*/ 4931629 h 6858000"/>
              <a:gd name="connsiteX2039" fmla="*/ 5151590 w 6569477"/>
              <a:gd name="connsiteY2039" fmla="*/ 4914756 h 6858000"/>
              <a:gd name="connsiteX2040" fmla="*/ 5160025 w 6569477"/>
              <a:gd name="connsiteY2040" fmla="*/ 4897886 h 6858000"/>
              <a:gd name="connsiteX2041" fmla="*/ 5151590 w 6569477"/>
              <a:gd name="connsiteY2041" fmla="*/ 4889450 h 6858000"/>
              <a:gd name="connsiteX2042" fmla="*/ 5126283 w 6569477"/>
              <a:gd name="connsiteY2042" fmla="*/ 4923193 h 6858000"/>
              <a:gd name="connsiteX2043" fmla="*/ 5126282 w 6569477"/>
              <a:gd name="connsiteY2043" fmla="*/ 4931629 h 6858000"/>
              <a:gd name="connsiteX2044" fmla="*/ 5058797 w 6569477"/>
              <a:gd name="connsiteY2044" fmla="*/ 5083468 h 6858000"/>
              <a:gd name="connsiteX2045" fmla="*/ 5058797 w 6569477"/>
              <a:gd name="connsiteY2045" fmla="*/ 5091906 h 6858000"/>
              <a:gd name="connsiteX2046" fmla="*/ 5025055 w 6569477"/>
              <a:gd name="connsiteY2046" fmla="*/ 5134082 h 6858000"/>
              <a:gd name="connsiteX2047" fmla="*/ 4999746 w 6569477"/>
              <a:gd name="connsiteY2047" fmla="*/ 5184698 h 6858000"/>
              <a:gd name="connsiteX2048" fmla="*/ 4954406 w 6569477"/>
              <a:gd name="connsiteY2048" fmla="*/ 5285927 h 6858000"/>
              <a:gd name="connsiteX2049" fmla="*/ 4900498 w 6569477"/>
              <a:gd name="connsiteY2049" fmla="*/ 5370762 h 6858000"/>
              <a:gd name="connsiteX2050" fmla="*/ 4898519 w 6569477"/>
              <a:gd name="connsiteY2050" fmla="*/ 5361848 h 6858000"/>
              <a:gd name="connsiteX2051" fmla="*/ 4662316 w 6569477"/>
              <a:gd name="connsiteY2051" fmla="*/ 5749889 h 6858000"/>
              <a:gd name="connsiteX2052" fmla="*/ 4653884 w 6569477"/>
              <a:gd name="connsiteY2052" fmla="*/ 5749889 h 6858000"/>
              <a:gd name="connsiteX2053" fmla="*/ 4653883 w 6569477"/>
              <a:gd name="connsiteY2053" fmla="*/ 5758325 h 6858000"/>
              <a:gd name="connsiteX2054" fmla="*/ 4653883 w 6569477"/>
              <a:gd name="connsiteY2054" fmla="*/ 5766759 h 6858000"/>
              <a:gd name="connsiteX2055" fmla="*/ 4620140 w 6569477"/>
              <a:gd name="connsiteY2055" fmla="*/ 5792066 h 6858000"/>
              <a:gd name="connsiteX2056" fmla="*/ 4552653 w 6569477"/>
              <a:gd name="connsiteY2056" fmla="*/ 5910164 h 6858000"/>
              <a:gd name="connsiteX2057" fmla="*/ 4552654 w 6569477"/>
              <a:gd name="connsiteY2057" fmla="*/ 5884859 h 6858000"/>
              <a:gd name="connsiteX2058" fmla="*/ 4527347 w 6569477"/>
              <a:gd name="connsiteY2058" fmla="*/ 5943909 h 6858000"/>
              <a:gd name="connsiteX2059" fmla="*/ 4518911 w 6569477"/>
              <a:gd name="connsiteY2059" fmla="*/ 5935473 h 6858000"/>
              <a:gd name="connsiteX2060" fmla="*/ 4417681 w 6569477"/>
              <a:gd name="connsiteY2060" fmla="*/ 6078880 h 6858000"/>
              <a:gd name="connsiteX2061" fmla="*/ 4409247 w 6569477"/>
              <a:gd name="connsiteY2061" fmla="*/ 6078880 h 6858000"/>
              <a:gd name="connsiteX2062" fmla="*/ 4316454 w 6569477"/>
              <a:gd name="connsiteY2062" fmla="*/ 6180105 h 6858000"/>
              <a:gd name="connsiteX2063" fmla="*/ 4206789 w 6569477"/>
              <a:gd name="connsiteY2063" fmla="*/ 6306641 h 6858000"/>
              <a:gd name="connsiteX2064" fmla="*/ 4142466 w 6569477"/>
              <a:gd name="connsiteY2064" fmla="*/ 6360420 h 6858000"/>
              <a:gd name="connsiteX2065" fmla="*/ 4080254 w 6569477"/>
              <a:gd name="connsiteY2065" fmla="*/ 6424489 h 6858000"/>
              <a:gd name="connsiteX2066" fmla="*/ 4080254 w 6569477"/>
              <a:gd name="connsiteY2066" fmla="*/ 6416307 h 6858000"/>
              <a:gd name="connsiteX2067" fmla="*/ 4071818 w 6569477"/>
              <a:gd name="connsiteY2067" fmla="*/ 6424743 h 6858000"/>
              <a:gd name="connsiteX2068" fmla="*/ 4063381 w 6569477"/>
              <a:gd name="connsiteY2068" fmla="*/ 6441614 h 6858000"/>
              <a:gd name="connsiteX2069" fmla="*/ 4063381 w 6569477"/>
              <a:gd name="connsiteY2069" fmla="*/ 6433176 h 6858000"/>
              <a:gd name="connsiteX2070" fmla="*/ 4012767 w 6569477"/>
              <a:gd name="connsiteY2070" fmla="*/ 6483791 h 6858000"/>
              <a:gd name="connsiteX2071" fmla="*/ 4012768 w 6569477"/>
              <a:gd name="connsiteY2071" fmla="*/ 6492227 h 6858000"/>
              <a:gd name="connsiteX2072" fmla="*/ 4004330 w 6569477"/>
              <a:gd name="connsiteY2072" fmla="*/ 6509098 h 6858000"/>
              <a:gd name="connsiteX2073" fmla="*/ 4004330 w 6569477"/>
              <a:gd name="connsiteY2073" fmla="*/ 6492227 h 6858000"/>
              <a:gd name="connsiteX2074" fmla="*/ 3979024 w 6569477"/>
              <a:gd name="connsiteY2074" fmla="*/ 6517534 h 6858000"/>
              <a:gd name="connsiteX2075" fmla="*/ 3979025 w 6569477"/>
              <a:gd name="connsiteY2075" fmla="*/ 6509096 h 6858000"/>
              <a:gd name="connsiteX2076" fmla="*/ 3979024 w 6569477"/>
              <a:gd name="connsiteY2076" fmla="*/ 6500664 h 6858000"/>
              <a:gd name="connsiteX2077" fmla="*/ 3970588 w 6569477"/>
              <a:gd name="connsiteY2077" fmla="*/ 6500664 h 6858000"/>
              <a:gd name="connsiteX2078" fmla="*/ 3970588 w 6569477"/>
              <a:gd name="connsiteY2078" fmla="*/ 6517534 h 6858000"/>
              <a:gd name="connsiteX2079" fmla="*/ 3970590 w 6569477"/>
              <a:gd name="connsiteY2079" fmla="*/ 6525971 h 6858000"/>
              <a:gd name="connsiteX2080" fmla="*/ 3962153 w 6569477"/>
              <a:gd name="connsiteY2080" fmla="*/ 6534407 h 6858000"/>
              <a:gd name="connsiteX2081" fmla="*/ 3953718 w 6569477"/>
              <a:gd name="connsiteY2081" fmla="*/ 6534407 h 6858000"/>
              <a:gd name="connsiteX2082" fmla="*/ 3945280 w 6569477"/>
              <a:gd name="connsiteY2082" fmla="*/ 6534407 h 6858000"/>
              <a:gd name="connsiteX2083" fmla="*/ 3945281 w 6569477"/>
              <a:gd name="connsiteY2083" fmla="*/ 6542841 h 6858000"/>
              <a:gd name="connsiteX2084" fmla="*/ 3945280 w 6569477"/>
              <a:gd name="connsiteY2084" fmla="*/ 6551277 h 6858000"/>
              <a:gd name="connsiteX2085" fmla="*/ 3919974 w 6569477"/>
              <a:gd name="connsiteY2085" fmla="*/ 6568148 h 6858000"/>
              <a:gd name="connsiteX2086" fmla="*/ 3919976 w 6569477"/>
              <a:gd name="connsiteY2086" fmla="*/ 6559714 h 6858000"/>
              <a:gd name="connsiteX2087" fmla="*/ 3911538 w 6569477"/>
              <a:gd name="connsiteY2087" fmla="*/ 6568148 h 6858000"/>
              <a:gd name="connsiteX2088" fmla="*/ 3903102 w 6569477"/>
              <a:gd name="connsiteY2088" fmla="*/ 6576584 h 6858000"/>
              <a:gd name="connsiteX2089" fmla="*/ 3894667 w 6569477"/>
              <a:gd name="connsiteY2089" fmla="*/ 6593455 h 6858000"/>
              <a:gd name="connsiteX2090" fmla="*/ 3894667 w 6569477"/>
              <a:gd name="connsiteY2090" fmla="*/ 6585021 h 6858000"/>
              <a:gd name="connsiteX2091" fmla="*/ 3860924 w 6569477"/>
              <a:gd name="connsiteY2091" fmla="*/ 6601891 h 6858000"/>
              <a:gd name="connsiteX2092" fmla="*/ 3860924 w 6569477"/>
              <a:gd name="connsiteY2092" fmla="*/ 6585021 h 6858000"/>
              <a:gd name="connsiteX2093" fmla="*/ 3827181 w 6569477"/>
              <a:gd name="connsiteY2093" fmla="*/ 6610327 h 6858000"/>
              <a:gd name="connsiteX2094" fmla="*/ 3827182 w 6569477"/>
              <a:gd name="connsiteY2094" fmla="*/ 6601891 h 6858000"/>
              <a:gd name="connsiteX2095" fmla="*/ 3835618 w 6569477"/>
              <a:gd name="connsiteY2095" fmla="*/ 6593455 h 6858000"/>
              <a:gd name="connsiteX2096" fmla="*/ 3835617 w 6569477"/>
              <a:gd name="connsiteY2096" fmla="*/ 6585021 h 6858000"/>
              <a:gd name="connsiteX2097" fmla="*/ 3827181 w 6569477"/>
              <a:gd name="connsiteY2097" fmla="*/ 6593455 h 6858000"/>
              <a:gd name="connsiteX2098" fmla="*/ 3818745 w 6569477"/>
              <a:gd name="connsiteY2098" fmla="*/ 6601891 h 6858000"/>
              <a:gd name="connsiteX2099" fmla="*/ 3810309 w 6569477"/>
              <a:gd name="connsiteY2099" fmla="*/ 6618762 h 6858000"/>
              <a:gd name="connsiteX2100" fmla="*/ 3827181 w 6569477"/>
              <a:gd name="connsiteY2100" fmla="*/ 6618762 h 6858000"/>
              <a:gd name="connsiteX2101" fmla="*/ 3818745 w 6569477"/>
              <a:gd name="connsiteY2101" fmla="*/ 6627198 h 6858000"/>
              <a:gd name="connsiteX2102" fmla="*/ 3776566 w 6569477"/>
              <a:gd name="connsiteY2102" fmla="*/ 6677812 h 6858000"/>
              <a:gd name="connsiteX2103" fmla="*/ 3810308 w 6569477"/>
              <a:gd name="connsiteY2103" fmla="*/ 6669377 h 6858000"/>
              <a:gd name="connsiteX2104" fmla="*/ 3776566 w 6569477"/>
              <a:gd name="connsiteY2104" fmla="*/ 6694684 h 6858000"/>
              <a:gd name="connsiteX2105" fmla="*/ 3751259 w 6569477"/>
              <a:gd name="connsiteY2105" fmla="*/ 6719991 h 6858000"/>
              <a:gd name="connsiteX2106" fmla="*/ 3734388 w 6569477"/>
              <a:gd name="connsiteY2106" fmla="*/ 6728426 h 6858000"/>
              <a:gd name="connsiteX2107" fmla="*/ 3734390 w 6569477"/>
              <a:gd name="connsiteY2107" fmla="*/ 6711555 h 6858000"/>
              <a:gd name="connsiteX2108" fmla="*/ 3700645 w 6569477"/>
              <a:gd name="connsiteY2108" fmla="*/ 6745297 h 6858000"/>
              <a:gd name="connsiteX2109" fmla="*/ 3692211 w 6569477"/>
              <a:gd name="connsiteY2109" fmla="*/ 6736862 h 6858000"/>
              <a:gd name="connsiteX2110" fmla="*/ 3700645 w 6569477"/>
              <a:gd name="connsiteY2110" fmla="*/ 6728426 h 6858000"/>
              <a:gd name="connsiteX2111" fmla="*/ 3700645 w 6569477"/>
              <a:gd name="connsiteY2111" fmla="*/ 6719990 h 6858000"/>
              <a:gd name="connsiteX2112" fmla="*/ 3692209 w 6569477"/>
              <a:gd name="connsiteY2112" fmla="*/ 6719991 h 6858000"/>
              <a:gd name="connsiteX2113" fmla="*/ 3683775 w 6569477"/>
              <a:gd name="connsiteY2113" fmla="*/ 6728426 h 6858000"/>
              <a:gd name="connsiteX2114" fmla="*/ 3683775 w 6569477"/>
              <a:gd name="connsiteY2114" fmla="*/ 6736862 h 6858000"/>
              <a:gd name="connsiteX2115" fmla="*/ 3675338 w 6569477"/>
              <a:gd name="connsiteY2115" fmla="*/ 6745298 h 6858000"/>
              <a:gd name="connsiteX2116" fmla="*/ 3666902 w 6569477"/>
              <a:gd name="connsiteY2116" fmla="*/ 6753735 h 6858000"/>
              <a:gd name="connsiteX2117" fmla="*/ 3658466 w 6569477"/>
              <a:gd name="connsiteY2117" fmla="*/ 6753734 h 6858000"/>
              <a:gd name="connsiteX2118" fmla="*/ 3658466 w 6569477"/>
              <a:gd name="connsiteY2118" fmla="*/ 6762169 h 6858000"/>
              <a:gd name="connsiteX2119" fmla="*/ 3650032 w 6569477"/>
              <a:gd name="connsiteY2119" fmla="*/ 6762169 h 6858000"/>
              <a:gd name="connsiteX2120" fmla="*/ 3650030 w 6569477"/>
              <a:gd name="connsiteY2120" fmla="*/ 6753734 h 6858000"/>
              <a:gd name="connsiteX2121" fmla="*/ 3658466 w 6569477"/>
              <a:gd name="connsiteY2121" fmla="*/ 6736862 h 6858000"/>
              <a:gd name="connsiteX2122" fmla="*/ 3675338 w 6569477"/>
              <a:gd name="connsiteY2122" fmla="*/ 6719991 h 6858000"/>
              <a:gd name="connsiteX2123" fmla="*/ 3666902 w 6569477"/>
              <a:gd name="connsiteY2123" fmla="*/ 6719989 h 6858000"/>
              <a:gd name="connsiteX2124" fmla="*/ 3658466 w 6569477"/>
              <a:gd name="connsiteY2124" fmla="*/ 6728426 h 6858000"/>
              <a:gd name="connsiteX2125" fmla="*/ 3633159 w 6569477"/>
              <a:gd name="connsiteY2125" fmla="*/ 6753734 h 6858000"/>
              <a:gd name="connsiteX2126" fmla="*/ 3633159 w 6569477"/>
              <a:gd name="connsiteY2126" fmla="*/ 6762169 h 6858000"/>
              <a:gd name="connsiteX2127" fmla="*/ 3616289 w 6569477"/>
              <a:gd name="connsiteY2127" fmla="*/ 6787476 h 6858000"/>
              <a:gd name="connsiteX2128" fmla="*/ 3561456 w 6569477"/>
              <a:gd name="connsiteY2128" fmla="*/ 6826490 h 6858000"/>
              <a:gd name="connsiteX2129" fmla="*/ 3523349 w 6569477"/>
              <a:gd name="connsiteY2129" fmla="*/ 6858000 h 6858000"/>
              <a:gd name="connsiteX2130" fmla="*/ 0 w 6569477"/>
              <a:gd name="connsiteY213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</a:cxnLst>
            <a:rect l="l" t="t" r="r" b="b"/>
            <a:pathLst>
              <a:path w="6569477" h="6858000">
                <a:moveTo>
                  <a:pt x="4117221" y="6784486"/>
                </a:moveTo>
                <a:cubicBezTo>
                  <a:pt x="4097055" y="6807977"/>
                  <a:pt x="4081509" y="6827275"/>
                  <a:pt x="4065123" y="6846362"/>
                </a:cubicBezTo>
                <a:lnTo>
                  <a:pt x="4054153" y="6858000"/>
                </a:lnTo>
                <a:lnTo>
                  <a:pt x="4025354" y="6858000"/>
                </a:lnTo>
                <a:lnTo>
                  <a:pt x="4042817" y="6837081"/>
                </a:lnTo>
                <a:cubicBezTo>
                  <a:pt x="4069049" y="6805855"/>
                  <a:pt x="4098350" y="6774394"/>
                  <a:pt x="4117221" y="6784486"/>
                </a:cubicBezTo>
                <a:close/>
                <a:moveTo>
                  <a:pt x="4098863" y="6687079"/>
                </a:moveTo>
                <a:cubicBezTo>
                  <a:pt x="4088750" y="6727370"/>
                  <a:pt x="4048418" y="6774353"/>
                  <a:pt x="4016483" y="6816306"/>
                </a:cubicBezTo>
                <a:cubicBezTo>
                  <a:pt x="4000945" y="6828467"/>
                  <a:pt x="3984565" y="6842201"/>
                  <a:pt x="3967818" y="6856958"/>
                </a:cubicBezTo>
                <a:lnTo>
                  <a:pt x="3966685" y="6858000"/>
                </a:lnTo>
                <a:lnTo>
                  <a:pt x="3929841" y="6858000"/>
                </a:lnTo>
                <a:lnTo>
                  <a:pt x="4004165" y="6784103"/>
                </a:lnTo>
                <a:cubicBezTo>
                  <a:pt x="4033963" y="6753771"/>
                  <a:pt x="4065258" y="6721474"/>
                  <a:pt x="4098863" y="6687079"/>
                </a:cubicBezTo>
                <a:close/>
                <a:moveTo>
                  <a:pt x="5739924" y="6488019"/>
                </a:moveTo>
                <a:cubicBezTo>
                  <a:pt x="5746811" y="6488017"/>
                  <a:pt x="5746811" y="6488017"/>
                  <a:pt x="5746811" y="6494900"/>
                </a:cubicBezTo>
                <a:cubicBezTo>
                  <a:pt x="5746701" y="6495341"/>
                  <a:pt x="5746590" y="6495782"/>
                  <a:pt x="5746479" y="6496223"/>
                </a:cubicBezTo>
                <a:lnTo>
                  <a:pt x="5739923" y="6501783"/>
                </a:lnTo>
                <a:lnTo>
                  <a:pt x="5739923" y="6494900"/>
                </a:lnTo>
                <a:close/>
                <a:moveTo>
                  <a:pt x="4189806" y="6433624"/>
                </a:moveTo>
                <a:lnTo>
                  <a:pt x="4188863" y="6437396"/>
                </a:lnTo>
                <a:cubicBezTo>
                  <a:pt x="4187809" y="6439505"/>
                  <a:pt x="4185699" y="6441614"/>
                  <a:pt x="4181480" y="6441614"/>
                </a:cubicBezTo>
                <a:close/>
                <a:moveTo>
                  <a:pt x="4190270" y="6433178"/>
                </a:moveTo>
                <a:lnTo>
                  <a:pt x="4189806" y="6433624"/>
                </a:lnTo>
                <a:lnTo>
                  <a:pt x="4189918" y="6433179"/>
                </a:lnTo>
                <a:close/>
                <a:moveTo>
                  <a:pt x="4080254" y="6424489"/>
                </a:moveTo>
                <a:lnTo>
                  <a:pt x="4080253" y="6424742"/>
                </a:lnTo>
                <a:lnTo>
                  <a:pt x="4071818" y="6433178"/>
                </a:lnTo>
                <a:close/>
                <a:moveTo>
                  <a:pt x="4239510" y="6367480"/>
                </a:moveTo>
                <a:lnTo>
                  <a:pt x="4236315" y="6373075"/>
                </a:lnTo>
                <a:lnTo>
                  <a:pt x="4232912" y="6373925"/>
                </a:lnTo>
                <a:lnTo>
                  <a:pt x="4238687" y="6368327"/>
                </a:lnTo>
                <a:close/>
                <a:moveTo>
                  <a:pt x="4265838" y="6340386"/>
                </a:moveTo>
                <a:lnTo>
                  <a:pt x="4239510" y="6367480"/>
                </a:lnTo>
                <a:lnTo>
                  <a:pt x="4240531" y="6365693"/>
                </a:lnTo>
                <a:lnTo>
                  <a:pt x="4248968" y="6357257"/>
                </a:lnTo>
                <a:cubicBezTo>
                  <a:pt x="4248968" y="6348821"/>
                  <a:pt x="4257404" y="6348819"/>
                  <a:pt x="4265838" y="6340386"/>
                </a:cubicBezTo>
                <a:close/>
                <a:moveTo>
                  <a:pt x="4291147" y="6272900"/>
                </a:moveTo>
                <a:lnTo>
                  <a:pt x="4299581" y="6272900"/>
                </a:lnTo>
                <a:lnTo>
                  <a:pt x="4308018" y="6272900"/>
                </a:lnTo>
                <a:lnTo>
                  <a:pt x="4291147" y="6289772"/>
                </a:lnTo>
                <a:lnTo>
                  <a:pt x="4274273" y="6306643"/>
                </a:lnTo>
                <a:lnTo>
                  <a:pt x="4257404" y="6323512"/>
                </a:lnTo>
                <a:lnTo>
                  <a:pt x="4257404" y="6331950"/>
                </a:lnTo>
                <a:cubicBezTo>
                  <a:pt x="4240531" y="6340386"/>
                  <a:pt x="4232097" y="6357257"/>
                  <a:pt x="4215224" y="6374128"/>
                </a:cubicBezTo>
                <a:lnTo>
                  <a:pt x="4215223" y="6382562"/>
                </a:lnTo>
                <a:cubicBezTo>
                  <a:pt x="4215224" y="6391000"/>
                  <a:pt x="4223663" y="6382564"/>
                  <a:pt x="4223663" y="6382564"/>
                </a:cubicBezTo>
                <a:lnTo>
                  <a:pt x="4232099" y="6374128"/>
                </a:lnTo>
                <a:lnTo>
                  <a:pt x="4232912" y="6373925"/>
                </a:lnTo>
                <a:lnTo>
                  <a:pt x="4215378" y="6390919"/>
                </a:lnTo>
                <a:lnTo>
                  <a:pt x="4215224" y="6391000"/>
                </a:lnTo>
                <a:cubicBezTo>
                  <a:pt x="4215216" y="6391030"/>
                  <a:pt x="4215206" y="6391059"/>
                  <a:pt x="4215199" y="6391088"/>
                </a:cubicBezTo>
                <a:lnTo>
                  <a:pt x="4213115" y="6393108"/>
                </a:lnTo>
                <a:cubicBezTo>
                  <a:pt x="4198353" y="6405763"/>
                  <a:pt x="4189918" y="6407872"/>
                  <a:pt x="4198356" y="6382564"/>
                </a:cubicBezTo>
                <a:cubicBezTo>
                  <a:pt x="4164611" y="6433179"/>
                  <a:pt x="4147738" y="6441614"/>
                  <a:pt x="4113994" y="6475357"/>
                </a:cubicBezTo>
                <a:lnTo>
                  <a:pt x="4122431" y="6475355"/>
                </a:lnTo>
                <a:lnTo>
                  <a:pt x="4097125" y="6500664"/>
                </a:lnTo>
                <a:lnTo>
                  <a:pt x="4088687" y="6500664"/>
                </a:lnTo>
                <a:lnTo>
                  <a:pt x="4088688" y="6509098"/>
                </a:lnTo>
                <a:lnTo>
                  <a:pt x="4080256" y="6509098"/>
                </a:lnTo>
                <a:cubicBezTo>
                  <a:pt x="4071819" y="6517534"/>
                  <a:pt x="4071818" y="6525971"/>
                  <a:pt x="4063383" y="6525971"/>
                </a:cubicBezTo>
                <a:cubicBezTo>
                  <a:pt x="4063381" y="6534407"/>
                  <a:pt x="4054944" y="6534407"/>
                  <a:pt x="4054946" y="6542841"/>
                </a:cubicBezTo>
                <a:cubicBezTo>
                  <a:pt x="4046511" y="6542841"/>
                  <a:pt x="4046513" y="6551277"/>
                  <a:pt x="4046513" y="6551277"/>
                </a:cubicBezTo>
                <a:lnTo>
                  <a:pt x="4021201" y="6576584"/>
                </a:lnTo>
                <a:cubicBezTo>
                  <a:pt x="4021202" y="6579396"/>
                  <a:pt x="4021202" y="6582209"/>
                  <a:pt x="4021203" y="6585021"/>
                </a:cubicBezTo>
                <a:cubicBezTo>
                  <a:pt x="4021203" y="6585021"/>
                  <a:pt x="4012767" y="6585019"/>
                  <a:pt x="4012768" y="6593455"/>
                </a:cubicBezTo>
                <a:cubicBezTo>
                  <a:pt x="3987460" y="6610327"/>
                  <a:pt x="3962152" y="6635634"/>
                  <a:pt x="3936845" y="6660941"/>
                </a:cubicBezTo>
                <a:lnTo>
                  <a:pt x="3928411" y="6652505"/>
                </a:lnTo>
                <a:lnTo>
                  <a:pt x="3936844" y="6644069"/>
                </a:lnTo>
                <a:cubicBezTo>
                  <a:pt x="3945281" y="6644071"/>
                  <a:pt x="3945281" y="6635634"/>
                  <a:pt x="3945281" y="6635634"/>
                </a:cubicBezTo>
                <a:lnTo>
                  <a:pt x="3936845" y="6635634"/>
                </a:lnTo>
                <a:lnTo>
                  <a:pt x="3928411" y="6644072"/>
                </a:lnTo>
                <a:lnTo>
                  <a:pt x="3919975" y="6652505"/>
                </a:lnTo>
                <a:lnTo>
                  <a:pt x="3919975" y="6660941"/>
                </a:lnTo>
                <a:lnTo>
                  <a:pt x="3919974" y="6669377"/>
                </a:lnTo>
                <a:cubicBezTo>
                  <a:pt x="3894667" y="6686249"/>
                  <a:pt x="3869359" y="6711555"/>
                  <a:pt x="3844054" y="6728426"/>
                </a:cubicBezTo>
                <a:cubicBezTo>
                  <a:pt x="3844052" y="6731237"/>
                  <a:pt x="3844053" y="6734049"/>
                  <a:pt x="3844051" y="6736860"/>
                </a:cubicBezTo>
                <a:cubicBezTo>
                  <a:pt x="3785002" y="6779041"/>
                  <a:pt x="3734388" y="6821217"/>
                  <a:pt x="3675339" y="6854962"/>
                </a:cubicBezTo>
                <a:lnTo>
                  <a:pt x="3671147" y="6858000"/>
                </a:lnTo>
                <a:lnTo>
                  <a:pt x="3532438" y="6858000"/>
                </a:lnTo>
                <a:lnTo>
                  <a:pt x="3566728" y="6830708"/>
                </a:lnTo>
                <a:cubicBezTo>
                  <a:pt x="3584654" y="6817000"/>
                  <a:pt x="3603634" y="6804347"/>
                  <a:pt x="3624722" y="6795912"/>
                </a:cubicBezTo>
                <a:lnTo>
                  <a:pt x="3633161" y="6787476"/>
                </a:lnTo>
                <a:lnTo>
                  <a:pt x="3633160" y="6779041"/>
                </a:lnTo>
                <a:lnTo>
                  <a:pt x="3641596" y="6779041"/>
                </a:lnTo>
                <a:lnTo>
                  <a:pt x="3641596" y="6787476"/>
                </a:lnTo>
                <a:cubicBezTo>
                  <a:pt x="3658466" y="6787476"/>
                  <a:pt x="3666902" y="6779042"/>
                  <a:pt x="3683775" y="6770605"/>
                </a:cubicBezTo>
                <a:lnTo>
                  <a:pt x="3683775" y="6762169"/>
                </a:lnTo>
                <a:cubicBezTo>
                  <a:pt x="3709082" y="6770605"/>
                  <a:pt x="3666902" y="6779042"/>
                  <a:pt x="3675339" y="6787476"/>
                </a:cubicBezTo>
                <a:cubicBezTo>
                  <a:pt x="3683776" y="6779041"/>
                  <a:pt x="3717515" y="6762169"/>
                  <a:pt x="3742824" y="6736862"/>
                </a:cubicBezTo>
                <a:cubicBezTo>
                  <a:pt x="3751259" y="6728426"/>
                  <a:pt x="3768131" y="6711555"/>
                  <a:pt x="3785001" y="6703120"/>
                </a:cubicBezTo>
                <a:cubicBezTo>
                  <a:pt x="3793440" y="6694684"/>
                  <a:pt x="3810310" y="6677812"/>
                  <a:pt x="3827182" y="6669377"/>
                </a:cubicBezTo>
                <a:cubicBezTo>
                  <a:pt x="3852487" y="6644072"/>
                  <a:pt x="3877794" y="6635634"/>
                  <a:pt x="3903102" y="6601891"/>
                </a:cubicBezTo>
                <a:cubicBezTo>
                  <a:pt x="3911538" y="6593455"/>
                  <a:pt x="3928411" y="6585021"/>
                  <a:pt x="3928411" y="6585021"/>
                </a:cubicBezTo>
                <a:cubicBezTo>
                  <a:pt x="3936845" y="6576584"/>
                  <a:pt x="3945280" y="6576584"/>
                  <a:pt x="3945281" y="6568148"/>
                </a:cubicBezTo>
                <a:cubicBezTo>
                  <a:pt x="3953718" y="6568149"/>
                  <a:pt x="3953718" y="6568149"/>
                  <a:pt x="3962152" y="6559714"/>
                </a:cubicBezTo>
                <a:lnTo>
                  <a:pt x="3987461" y="6534407"/>
                </a:lnTo>
                <a:cubicBezTo>
                  <a:pt x="3987461" y="6542841"/>
                  <a:pt x="4012768" y="6517534"/>
                  <a:pt x="4012768" y="6517534"/>
                </a:cubicBezTo>
                <a:cubicBezTo>
                  <a:pt x="4021201" y="6509098"/>
                  <a:pt x="4029637" y="6500662"/>
                  <a:pt x="4029637" y="6492227"/>
                </a:cubicBezTo>
                <a:lnTo>
                  <a:pt x="4038075" y="6492227"/>
                </a:lnTo>
                <a:cubicBezTo>
                  <a:pt x="4122431" y="6433176"/>
                  <a:pt x="4223660" y="6340387"/>
                  <a:pt x="4291147" y="6272900"/>
                </a:cubicBezTo>
                <a:close/>
                <a:moveTo>
                  <a:pt x="4561089" y="6171673"/>
                </a:moveTo>
                <a:lnTo>
                  <a:pt x="4556321" y="6179312"/>
                </a:lnTo>
                <a:lnTo>
                  <a:pt x="4554763" y="6179053"/>
                </a:lnTo>
                <a:cubicBezTo>
                  <a:pt x="4554763" y="6178000"/>
                  <a:pt x="4556872" y="6175890"/>
                  <a:pt x="4561089" y="6171673"/>
                </a:cubicBezTo>
                <a:close/>
                <a:moveTo>
                  <a:pt x="4671175" y="5979022"/>
                </a:moveTo>
                <a:lnTo>
                  <a:pt x="4669173" y="5981473"/>
                </a:lnTo>
                <a:cubicBezTo>
                  <a:pt x="4661263" y="5988195"/>
                  <a:pt x="4658099" y="5981871"/>
                  <a:pt x="4645447" y="5994524"/>
                </a:cubicBezTo>
                <a:cubicBezTo>
                  <a:pt x="4643338" y="5998741"/>
                  <a:pt x="4643337" y="6000322"/>
                  <a:pt x="4644391" y="6000718"/>
                </a:cubicBezTo>
                <a:lnTo>
                  <a:pt x="4645606" y="6000505"/>
                </a:lnTo>
                <a:lnTo>
                  <a:pt x="4646686" y="5998475"/>
                </a:lnTo>
                <a:lnTo>
                  <a:pt x="4647927" y="6000099"/>
                </a:lnTo>
                <a:lnTo>
                  <a:pt x="4649663" y="5999795"/>
                </a:lnTo>
                <a:cubicBezTo>
                  <a:pt x="4651773" y="5999268"/>
                  <a:pt x="4653882" y="5999004"/>
                  <a:pt x="4654936" y="6000454"/>
                </a:cubicBezTo>
                <a:lnTo>
                  <a:pt x="4654647" y="6003455"/>
                </a:lnTo>
                <a:lnTo>
                  <a:pt x="4658944" y="5998240"/>
                </a:lnTo>
                <a:close/>
                <a:moveTo>
                  <a:pt x="5823292" y="5722907"/>
                </a:moveTo>
                <a:lnTo>
                  <a:pt x="5800797" y="5768179"/>
                </a:lnTo>
                <a:lnTo>
                  <a:pt x="5806978" y="5758327"/>
                </a:lnTo>
                <a:cubicBezTo>
                  <a:pt x="5810514" y="5753116"/>
                  <a:pt x="5814328" y="5748237"/>
                  <a:pt x="5818310" y="5744909"/>
                </a:cubicBezTo>
                <a:cubicBezTo>
                  <a:pt x="5819855" y="5741362"/>
                  <a:pt x="5821177" y="5736874"/>
                  <a:pt x="5822096" y="5732580"/>
                </a:cubicBezTo>
                <a:close/>
                <a:moveTo>
                  <a:pt x="5907073" y="5708785"/>
                </a:moveTo>
                <a:lnTo>
                  <a:pt x="5869741" y="5783136"/>
                </a:lnTo>
                <a:cubicBezTo>
                  <a:pt x="5858084" y="5809655"/>
                  <a:pt x="5848657" y="5836145"/>
                  <a:pt x="5842500" y="5863847"/>
                </a:cubicBezTo>
                <a:cubicBezTo>
                  <a:pt x="5785921" y="5947223"/>
                  <a:pt x="5733692" y="5981849"/>
                  <a:pt x="5690433" y="6081162"/>
                </a:cubicBezTo>
                <a:cubicBezTo>
                  <a:pt x="5680683" y="6080287"/>
                  <a:pt x="5669193" y="6098913"/>
                  <a:pt x="5663883" y="6103351"/>
                </a:cubicBezTo>
                <a:lnTo>
                  <a:pt x="5636415" y="6152111"/>
                </a:lnTo>
                <a:lnTo>
                  <a:pt x="5637318" y="6151784"/>
                </a:lnTo>
                <a:cubicBezTo>
                  <a:pt x="5630397" y="6165631"/>
                  <a:pt x="5624342" y="6178180"/>
                  <a:pt x="5618612" y="6190081"/>
                </a:cubicBezTo>
                <a:lnTo>
                  <a:pt x="5611094" y="6205514"/>
                </a:lnTo>
                <a:lnTo>
                  <a:pt x="5619596" y="6194628"/>
                </a:lnTo>
                <a:cubicBezTo>
                  <a:pt x="5624904" y="6187044"/>
                  <a:pt x="5630569" y="6177954"/>
                  <a:pt x="5636991" y="6166061"/>
                </a:cubicBezTo>
                <a:cubicBezTo>
                  <a:pt x="5643774" y="6164691"/>
                  <a:pt x="5645145" y="6171478"/>
                  <a:pt x="5657339" y="6161951"/>
                </a:cubicBezTo>
                <a:cubicBezTo>
                  <a:pt x="5651927" y="6170107"/>
                  <a:pt x="5660082" y="6175522"/>
                  <a:pt x="5638432" y="6208150"/>
                </a:cubicBezTo>
                <a:cubicBezTo>
                  <a:pt x="5666863" y="6174154"/>
                  <a:pt x="5692554" y="6126583"/>
                  <a:pt x="5718245" y="6079013"/>
                </a:cubicBezTo>
                <a:cubicBezTo>
                  <a:pt x="5745305" y="6038231"/>
                  <a:pt x="5770995" y="5990662"/>
                  <a:pt x="5802168" y="5970237"/>
                </a:cubicBezTo>
                <a:cubicBezTo>
                  <a:pt x="5833200" y="5879207"/>
                  <a:pt x="5877868" y="5820741"/>
                  <a:pt x="5917053" y="5735129"/>
                </a:cubicBezTo>
                <a:cubicBezTo>
                  <a:pt x="5923764" y="5698455"/>
                  <a:pt x="5887250" y="5762338"/>
                  <a:pt x="5902116" y="5731083"/>
                </a:cubicBezTo>
                <a:close/>
                <a:moveTo>
                  <a:pt x="5917201" y="5634092"/>
                </a:moveTo>
                <a:lnTo>
                  <a:pt x="5891750" y="5667883"/>
                </a:lnTo>
                <a:cubicBezTo>
                  <a:pt x="5851164" y="5717451"/>
                  <a:pt x="5813675" y="5755549"/>
                  <a:pt x="5781231" y="5830035"/>
                </a:cubicBezTo>
                <a:cubicBezTo>
                  <a:pt x="5776356" y="5829597"/>
                  <a:pt x="5771046" y="5834035"/>
                  <a:pt x="5766290" y="5839137"/>
                </a:cubicBezTo>
                <a:lnTo>
                  <a:pt x="5764238" y="5841451"/>
                </a:lnTo>
                <a:lnTo>
                  <a:pt x="5588834" y="6142779"/>
                </a:lnTo>
                <a:lnTo>
                  <a:pt x="5549933" y="6201116"/>
                </a:lnTo>
                <a:lnTo>
                  <a:pt x="5547357" y="6207173"/>
                </a:lnTo>
                <a:lnTo>
                  <a:pt x="5529789" y="6231324"/>
                </a:lnTo>
                <a:lnTo>
                  <a:pt x="5464244" y="6329615"/>
                </a:lnTo>
                <a:lnTo>
                  <a:pt x="5402037" y="6435651"/>
                </a:lnTo>
                <a:cubicBezTo>
                  <a:pt x="5402037" y="6435651"/>
                  <a:pt x="5402037" y="6435651"/>
                  <a:pt x="5408957" y="6435651"/>
                </a:cubicBezTo>
                <a:cubicBezTo>
                  <a:pt x="5408957" y="6428728"/>
                  <a:pt x="5415877" y="6421804"/>
                  <a:pt x="5422798" y="6428728"/>
                </a:cubicBezTo>
                <a:lnTo>
                  <a:pt x="5421385" y="6432963"/>
                </a:lnTo>
                <a:lnTo>
                  <a:pt x="5408956" y="6449499"/>
                </a:lnTo>
                <a:cubicBezTo>
                  <a:pt x="5415877" y="6449499"/>
                  <a:pt x="5415877" y="6449499"/>
                  <a:pt x="5415877" y="6449499"/>
                </a:cubicBezTo>
                <a:lnTo>
                  <a:pt x="5421385" y="6432963"/>
                </a:lnTo>
                <a:lnTo>
                  <a:pt x="5487674" y="6344780"/>
                </a:lnTo>
                <a:lnTo>
                  <a:pt x="5495039" y="6334691"/>
                </a:lnTo>
                <a:lnTo>
                  <a:pt x="5485269" y="6342855"/>
                </a:lnTo>
                <a:cubicBezTo>
                  <a:pt x="5480829" y="6337541"/>
                  <a:pt x="5480829" y="6337541"/>
                  <a:pt x="5480829" y="6337541"/>
                </a:cubicBezTo>
                <a:cubicBezTo>
                  <a:pt x="5482568" y="6318042"/>
                  <a:pt x="5499368" y="6294978"/>
                  <a:pt x="5525918" y="6272793"/>
                </a:cubicBezTo>
                <a:cubicBezTo>
                  <a:pt x="5548027" y="6245292"/>
                  <a:pt x="5570136" y="6217791"/>
                  <a:pt x="5577186" y="6193853"/>
                </a:cubicBezTo>
                <a:cubicBezTo>
                  <a:pt x="5585150" y="6187197"/>
                  <a:pt x="5591787" y="6181650"/>
                  <a:pt x="5598425" y="6176103"/>
                </a:cubicBezTo>
                <a:lnTo>
                  <a:pt x="5613302" y="6163670"/>
                </a:lnTo>
                <a:lnTo>
                  <a:pt x="5616665" y="6159249"/>
                </a:lnTo>
                <a:lnTo>
                  <a:pt x="5619814" y="6158111"/>
                </a:lnTo>
                <a:lnTo>
                  <a:pt x="5641844" y="6122335"/>
                </a:lnTo>
                <a:cubicBezTo>
                  <a:pt x="5660984" y="6091112"/>
                  <a:pt x="5672914" y="6070992"/>
                  <a:pt x="5694784" y="6032412"/>
                </a:cubicBezTo>
                <a:cubicBezTo>
                  <a:pt x="5698354" y="6047475"/>
                  <a:pt x="5711583" y="6009349"/>
                  <a:pt x="5727512" y="5996037"/>
                </a:cubicBezTo>
                <a:cubicBezTo>
                  <a:pt x="5733692" y="5981849"/>
                  <a:pt x="5736302" y="5952599"/>
                  <a:pt x="5723942" y="5980974"/>
                </a:cubicBezTo>
                <a:cubicBezTo>
                  <a:pt x="5743352" y="5928661"/>
                  <a:pt x="5783130" y="5868347"/>
                  <a:pt x="5822911" y="5808034"/>
                </a:cubicBezTo>
                <a:cubicBezTo>
                  <a:pt x="5840579" y="5775220"/>
                  <a:pt x="5859358" y="5743736"/>
                  <a:pt x="5877583" y="5711587"/>
                </a:cubicBezTo>
                <a:close/>
                <a:moveTo>
                  <a:pt x="6242698" y="5517691"/>
                </a:moveTo>
                <a:cubicBezTo>
                  <a:pt x="6235812" y="5552099"/>
                  <a:pt x="6228924" y="5607154"/>
                  <a:pt x="6208261" y="5662208"/>
                </a:cubicBezTo>
                <a:cubicBezTo>
                  <a:pt x="6187600" y="5717261"/>
                  <a:pt x="6166938" y="5758552"/>
                  <a:pt x="6146276" y="5765433"/>
                </a:cubicBezTo>
                <a:cubicBezTo>
                  <a:pt x="6153164" y="5765433"/>
                  <a:pt x="6153164" y="5765433"/>
                  <a:pt x="6153163" y="5772316"/>
                </a:cubicBezTo>
                <a:cubicBezTo>
                  <a:pt x="6146276" y="5779197"/>
                  <a:pt x="6146274" y="5792962"/>
                  <a:pt x="6139388" y="5792960"/>
                </a:cubicBezTo>
                <a:cubicBezTo>
                  <a:pt x="6139388" y="5792960"/>
                  <a:pt x="6139387" y="5799843"/>
                  <a:pt x="6132502" y="5799841"/>
                </a:cubicBezTo>
                <a:lnTo>
                  <a:pt x="6139387" y="5799843"/>
                </a:lnTo>
                <a:cubicBezTo>
                  <a:pt x="6153163" y="5813605"/>
                  <a:pt x="6125611" y="5854896"/>
                  <a:pt x="6098063" y="5903069"/>
                </a:cubicBezTo>
                <a:cubicBezTo>
                  <a:pt x="6098064" y="5905363"/>
                  <a:pt x="6098064" y="5907656"/>
                  <a:pt x="6098064" y="5909950"/>
                </a:cubicBezTo>
                <a:cubicBezTo>
                  <a:pt x="6104951" y="5909952"/>
                  <a:pt x="6104951" y="5909952"/>
                  <a:pt x="6098065" y="5916833"/>
                </a:cubicBezTo>
                <a:lnTo>
                  <a:pt x="6098065" y="5923714"/>
                </a:lnTo>
                <a:lnTo>
                  <a:pt x="6091178" y="5923714"/>
                </a:lnTo>
                <a:lnTo>
                  <a:pt x="6098065" y="5930597"/>
                </a:lnTo>
                <a:cubicBezTo>
                  <a:pt x="6091178" y="5944360"/>
                  <a:pt x="6098064" y="5951241"/>
                  <a:pt x="6084290" y="5985651"/>
                </a:cubicBezTo>
                <a:cubicBezTo>
                  <a:pt x="6098065" y="5985649"/>
                  <a:pt x="6111840" y="5944360"/>
                  <a:pt x="6118727" y="5965005"/>
                </a:cubicBezTo>
                <a:cubicBezTo>
                  <a:pt x="6115284" y="5971886"/>
                  <a:pt x="6115284" y="5975328"/>
                  <a:pt x="6115283" y="5978768"/>
                </a:cubicBezTo>
                <a:lnTo>
                  <a:pt x="6113562" y="5985649"/>
                </a:lnTo>
                <a:lnTo>
                  <a:pt x="6111840" y="5985651"/>
                </a:lnTo>
                <a:lnTo>
                  <a:pt x="6111840" y="5992530"/>
                </a:lnTo>
                <a:lnTo>
                  <a:pt x="6113562" y="5985649"/>
                </a:lnTo>
                <a:lnTo>
                  <a:pt x="6118727" y="5985649"/>
                </a:lnTo>
                <a:lnTo>
                  <a:pt x="6118727" y="5992532"/>
                </a:lnTo>
                <a:lnTo>
                  <a:pt x="6118727" y="5999413"/>
                </a:lnTo>
                <a:cubicBezTo>
                  <a:pt x="6111840" y="6006295"/>
                  <a:pt x="6104952" y="6020059"/>
                  <a:pt x="6098065" y="6033823"/>
                </a:cubicBezTo>
                <a:lnTo>
                  <a:pt x="6091178" y="6040704"/>
                </a:lnTo>
                <a:cubicBezTo>
                  <a:pt x="6091178" y="6040704"/>
                  <a:pt x="6091178" y="6047587"/>
                  <a:pt x="6084290" y="6054467"/>
                </a:cubicBezTo>
                <a:lnTo>
                  <a:pt x="6077403" y="6061350"/>
                </a:lnTo>
                <a:cubicBezTo>
                  <a:pt x="6077403" y="6054467"/>
                  <a:pt x="6077403" y="6054467"/>
                  <a:pt x="6084290" y="6047585"/>
                </a:cubicBezTo>
                <a:cubicBezTo>
                  <a:pt x="6084290" y="6047585"/>
                  <a:pt x="6084290" y="6040704"/>
                  <a:pt x="6091178" y="6033821"/>
                </a:cubicBezTo>
                <a:cubicBezTo>
                  <a:pt x="6077403" y="6047585"/>
                  <a:pt x="6070516" y="6061350"/>
                  <a:pt x="6056740" y="6068231"/>
                </a:cubicBezTo>
                <a:lnTo>
                  <a:pt x="6036078" y="6047587"/>
                </a:lnTo>
                <a:cubicBezTo>
                  <a:pt x="5987867" y="6150811"/>
                  <a:pt x="5953431" y="6233393"/>
                  <a:pt x="5884558" y="6329737"/>
                </a:cubicBezTo>
                <a:cubicBezTo>
                  <a:pt x="5884558" y="6336619"/>
                  <a:pt x="5884558" y="6336619"/>
                  <a:pt x="5877670" y="6343502"/>
                </a:cubicBezTo>
                <a:lnTo>
                  <a:pt x="5870783" y="6350383"/>
                </a:lnTo>
                <a:cubicBezTo>
                  <a:pt x="5857007" y="6384793"/>
                  <a:pt x="5829458" y="6426082"/>
                  <a:pt x="5801910" y="6460490"/>
                </a:cubicBezTo>
                <a:cubicBezTo>
                  <a:pt x="5788135" y="6494900"/>
                  <a:pt x="5760585" y="6549953"/>
                  <a:pt x="5719261" y="6598128"/>
                </a:cubicBezTo>
                <a:cubicBezTo>
                  <a:pt x="5684825" y="6653181"/>
                  <a:pt x="5643500" y="6701354"/>
                  <a:pt x="5615952" y="6728880"/>
                </a:cubicBezTo>
                <a:cubicBezTo>
                  <a:pt x="5591846" y="6759847"/>
                  <a:pt x="5566018" y="6792535"/>
                  <a:pt x="5540191" y="6825223"/>
                </a:cubicBezTo>
                <a:lnTo>
                  <a:pt x="5514417" y="6858000"/>
                </a:lnTo>
                <a:lnTo>
                  <a:pt x="5432172" y="6858000"/>
                </a:lnTo>
                <a:lnTo>
                  <a:pt x="5485092" y="6818343"/>
                </a:lnTo>
                <a:lnTo>
                  <a:pt x="5498867" y="6832106"/>
                </a:lnTo>
                <a:cubicBezTo>
                  <a:pt x="5512642" y="6818343"/>
                  <a:pt x="5533303" y="6797699"/>
                  <a:pt x="5547078" y="6777051"/>
                </a:cubicBezTo>
                <a:lnTo>
                  <a:pt x="5540191" y="6777052"/>
                </a:lnTo>
                <a:cubicBezTo>
                  <a:pt x="5540191" y="6783935"/>
                  <a:pt x="5533304" y="6790816"/>
                  <a:pt x="5533303" y="6783935"/>
                </a:cubicBezTo>
                <a:lnTo>
                  <a:pt x="5533304" y="6777052"/>
                </a:lnTo>
                <a:cubicBezTo>
                  <a:pt x="5526416" y="6777052"/>
                  <a:pt x="5512641" y="6797699"/>
                  <a:pt x="5512641" y="6783935"/>
                </a:cubicBezTo>
                <a:cubicBezTo>
                  <a:pt x="5526416" y="6756405"/>
                  <a:pt x="5533304" y="6763288"/>
                  <a:pt x="5547078" y="6742645"/>
                </a:cubicBezTo>
                <a:lnTo>
                  <a:pt x="5547077" y="6735761"/>
                </a:lnTo>
                <a:lnTo>
                  <a:pt x="5553964" y="6735759"/>
                </a:lnTo>
                <a:cubicBezTo>
                  <a:pt x="5553965" y="6728877"/>
                  <a:pt x="5560853" y="6721997"/>
                  <a:pt x="5560853" y="6721997"/>
                </a:cubicBezTo>
                <a:lnTo>
                  <a:pt x="5567740" y="6721999"/>
                </a:lnTo>
                <a:cubicBezTo>
                  <a:pt x="5574627" y="6701353"/>
                  <a:pt x="5595289" y="6666943"/>
                  <a:pt x="5615951" y="6639417"/>
                </a:cubicBezTo>
                <a:cubicBezTo>
                  <a:pt x="5643501" y="6611890"/>
                  <a:pt x="5664163" y="6591243"/>
                  <a:pt x="5677937" y="6591244"/>
                </a:cubicBezTo>
                <a:lnTo>
                  <a:pt x="5684824" y="6584361"/>
                </a:lnTo>
                <a:cubicBezTo>
                  <a:pt x="5684825" y="6577480"/>
                  <a:pt x="5691712" y="6570599"/>
                  <a:pt x="5698599" y="6570599"/>
                </a:cubicBezTo>
                <a:lnTo>
                  <a:pt x="5698600" y="6577480"/>
                </a:lnTo>
                <a:lnTo>
                  <a:pt x="5691712" y="6584363"/>
                </a:lnTo>
                <a:lnTo>
                  <a:pt x="5691711" y="6591244"/>
                </a:lnTo>
                <a:cubicBezTo>
                  <a:pt x="5712373" y="6563718"/>
                  <a:pt x="5705487" y="6563719"/>
                  <a:pt x="5719261" y="6543072"/>
                </a:cubicBezTo>
                <a:lnTo>
                  <a:pt x="5712373" y="6549953"/>
                </a:lnTo>
                <a:lnTo>
                  <a:pt x="5712373" y="6543070"/>
                </a:lnTo>
                <a:lnTo>
                  <a:pt x="5712374" y="6536189"/>
                </a:lnTo>
                <a:cubicBezTo>
                  <a:pt x="5712374" y="6536189"/>
                  <a:pt x="5705486" y="6549955"/>
                  <a:pt x="5698599" y="6543072"/>
                </a:cubicBezTo>
                <a:cubicBezTo>
                  <a:pt x="5712374" y="6522426"/>
                  <a:pt x="5726148" y="6501781"/>
                  <a:pt x="5733036" y="6508664"/>
                </a:cubicBezTo>
                <a:lnTo>
                  <a:pt x="5739923" y="6501783"/>
                </a:lnTo>
                <a:cubicBezTo>
                  <a:pt x="5743368" y="6501782"/>
                  <a:pt x="5745089" y="6500061"/>
                  <a:pt x="5745949" y="6498341"/>
                </a:cubicBezTo>
                <a:lnTo>
                  <a:pt x="5746479" y="6496223"/>
                </a:lnTo>
                <a:lnTo>
                  <a:pt x="5774791" y="6472212"/>
                </a:lnTo>
                <a:cubicBezTo>
                  <a:pt x="5808367" y="6438984"/>
                  <a:pt x="5838069" y="6395114"/>
                  <a:pt x="5863896" y="6343502"/>
                </a:cubicBezTo>
                <a:lnTo>
                  <a:pt x="5870782" y="6336621"/>
                </a:lnTo>
                <a:cubicBezTo>
                  <a:pt x="5870783" y="6329737"/>
                  <a:pt x="5877670" y="6322854"/>
                  <a:pt x="5877670" y="6322854"/>
                </a:cubicBezTo>
                <a:lnTo>
                  <a:pt x="5877670" y="6329736"/>
                </a:lnTo>
                <a:cubicBezTo>
                  <a:pt x="5882836" y="6314253"/>
                  <a:pt x="5891875" y="6291028"/>
                  <a:pt x="5896073" y="6274575"/>
                </a:cubicBezTo>
                <a:lnTo>
                  <a:pt x="5897128" y="6268192"/>
                </a:lnTo>
                <a:lnTo>
                  <a:pt x="5897471" y="6267801"/>
                </a:lnTo>
                <a:cubicBezTo>
                  <a:pt x="5898332" y="6266081"/>
                  <a:pt x="5898331" y="6264361"/>
                  <a:pt x="5898331" y="6260920"/>
                </a:cubicBezTo>
                <a:lnTo>
                  <a:pt x="5897128" y="6268192"/>
                </a:lnTo>
                <a:lnTo>
                  <a:pt x="5891445" y="6274682"/>
                </a:lnTo>
                <a:lnTo>
                  <a:pt x="5884558" y="6274684"/>
                </a:lnTo>
                <a:cubicBezTo>
                  <a:pt x="5884558" y="6267801"/>
                  <a:pt x="5884558" y="6267801"/>
                  <a:pt x="5891444" y="6260922"/>
                </a:cubicBezTo>
                <a:lnTo>
                  <a:pt x="5891445" y="6258416"/>
                </a:lnTo>
                <a:lnTo>
                  <a:pt x="5894028" y="6254899"/>
                </a:lnTo>
                <a:cubicBezTo>
                  <a:pt x="5896610" y="6252317"/>
                  <a:pt x="5898332" y="6250597"/>
                  <a:pt x="5898332" y="6247155"/>
                </a:cubicBezTo>
                <a:lnTo>
                  <a:pt x="5891444" y="6254039"/>
                </a:lnTo>
                <a:lnTo>
                  <a:pt x="5891445" y="6258416"/>
                </a:lnTo>
                <a:lnTo>
                  <a:pt x="5884558" y="6267801"/>
                </a:lnTo>
                <a:cubicBezTo>
                  <a:pt x="5912107" y="6178338"/>
                  <a:pt x="5987867" y="6081995"/>
                  <a:pt x="6022303" y="5992532"/>
                </a:cubicBezTo>
                <a:cubicBezTo>
                  <a:pt x="6029192" y="5992532"/>
                  <a:pt x="6042966" y="5965005"/>
                  <a:pt x="6049854" y="5958122"/>
                </a:cubicBezTo>
                <a:cubicBezTo>
                  <a:pt x="6042966" y="5958122"/>
                  <a:pt x="6042966" y="5958122"/>
                  <a:pt x="6042968" y="5944358"/>
                </a:cubicBezTo>
                <a:cubicBezTo>
                  <a:pt x="6042968" y="5944358"/>
                  <a:pt x="6049853" y="5944360"/>
                  <a:pt x="6049853" y="5937477"/>
                </a:cubicBezTo>
                <a:cubicBezTo>
                  <a:pt x="6049853" y="5930595"/>
                  <a:pt x="6056743" y="5930595"/>
                  <a:pt x="6056739" y="5923714"/>
                </a:cubicBezTo>
                <a:cubicBezTo>
                  <a:pt x="6077401" y="5872101"/>
                  <a:pt x="6094190" y="5851455"/>
                  <a:pt x="6110010" y="5829842"/>
                </a:cubicBezTo>
                <a:lnTo>
                  <a:pt x="6122376" y="5811522"/>
                </a:lnTo>
                <a:lnTo>
                  <a:pt x="6124752" y="5810165"/>
                </a:lnTo>
                <a:cubicBezTo>
                  <a:pt x="6125613" y="5808444"/>
                  <a:pt x="6125614" y="5806724"/>
                  <a:pt x="6125614" y="5806724"/>
                </a:cubicBezTo>
                <a:lnTo>
                  <a:pt x="6122376" y="5811522"/>
                </a:lnTo>
                <a:lnTo>
                  <a:pt x="6118726" y="5813605"/>
                </a:lnTo>
                <a:cubicBezTo>
                  <a:pt x="6118726" y="5813605"/>
                  <a:pt x="6111839" y="5813605"/>
                  <a:pt x="6111839" y="5806722"/>
                </a:cubicBezTo>
                <a:lnTo>
                  <a:pt x="6118725" y="5799843"/>
                </a:lnTo>
                <a:cubicBezTo>
                  <a:pt x="6118726" y="5797549"/>
                  <a:pt x="6118725" y="5795254"/>
                  <a:pt x="6118726" y="5792960"/>
                </a:cubicBezTo>
                <a:cubicBezTo>
                  <a:pt x="6118727" y="5758552"/>
                  <a:pt x="6160050" y="5675970"/>
                  <a:pt x="6180713" y="5682851"/>
                </a:cubicBezTo>
                <a:cubicBezTo>
                  <a:pt x="6194488" y="5634682"/>
                  <a:pt x="6215149" y="5558980"/>
                  <a:pt x="6242698" y="5517691"/>
                </a:cubicBezTo>
                <a:close/>
                <a:moveTo>
                  <a:pt x="6031724" y="5503741"/>
                </a:moveTo>
                <a:lnTo>
                  <a:pt x="6030787" y="5503894"/>
                </a:lnTo>
                <a:cubicBezTo>
                  <a:pt x="6022529" y="5508681"/>
                  <a:pt x="6009423" y="5521326"/>
                  <a:pt x="6006746" y="5510028"/>
                </a:cubicBezTo>
                <a:cubicBezTo>
                  <a:pt x="5991077" y="5547935"/>
                  <a:pt x="5974518" y="5582076"/>
                  <a:pt x="5958107" y="5613697"/>
                </a:cubicBezTo>
                <a:lnTo>
                  <a:pt x="5918354" y="5687414"/>
                </a:lnTo>
                <a:lnTo>
                  <a:pt x="5923128" y="5688762"/>
                </a:lnTo>
                <a:cubicBezTo>
                  <a:pt x="5933239" y="5686389"/>
                  <a:pt x="5945430" y="5674655"/>
                  <a:pt x="5945484" y="5701131"/>
                </a:cubicBezTo>
                <a:cubicBezTo>
                  <a:pt x="5967133" y="5668507"/>
                  <a:pt x="5990082" y="5607363"/>
                  <a:pt x="6002207" y="5562534"/>
                </a:cubicBezTo>
                <a:close/>
                <a:moveTo>
                  <a:pt x="4900498" y="5370762"/>
                </a:moveTo>
                <a:cubicBezTo>
                  <a:pt x="4900541" y="5370954"/>
                  <a:pt x="4900584" y="5371147"/>
                  <a:pt x="4900627" y="5371339"/>
                </a:cubicBezTo>
                <a:cubicBezTo>
                  <a:pt x="4898519" y="5376610"/>
                  <a:pt x="4894301" y="5382936"/>
                  <a:pt x="4890083" y="5387153"/>
                </a:cubicBezTo>
                <a:close/>
                <a:moveTo>
                  <a:pt x="6059700" y="5339561"/>
                </a:moveTo>
                <a:lnTo>
                  <a:pt x="6048904" y="5362569"/>
                </a:lnTo>
                <a:cubicBezTo>
                  <a:pt x="6016082" y="5425810"/>
                  <a:pt x="5983851" y="5478970"/>
                  <a:pt x="5960539" y="5532008"/>
                </a:cubicBezTo>
                <a:lnTo>
                  <a:pt x="5934065" y="5610445"/>
                </a:lnTo>
                <a:lnTo>
                  <a:pt x="5937012" y="5610037"/>
                </a:lnTo>
                <a:cubicBezTo>
                  <a:pt x="5940222" y="5608483"/>
                  <a:pt x="5943987" y="5607592"/>
                  <a:pt x="5948427" y="5612905"/>
                </a:cubicBezTo>
                <a:cubicBezTo>
                  <a:pt x="5985506" y="5527779"/>
                  <a:pt x="6012925" y="5495840"/>
                  <a:pt x="6012835" y="5441778"/>
                </a:cubicBezTo>
                <a:cubicBezTo>
                  <a:pt x="6035815" y="5404527"/>
                  <a:pt x="6038424" y="5375275"/>
                  <a:pt x="6060534" y="5347774"/>
                </a:cubicBezTo>
                <a:close/>
                <a:moveTo>
                  <a:pt x="5092541" y="5302798"/>
                </a:moveTo>
                <a:cubicBezTo>
                  <a:pt x="5100976" y="5311232"/>
                  <a:pt x="5092540" y="5319670"/>
                  <a:pt x="5084105" y="5311234"/>
                </a:cubicBezTo>
                <a:cubicBezTo>
                  <a:pt x="5092539" y="5311234"/>
                  <a:pt x="5092539" y="5311234"/>
                  <a:pt x="5092541" y="5302798"/>
                </a:cubicBezTo>
                <a:close/>
                <a:moveTo>
                  <a:pt x="4274497" y="5281926"/>
                </a:moveTo>
                <a:lnTo>
                  <a:pt x="4273967" y="5284044"/>
                </a:lnTo>
                <a:cubicBezTo>
                  <a:pt x="4273105" y="5285765"/>
                  <a:pt x="4271385" y="5287485"/>
                  <a:pt x="4267941" y="5287486"/>
                </a:cubicBezTo>
                <a:close/>
                <a:moveTo>
                  <a:pt x="6147025" y="5207320"/>
                </a:moveTo>
                <a:lnTo>
                  <a:pt x="6127664" y="5251775"/>
                </a:lnTo>
                <a:lnTo>
                  <a:pt x="6127242" y="5251844"/>
                </a:lnTo>
                <a:lnTo>
                  <a:pt x="6127919" y="5262990"/>
                </a:lnTo>
                <a:lnTo>
                  <a:pt x="6131360" y="5253356"/>
                </a:lnTo>
                <a:close/>
                <a:moveTo>
                  <a:pt x="5028123" y="5195433"/>
                </a:moveTo>
                <a:lnTo>
                  <a:pt x="5025054" y="5201570"/>
                </a:lnTo>
                <a:lnTo>
                  <a:pt x="5025055" y="5210004"/>
                </a:lnTo>
                <a:lnTo>
                  <a:pt x="5016618" y="5218441"/>
                </a:lnTo>
                <a:cubicBezTo>
                  <a:pt x="5016618" y="5210006"/>
                  <a:pt x="5025054" y="5201570"/>
                  <a:pt x="5016619" y="5201568"/>
                </a:cubicBezTo>
                <a:close/>
                <a:moveTo>
                  <a:pt x="5038512" y="5179677"/>
                </a:moveTo>
                <a:lnTo>
                  <a:pt x="5030458" y="5194189"/>
                </a:lnTo>
                <a:lnTo>
                  <a:pt x="5028123" y="5195433"/>
                </a:lnTo>
                <a:lnTo>
                  <a:pt x="5033492" y="5184698"/>
                </a:lnTo>
                <a:close/>
                <a:moveTo>
                  <a:pt x="5051826" y="5150955"/>
                </a:moveTo>
                <a:lnTo>
                  <a:pt x="5058797" y="5150956"/>
                </a:lnTo>
                <a:cubicBezTo>
                  <a:pt x="5050363" y="5159393"/>
                  <a:pt x="5041926" y="5167825"/>
                  <a:pt x="5041926" y="5176263"/>
                </a:cubicBezTo>
                <a:lnTo>
                  <a:pt x="5038512" y="5179677"/>
                </a:lnTo>
                <a:lnTo>
                  <a:pt x="5045089" y="5167825"/>
                </a:lnTo>
                <a:close/>
                <a:moveTo>
                  <a:pt x="5057164" y="5137575"/>
                </a:moveTo>
                <a:lnTo>
                  <a:pt x="5051826" y="5150955"/>
                </a:lnTo>
                <a:lnTo>
                  <a:pt x="5050362" y="5150956"/>
                </a:lnTo>
                <a:close/>
                <a:moveTo>
                  <a:pt x="4431848" y="5083476"/>
                </a:moveTo>
                <a:lnTo>
                  <a:pt x="4414009" y="5091602"/>
                </a:lnTo>
                <a:lnTo>
                  <a:pt x="4405686" y="5115441"/>
                </a:lnTo>
                <a:lnTo>
                  <a:pt x="4405685" y="5108559"/>
                </a:lnTo>
                <a:cubicBezTo>
                  <a:pt x="4405685" y="5108559"/>
                  <a:pt x="4398800" y="5115440"/>
                  <a:pt x="4398800" y="5122323"/>
                </a:cubicBezTo>
                <a:cubicBezTo>
                  <a:pt x="4391913" y="5122321"/>
                  <a:pt x="4391913" y="5129203"/>
                  <a:pt x="4391913" y="5129203"/>
                </a:cubicBezTo>
                <a:cubicBezTo>
                  <a:pt x="4366085" y="5180817"/>
                  <a:pt x="4336384" y="5224688"/>
                  <a:pt x="4302808" y="5257916"/>
                </a:cubicBezTo>
                <a:lnTo>
                  <a:pt x="4274497" y="5281926"/>
                </a:lnTo>
                <a:cubicBezTo>
                  <a:pt x="4274606" y="5281485"/>
                  <a:pt x="4274718" y="5281045"/>
                  <a:pt x="4274828" y="5280603"/>
                </a:cubicBezTo>
                <a:lnTo>
                  <a:pt x="4267941" y="5273721"/>
                </a:lnTo>
                <a:lnTo>
                  <a:pt x="4267941" y="5280603"/>
                </a:lnTo>
                <a:lnTo>
                  <a:pt x="4267941" y="5287486"/>
                </a:lnTo>
                <a:cubicBezTo>
                  <a:pt x="4261052" y="5287486"/>
                  <a:pt x="4261052" y="5294367"/>
                  <a:pt x="4261052" y="5294367"/>
                </a:cubicBezTo>
                <a:cubicBezTo>
                  <a:pt x="4254166" y="5287484"/>
                  <a:pt x="4240390" y="5308129"/>
                  <a:pt x="4226617" y="5328775"/>
                </a:cubicBezTo>
                <a:cubicBezTo>
                  <a:pt x="4233504" y="5335658"/>
                  <a:pt x="4240390" y="5321894"/>
                  <a:pt x="4240390" y="5321894"/>
                </a:cubicBezTo>
                <a:lnTo>
                  <a:pt x="4240389" y="5328775"/>
                </a:lnTo>
                <a:lnTo>
                  <a:pt x="4240390" y="5335658"/>
                </a:lnTo>
                <a:lnTo>
                  <a:pt x="4247279" y="5328773"/>
                </a:lnTo>
                <a:cubicBezTo>
                  <a:pt x="4233504" y="5349420"/>
                  <a:pt x="4240389" y="5349418"/>
                  <a:pt x="4219728" y="5376947"/>
                </a:cubicBezTo>
                <a:lnTo>
                  <a:pt x="4219727" y="5370066"/>
                </a:lnTo>
                <a:lnTo>
                  <a:pt x="4226616" y="5363185"/>
                </a:lnTo>
                <a:lnTo>
                  <a:pt x="4226617" y="5356304"/>
                </a:lnTo>
                <a:cubicBezTo>
                  <a:pt x="4219728" y="5356302"/>
                  <a:pt x="4212841" y="5363185"/>
                  <a:pt x="4212842" y="5370066"/>
                </a:cubicBezTo>
                <a:cubicBezTo>
                  <a:pt x="4212842" y="5370066"/>
                  <a:pt x="4205955" y="5370066"/>
                  <a:pt x="4205955" y="5376946"/>
                </a:cubicBezTo>
                <a:cubicBezTo>
                  <a:pt x="4192180" y="5376946"/>
                  <a:pt x="4171517" y="5397591"/>
                  <a:pt x="4143968" y="5425119"/>
                </a:cubicBezTo>
                <a:cubicBezTo>
                  <a:pt x="4133638" y="5438882"/>
                  <a:pt x="4123306" y="5454368"/>
                  <a:pt x="4114698" y="5468991"/>
                </a:cubicBezTo>
                <a:lnTo>
                  <a:pt x="4106774" y="5485182"/>
                </a:lnTo>
                <a:cubicBezTo>
                  <a:pt x="4106494" y="5496768"/>
                  <a:pt x="4106214" y="5508354"/>
                  <a:pt x="4105934" y="5519940"/>
                </a:cubicBezTo>
                <a:cubicBezTo>
                  <a:pt x="4100502" y="5538609"/>
                  <a:pt x="4090414" y="5554501"/>
                  <a:pt x="4076469" y="5566880"/>
                </a:cubicBezTo>
                <a:lnTo>
                  <a:pt x="4038190" y="5604898"/>
                </a:lnTo>
                <a:lnTo>
                  <a:pt x="4036241" y="5607124"/>
                </a:lnTo>
                <a:lnTo>
                  <a:pt x="4050421" y="5633545"/>
                </a:lnTo>
                <a:lnTo>
                  <a:pt x="4143968" y="5514583"/>
                </a:lnTo>
                <a:cubicBezTo>
                  <a:pt x="4171518" y="5487054"/>
                  <a:pt x="4212841" y="5438884"/>
                  <a:pt x="4247279" y="5383830"/>
                </a:cubicBezTo>
                <a:cubicBezTo>
                  <a:pt x="4288602" y="5335658"/>
                  <a:pt x="4316152" y="5280601"/>
                  <a:pt x="4329927" y="5246195"/>
                </a:cubicBezTo>
                <a:cubicBezTo>
                  <a:pt x="4357475" y="5211785"/>
                  <a:pt x="4385024" y="5170496"/>
                  <a:pt x="4398800" y="5136086"/>
                </a:cubicBezTo>
                <a:cubicBezTo>
                  <a:pt x="4398800" y="5136086"/>
                  <a:pt x="4405686" y="5136084"/>
                  <a:pt x="4405686" y="5129203"/>
                </a:cubicBezTo>
                <a:cubicBezTo>
                  <a:pt x="4412575" y="5122321"/>
                  <a:pt x="4412575" y="5122321"/>
                  <a:pt x="4412575" y="5115438"/>
                </a:cubicBezTo>
                <a:close/>
                <a:moveTo>
                  <a:pt x="4424641" y="5024444"/>
                </a:moveTo>
                <a:lnTo>
                  <a:pt x="4412574" y="5053506"/>
                </a:lnTo>
                <a:lnTo>
                  <a:pt x="4419461" y="5044121"/>
                </a:lnTo>
                <a:lnTo>
                  <a:pt x="4419461" y="5046624"/>
                </a:lnTo>
                <a:cubicBezTo>
                  <a:pt x="4412574" y="5053506"/>
                  <a:pt x="4412574" y="5053506"/>
                  <a:pt x="4412574" y="5060387"/>
                </a:cubicBezTo>
                <a:lnTo>
                  <a:pt x="4416932" y="5060387"/>
                </a:lnTo>
                <a:lnTo>
                  <a:pt x="4420817" y="5042274"/>
                </a:lnTo>
                <a:lnTo>
                  <a:pt x="4419461" y="5044121"/>
                </a:lnTo>
                <a:lnTo>
                  <a:pt x="4419462" y="5039742"/>
                </a:lnTo>
                <a:lnTo>
                  <a:pt x="4421877" y="5037328"/>
                </a:lnTo>
                <a:close/>
                <a:moveTo>
                  <a:pt x="6184910" y="5000207"/>
                </a:moveTo>
                <a:lnTo>
                  <a:pt x="6182308" y="5002382"/>
                </a:lnTo>
                <a:lnTo>
                  <a:pt x="6184369" y="5004325"/>
                </a:lnTo>
                <a:lnTo>
                  <a:pt x="6185038" y="5003800"/>
                </a:lnTo>
                <a:close/>
                <a:moveTo>
                  <a:pt x="4530169" y="4904952"/>
                </a:moveTo>
                <a:lnTo>
                  <a:pt x="4471060" y="5018446"/>
                </a:lnTo>
                <a:lnTo>
                  <a:pt x="4496083" y="4976946"/>
                </a:lnTo>
                <a:close/>
                <a:moveTo>
                  <a:pt x="5279291" y="4811201"/>
                </a:moveTo>
                <a:cubicBezTo>
                  <a:pt x="5278903" y="4817600"/>
                  <a:pt x="5278514" y="4823999"/>
                  <a:pt x="5278126" y="4830398"/>
                </a:cubicBezTo>
                <a:lnTo>
                  <a:pt x="5278126" y="4821965"/>
                </a:lnTo>
                <a:lnTo>
                  <a:pt x="5278125" y="4813529"/>
                </a:lnTo>
                <a:close/>
                <a:moveTo>
                  <a:pt x="4639857" y="4771353"/>
                </a:moveTo>
                <a:lnTo>
                  <a:pt x="4641578" y="4771353"/>
                </a:lnTo>
                <a:lnTo>
                  <a:pt x="4639859" y="4778235"/>
                </a:lnTo>
                <a:cubicBezTo>
                  <a:pt x="4639858" y="4775941"/>
                  <a:pt x="4639858" y="4773647"/>
                  <a:pt x="4639857" y="4771353"/>
                </a:cubicBezTo>
                <a:close/>
                <a:moveTo>
                  <a:pt x="6300040" y="4758666"/>
                </a:moveTo>
                <a:lnTo>
                  <a:pt x="6294570" y="4787455"/>
                </a:lnTo>
                <a:lnTo>
                  <a:pt x="6297038" y="4785392"/>
                </a:lnTo>
                <a:cubicBezTo>
                  <a:pt x="6300781" y="4770985"/>
                  <a:pt x="6302097" y="4763118"/>
                  <a:pt x="6301896" y="4759338"/>
                </a:cubicBezTo>
                <a:close/>
                <a:moveTo>
                  <a:pt x="4624114" y="4714333"/>
                </a:moveTo>
                <a:lnTo>
                  <a:pt x="4608083" y="4755346"/>
                </a:lnTo>
                <a:lnTo>
                  <a:pt x="4566989" y="4834251"/>
                </a:lnTo>
                <a:lnTo>
                  <a:pt x="4579591" y="4838449"/>
                </a:lnTo>
                <a:cubicBezTo>
                  <a:pt x="4581313" y="4843611"/>
                  <a:pt x="4581316" y="4850494"/>
                  <a:pt x="4584759" y="4853934"/>
                </a:cubicBezTo>
                <a:cubicBezTo>
                  <a:pt x="4598533" y="4847051"/>
                  <a:pt x="4605421" y="4833288"/>
                  <a:pt x="4619195" y="4819526"/>
                </a:cubicBezTo>
                <a:cubicBezTo>
                  <a:pt x="4612308" y="4826405"/>
                  <a:pt x="4612310" y="4833285"/>
                  <a:pt x="4612310" y="4833285"/>
                </a:cubicBezTo>
                <a:cubicBezTo>
                  <a:pt x="4605419" y="4840171"/>
                  <a:pt x="4605419" y="4840171"/>
                  <a:pt x="4605419" y="4847052"/>
                </a:cubicBezTo>
                <a:cubicBezTo>
                  <a:pt x="4612307" y="4847051"/>
                  <a:pt x="4612308" y="4840169"/>
                  <a:pt x="4612308" y="4840169"/>
                </a:cubicBezTo>
                <a:cubicBezTo>
                  <a:pt x="4619195" y="4833288"/>
                  <a:pt x="4619195" y="4826408"/>
                  <a:pt x="4619195" y="4826408"/>
                </a:cubicBezTo>
                <a:lnTo>
                  <a:pt x="4626081" y="4819526"/>
                </a:lnTo>
                <a:cubicBezTo>
                  <a:pt x="4632969" y="4805761"/>
                  <a:pt x="4639857" y="4791997"/>
                  <a:pt x="4646742" y="4785116"/>
                </a:cubicBezTo>
                <a:lnTo>
                  <a:pt x="4646742" y="4778236"/>
                </a:lnTo>
                <a:lnTo>
                  <a:pt x="4646742" y="4771353"/>
                </a:lnTo>
                <a:lnTo>
                  <a:pt x="4641578" y="4771353"/>
                </a:lnTo>
                <a:lnTo>
                  <a:pt x="4643300" y="4764470"/>
                </a:lnTo>
                <a:cubicBezTo>
                  <a:pt x="4643300" y="4761032"/>
                  <a:pt x="4643300" y="4757588"/>
                  <a:pt x="4646744" y="4750706"/>
                </a:cubicBezTo>
                <a:cubicBezTo>
                  <a:pt x="4639857" y="4730062"/>
                  <a:pt x="4626083" y="4771351"/>
                  <a:pt x="4612308" y="4771353"/>
                </a:cubicBezTo>
                <a:cubicBezTo>
                  <a:pt x="4626083" y="4736944"/>
                  <a:pt x="4619194" y="4730062"/>
                  <a:pt x="4626081" y="4716301"/>
                </a:cubicBezTo>
                <a:close/>
                <a:moveTo>
                  <a:pt x="4626083" y="4709296"/>
                </a:moveTo>
                <a:cubicBezTo>
                  <a:pt x="4626067" y="4709336"/>
                  <a:pt x="4626052" y="4709378"/>
                  <a:pt x="4626036" y="4709417"/>
                </a:cubicBezTo>
                <a:lnTo>
                  <a:pt x="4626083" y="4709417"/>
                </a:lnTo>
                <a:close/>
                <a:moveTo>
                  <a:pt x="4669890" y="4597214"/>
                </a:moveTo>
                <a:lnTo>
                  <a:pt x="4652597" y="4641464"/>
                </a:lnTo>
                <a:lnTo>
                  <a:pt x="4662239" y="4624254"/>
                </a:lnTo>
                <a:cubicBezTo>
                  <a:pt x="4666546" y="4615223"/>
                  <a:pt x="4669558" y="4607264"/>
                  <a:pt x="4670635" y="4600705"/>
                </a:cubicBezTo>
                <a:close/>
                <a:moveTo>
                  <a:pt x="6312651" y="4449732"/>
                </a:moveTo>
                <a:lnTo>
                  <a:pt x="6267859" y="4610691"/>
                </a:lnTo>
                <a:cubicBezTo>
                  <a:pt x="6241042" y="4697704"/>
                  <a:pt x="6212145" y="4784388"/>
                  <a:pt x="6182372" y="4871073"/>
                </a:cubicBezTo>
                <a:cubicBezTo>
                  <a:pt x="6104876" y="5094353"/>
                  <a:pt x="6019006" y="5313199"/>
                  <a:pt x="5921253" y="5525765"/>
                </a:cubicBezTo>
                <a:lnTo>
                  <a:pt x="5877945" y="5612921"/>
                </a:lnTo>
                <a:lnTo>
                  <a:pt x="5913709" y="5556906"/>
                </a:lnTo>
                <a:cubicBezTo>
                  <a:pt x="5949047" y="5491279"/>
                  <a:pt x="5988825" y="5430967"/>
                  <a:pt x="6019724" y="5360027"/>
                </a:cubicBezTo>
                <a:cubicBezTo>
                  <a:pt x="6024165" y="5365339"/>
                  <a:pt x="6030345" y="5351151"/>
                  <a:pt x="6039225" y="5361777"/>
                </a:cubicBezTo>
                <a:lnTo>
                  <a:pt x="6048547" y="5341824"/>
                </a:lnTo>
                <a:lnTo>
                  <a:pt x="6046345" y="5341588"/>
                </a:lnTo>
                <a:cubicBezTo>
                  <a:pt x="6058704" y="5313213"/>
                  <a:pt x="6071063" y="5284837"/>
                  <a:pt x="6084294" y="5246712"/>
                </a:cubicBezTo>
                <a:lnTo>
                  <a:pt x="6089991" y="5252078"/>
                </a:lnTo>
                <a:lnTo>
                  <a:pt x="6098822" y="5228225"/>
                </a:lnTo>
                <a:cubicBezTo>
                  <a:pt x="6101958" y="5216299"/>
                  <a:pt x="6103654" y="5204166"/>
                  <a:pt x="6103633" y="5190650"/>
                </a:cubicBezTo>
                <a:cubicBezTo>
                  <a:pt x="6126613" y="5153399"/>
                  <a:pt x="6129222" y="5124147"/>
                  <a:pt x="6151332" y="5096646"/>
                </a:cubicBezTo>
                <a:cubicBezTo>
                  <a:pt x="6153073" y="5077147"/>
                  <a:pt x="6141582" y="5095771"/>
                  <a:pt x="6137143" y="5090460"/>
                </a:cubicBezTo>
                <a:cubicBezTo>
                  <a:pt x="6143321" y="5076272"/>
                  <a:pt x="6149502" y="5062085"/>
                  <a:pt x="6155791" y="5046678"/>
                </a:cubicBezTo>
                <a:lnTo>
                  <a:pt x="6163274" y="5026869"/>
                </a:lnTo>
                <a:lnTo>
                  <a:pt x="6160038" y="5031146"/>
                </a:lnTo>
                <a:cubicBezTo>
                  <a:pt x="6158433" y="5031923"/>
                  <a:pt x="6157709" y="5029708"/>
                  <a:pt x="6158362" y="5022395"/>
                </a:cubicBezTo>
                <a:cubicBezTo>
                  <a:pt x="6161842" y="4983395"/>
                  <a:pt x="6165322" y="4944393"/>
                  <a:pt x="6191781" y="4868143"/>
                </a:cubicBezTo>
                <a:cubicBezTo>
                  <a:pt x="6211280" y="4869891"/>
                  <a:pt x="6198049" y="4908018"/>
                  <a:pt x="6200750" y="4932832"/>
                </a:cubicBezTo>
                <a:cubicBezTo>
                  <a:pt x="6205191" y="4938144"/>
                  <a:pt x="6208670" y="4899143"/>
                  <a:pt x="6218420" y="4900018"/>
                </a:cubicBezTo>
                <a:cubicBezTo>
                  <a:pt x="6220160" y="4880517"/>
                  <a:pt x="6227210" y="4856578"/>
                  <a:pt x="6222771" y="4851267"/>
                </a:cubicBezTo>
                <a:cubicBezTo>
                  <a:pt x="6264200" y="4717389"/>
                  <a:pt x="6264889" y="4599513"/>
                  <a:pt x="6309018" y="4490449"/>
                </a:cubicBezTo>
                <a:cubicBezTo>
                  <a:pt x="6310322" y="4475824"/>
                  <a:pt x="6311410" y="4463635"/>
                  <a:pt x="6312390" y="4452667"/>
                </a:cubicBezTo>
                <a:close/>
                <a:moveTo>
                  <a:pt x="4770714" y="4303393"/>
                </a:moveTo>
                <a:lnTo>
                  <a:pt x="4768098" y="4309185"/>
                </a:lnTo>
                <a:lnTo>
                  <a:pt x="4730786" y="4441413"/>
                </a:lnTo>
                <a:lnTo>
                  <a:pt x="4697881" y="4525604"/>
                </a:lnTo>
                <a:lnTo>
                  <a:pt x="4705286" y="4517587"/>
                </a:lnTo>
                <a:cubicBezTo>
                  <a:pt x="4715618" y="4499524"/>
                  <a:pt x="4725948" y="4475437"/>
                  <a:pt x="4736280" y="4447908"/>
                </a:cubicBezTo>
                <a:cubicBezTo>
                  <a:pt x="4756941" y="4392857"/>
                  <a:pt x="4763829" y="4337801"/>
                  <a:pt x="4770714" y="4303393"/>
                </a:cubicBezTo>
                <a:close/>
                <a:moveTo>
                  <a:pt x="5516941" y="4034216"/>
                </a:moveTo>
                <a:lnTo>
                  <a:pt x="5516585" y="4035638"/>
                </a:lnTo>
                <a:lnTo>
                  <a:pt x="5517415" y="4034843"/>
                </a:lnTo>
                <a:close/>
                <a:moveTo>
                  <a:pt x="4464361" y="3887629"/>
                </a:moveTo>
                <a:lnTo>
                  <a:pt x="4447219" y="3951032"/>
                </a:lnTo>
                <a:lnTo>
                  <a:pt x="4449788" y="3945610"/>
                </a:lnTo>
                <a:lnTo>
                  <a:pt x="4458042" y="3931642"/>
                </a:lnTo>
                <a:close/>
                <a:moveTo>
                  <a:pt x="5497455" y="3860297"/>
                </a:moveTo>
                <a:lnTo>
                  <a:pt x="5497454" y="3868735"/>
                </a:lnTo>
                <a:lnTo>
                  <a:pt x="5496941" y="3868220"/>
                </a:lnTo>
                <a:close/>
                <a:moveTo>
                  <a:pt x="5489018" y="3851862"/>
                </a:moveTo>
                <a:lnTo>
                  <a:pt x="5489416" y="3851862"/>
                </a:lnTo>
                <a:cubicBezTo>
                  <a:pt x="5489283" y="3854674"/>
                  <a:pt x="5489151" y="3857487"/>
                  <a:pt x="5489019" y="3860299"/>
                </a:cubicBezTo>
                <a:close/>
                <a:moveTo>
                  <a:pt x="5911079" y="3772494"/>
                </a:moveTo>
                <a:lnTo>
                  <a:pt x="5910807" y="3775940"/>
                </a:lnTo>
                <a:lnTo>
                  <a:pt x="5911685" y="3774713"/>
                </a:lnTo>
                <a:close/>
                <a:moveTo>
                  <a:pt x="6449798" y="3769517"/>
                </a:moveTo>
                <a:cubicBezTo>
                  <a:pt x="6445753" y="3768386"/>
                  <a:pt x="6441387" y="3774290"/>
                  <a:pt x="6435579" y="3779144"/>
                </a:cubicBezTo>
                <a:lnTo>
                  <a:pt x="6426392" y="3784213"/>
                </a:lnTo>
                <a:lnTo>
                  <a:pt x="6421513" y="3924977"/>
                </a:lnTo>
                <a:cubicBezTo>
                  <a:pt x="6417826" y="3973174"/>
                  <a:pt x="6412367" y="4020596"/>
                  <a:pt x="6405797" y="4066691"/>
                </a:cubicBezTo>
                <a:cubicBezTo>
                  <a:pt x="6404055" y="4086191"/>
                  <a:pt x="6407626" y="4101254"/>
                  <a:pt x="6410326" y="4126067"/>
                </a:cubicBezTo>
                <a:cubicBezTo>
                  <a:pt x="6404191" y="4167287"/>
                  <a:pt x="6400036" y="4200085"/>
                  <a:pt x="6395881" y="4232882"/>
                </a:cubicBezTo>
                <a:lnTo>
                  <a:pt x="6391736" y="4265027"/>
                </a:lnTo>
                <a:lnTo>
                  <a:pt x="6399816" y="4239321"/>
                </a:lnTo>
                <a:cubicBezTo>
                  <a:pt x="6402426" y="4210069"/>
                  <a:pt x="6404166" y="4190570"/>
                  <a:pt x="6405907" y="4171069"/>
                </a:cubicBezTo>
                <a:cubicBezTo>
                  <a:pt x="6420004" y="4123193"/>
                  <a:pt x="6413827" y="4137380"/>
                  <a:pt x="6428796" y="4079755"/>
                </a:cubicBezTo>
                <a:cubicBezTo>
                  <a:pt x="6429666" y="4070005"/>
                  <a:pt x="6419916" y="4069130"/>
                  <a:pt x="6419916" y="4069130"/>
                </a:cubicBezTo>
                <a:cubicBezTo>
                  <a:pt x="6421567" y="3995566"/>
                  <a:pt x="6430355" y="3952129"/>
                  <a:pt x="6433836" y="3913127"/>
                </a:cubicBezTo>
                <a:cubicBezTo>
                  <a:pt x="6438187" y="3864376"/>
                  <a:pt x="6446106" y="3830688"/>
                  <a:pt x="6455766" y="3777500"/>
                </a:cubicBezTo>
                <a:cubicBezTo>
                  <a:pt x="6453763" y="3772406"/>
                  <a:pt x="6451821" y="3770082"/>
                  <a:pt x="6449798" y="3769517"/>
                </a:cubicBezTo>
                <a:close/>
                <a:moveTo>
                  <a:pt x="6431269" y="3677444"/>
                </a:moveTo>
                <a:lnTo>
                  <a:pt x="6429099" y="3684082"/>
                </a:lnTo>
                <a:lnTo>
                  <a:pt x="6428712" y="3698653"/>
                </a:lnTo>
                <a:lnTo>
                  <a:pt x="6430840" y="3685964"/>
                </a:lnTo>
                <a:close/>
                <a:moveTo>
                  <a:pt x="6441196" y="3504743"/>
                </a:moveTo>
                <a:cubicBezTo>
                  <a:pt x="6440326" y="3514494"/>
                  <a:pt x="6440326" y="3514494"/>
                  <a:pt x="6440326" y="3514494"/>
                </a:cubicBezTo>
                <a:lnTo>
                  <a:pt x="6440393" y="3514771"/>
                </a:lnTo>
                <a:lnTo>
                  <a:pt x="6438704" y="3535807"/>
                </a:lnTo>
                <a:lnTo>
                  <a:pt x="6440401" y="3531965"/>
                </a:lnTo>
                <a:lnTo>
                  <a:pt x="6441548" y="3519646"/>
                </a:lnTo>
                <a:lnTo>
                  <a:pt x="6440393" y="3514771"/>
                </a:lnTo>
                <a:close/>
                <a:moveTo>
                  <a:pt x="6458019" y="3495196"/>
                </a:moveTo>
                <a:lnTo>
                  <a:pt x="6453910" y="3495641"/>
                </a:lnTo>
                <a:lnTo>
                  <a:pt x="6451579" y="3538789"/>
                </a:lnTo>
                <a:cubicBezTo>
                  <a:pt x="6448227" y="3565675"/>
                  <a:pt x="6443387" y="3593794"/>
                  <a:pt x="6438544" y="3621912"/>
                </a:cubicBezTo>
                <a:lnTo>
                  <a:pt x="6434839" y="3651648"/>
                </a:lnTo>
                <a:lnTo>
                  <a:pt x="6440156" y="3649560"/>
                </a:lnTo>
                <a:cubicBezTo>
                  <a:pt x="6442701" y="3648560"/>
                  <a:pt x="6445356" y="3646342"/>
                  <a:pt x="6448445" y="3639248"/>
                </a:cubicBezTo>
                <a:cubicBezTo>
                  <a:pt x="6448011" y="3644122"/>
                  <a:pt x="6450232" y="3646779"/>
                  <a:pt x="6452125" y="3653091"/>
                </a:cubicBezTo>
                <a:lnTo>
                  <a:pt x="6452316" y="3654200"/>
                </a:lnTo>
                <a:lnTo>
                  <a:pt x="6453358" y="3623160"/>
                </a:lnTo>
                <a:cubicBezTo>
                  <a:pt x="6455499" y="3578510"/>
                  <a:pt x="6458086" y="3535744"/>
                  <a:pt x="6456256" y="3501181"/>
                </a:cubicBezTo>
                <a:cubicBezTo>
                  <a:pt x="6458910" y="3498962"/>
                  <a:pt x="6459129" y="3496524"/>
                  <a:pt x="6458019" y="3495196"/>
                </a:cubicBezTo>
                <a:close/>
                <a:moveTo>
                  <a:pt x="5472148" y="3455387"/>
                </a:moveTo>
                <a:lnTo>
                  <a:pt x="5480584" y="3463821"/>
                </a:lnTo>
                <a:lnTo>
                  <a:pt x="5472148" y="3463821"/>
                </a:lnTo>
                <a:close/>
                <a:moveTo>
                  <a:pt x="5489019" y="3362594"/>
                </a:moveTo>
                <a:cubicBezTo>
                  <a:pt x="5489018" y="3430080"/>
                  <a:pt x="5489018" y="3455387"/>
                  <a:pt x="5497455" y="3514435"/>
                </a:cubicBezTo>
                <a:cubicBezTo>
                  <a:pt x="5514328" y="3506001"/>
                  <a:pt x="5522761" y="3539745"/>
                  <a:pt x="5522761" y="3581921"/>
                </a:cubicBezTo>
                <a:cubicBezTo>
                  <a:pt x="5522760" y="3624099"/>
                  <a:pt x="5522762" y="3666276"/>
                  <a:pt x="5531197" y="3666278"/>
                </a:cubicBezTo>
                <a:cubicBezTo>
                  <a:pt x="5539634" y="3708456"/>
                  <a:pt x="5522762" y="3767506"/>
                  <a:pt x="5514328" y="3809685"/>
                </a:cubicBezTo>
                <a:lnTo>
                  <a:pt x="5505888" y="3801249"/>
                </a:lnTo>
                <a:cubicBezTo>
                  <a:pt x="5505890" y="3804061"/>
                  <a:pt x="5505890" y="3806873"/>
                  <a:pt x="5505890" y="3809685"/>
                </a:cubicBezTo>
                <a:lnTo>
                  <a:pt x="5497454" y="3843426"/>
                </a:lnTo>
                <a:lnTo>
                  <a:pt x="5497455" y="3851862"/>
                </a:lnTo>
                <a:lnTo>
                  <a:pt x="5489416" y="3851862"/>
                </a:lnTo>
                <a:cubicBezTo>
                  <a:pt x="5489634" y="3847250"/>
                  <a:pt x="5489855" y="3842636"/>
                  <a:pt x="5490073" y="3838023"/>
                </a:cubicBezTo>
                <a:cubicBezTo>
                  <a:pt x="5486911" y="3823392"/>
                  <a:pt x="5474255" y="3826554"/>
                  <a:pt x="5480584" y="3801246"/>
                </a:cubicBezTo>
                <a:cubicBezTo>
                  <a:pt x="5489018" y="3801247"/>
                  <a:pt x="5489018" y="3801247"/>
                  <a:pt x="5489019" y="3792812"/>
                </a:cubicBezTo>
                <a:lnTo>
                  <a:pt x="5489019" y="3784378"/>
                </a:lnTo>
                <a:cubicBezTo>
                  <a:pt x="5497455" y="3784378"/>
                  <a:pt x="5497455" y="3784378"/>
                  <a:pt x="5497455" y="3775942"/>
                </a:cubicBezTo>
                <a:lnTo>
                  <a:pt x="5497455" y="3767506"/>
                </a:lnTo>
                <a:cubicBezTo>
                  <a:pt x="5489019" y="3767506"/>
                  <a:pt x="5489019" y="3775942"/>
                  <a:pt x="5489019" y="3767506"/>
                </a:cubicBezTo>
                <a:cubicBezTo>
                  <a:pt x="5489018" y="3742199"/>
                  <a:pt x="5497455" y="3716890"/>
                  <a:pt x="5480584" y="3700021"/>
                </a:cubicBezTo>
                <a:cubicBezTo>
                  <a:pt x="5489018" y="3708454"/>
                  <a:pt x="5489018" y="3708454"/>
                  <a:pt x="5489019" y="3700021"/>
                </a:cubicBezTo>
                <a:lnTo>
                  <a:pt x="5489018" y="3683147"/>
                </a:lnTo>
                <a:lnTo>
                  <a:pt x="5489019" y="3674714"/>
                </a:lnTo>
                <a:cubicBezTo>
                  <a:pt x="5505891" y="3649407"/>
                  <a:pt x="5480583" y="3624099"/>
                  <a:pt x="5497455" y="3590358"/>
                </a:cubicBezTo>
                <a:lnTo>
                  <a:pt x="5489019" y="3590355"/>
                </a:lnTo>
                <a:cubicBezTo>
                  <a:pt x="5497455" y="3590358"/>
                  <a:pt x="5497454" y="3581921"/>
                  <a:pt x="5497454" y="3581921"/>
                </a:cubicBezTo>
                <a:lnTo>
                  <a:pt x="5489016" y="3573485"/>
                </a:lnTo>
                <a:cubicBezTo>
                  <a:pt x="5489019" y="3548178"/>
                  <a:pt x="5489019" y="3522871"/>
                  <a:pt x="5489019" y="3522871"/>
                </a:cubicBezTo>
                <a:cubicBezTo>
                  <a:pt x="5489019" y="3497563"/>
                  <a:pt x="5480584" y="3539742"/>
                  <a:pt x="5480583" y="3497564"/>
                </a:cubicBezTo>
                <a:cubicBezTo>
                  <a:pt x="5489018" y="3506001"/>
                  <a:pt x="5497454" y="3497563"/>
                  <a:pt x="5489019" y="3489128"/>
                </a:cubicBezTo>
                <a:cubicBezTo>
                  <a:pt x="5480583" y="3480694"/>
                  <a:pt x="5472148" y="3522871"/>
                  <a:pt x="5472148" y="3480692"/>
                </a:cubicBezTo>
                <a:lnTo>
                  <a:pt x="5480583" y="3480694"/>
                </a:lnTo>
                <a:lnTo>
                  <a:pt x="5480584" y="3472258"/>
                </a:lnTo>
                <a:lnTo>
                  <a:pt x="5480584" y="3463821"/>
                </a:lnTo>
                <a:cubicBezTo>
                  <a:pt x="5480584" y="3461009"/>
                  <a:pt x="5480583" y="3458197"/>
                  <a:pt x="5480583" y="3455387"/>
                </a:cubicBezTo>
                <a:cubicBezTo>
                  <a:pt x="5480582" y="3452574"/>
                  <a:pt x="5480583" y="3449762"/>
                  <a:pt x="5480584" y="3446949"/>
                </a:cubicBezTo>
                <a:cubicBezTo>
                  <a:pt x="5489019" y="3446949"/>
                  <a:pt x="5489019" y="3438514"/>
                  <a:pt x="5489018" y="3430080"/>
                </a:cubicBezTo>
                <a:cubicBezTo>
                  <a:pt x="5480583" y="3430080"/>
                  <a:pt x="5480584" y="3421642"/>
                  <a:pt x="5480583" y="3413208"/>
                </a:cubicBezTo>
                <a:cubicBezTo>
                  <a:pt x="5489018" y="3404771"/>
                  <a:pt x="5489018" y="3379464"/>
                  <a:pt x="5489019" y="3362594"/>
                </a:cubicBezTo>
                <a:close/>
                <a:moveTo>
                  <a:pt x="6476672" y="3330681"/>
                </a:moveTo>
                <a:lnTo>
                  <a:pt x="6474216" y="3344735"/>
                </a:lnTo>
                <a:lnTo>
                  <a:pt x="6474237" y="3389156"/>
                </a:lnTo>
                <a:lnTo>
                  <a:pt x="6473057" y="3436128"/>
                </a:lnTo>
                <a:lnTo>
                  <a:pt x="6474117" y="3429860"/>
                </a:lnTo>
                <a:cubicBezTo>
                  <a:pt x="6476661" y="3419416"/>
                  <a:pt x="6479967" y="3409885"/>
                  <a:pt x="6484385" y="3401681"/>
                </a:cubicBezTo>
                <a:cubicBezTo>
                  <a:pt x="6480358" y="3377977"/>
                  <a:pt x="6478049" y="3355656"/>
                  <a:pt x="6476754" y="3334041"/>
                </a:cubicBezTo>
                <a:close/>
                <a:moveTo>
                  <a:pt x="4591997" y="3197452"/>
                </a:moveTo>
                <a:cubicBezTo>
                  <a:pt x="4566940" y="3202074"/>
                  <a:pt x="4574374" y="3225850"/>
                  <a:pt x="4573874" y="3239660"/>
                </a:cubicBezTo>
                <a:cubicBezTo>
                  <a:pt x="4571538" y="3532716"/>
                  <a:pt x="4528026" y="3817368"/>
                  <a:pt x="4466612" y="4099989"/>
                </a:cubicBezTo>
                <a:lnTo>
                  <a:pt x="4461265" y="4132980"/>
                </a:lnTo>
                <a:cubicBezTo>
                  <a:pt x="4459609" y="4140525"/>
                  <a:pt x="4456610" y="4146984"/>
                  <a:pt x="4451817" y="4150441"/>
                </a:cubicBezTo>
                <a:lnTo>
                  <a:pt x="4445021" y="4150252"/>
                </a:lnTo>
                <a:lnTo>
                  <a:pt x="4440617" y="4171396"/>
                </a:lnTo>
                <a:cubicBezTo>
                  <a:pt x="4432827" y="4201347"/>
                  <a:pt x="4422793" y="4232709"/>
                  <a:pt x="4419203" y="4256889"/>
                </a:cubicBezTo>
                <a:cubicBezTo>
                  <a:pt x="4411381" y="4274332"/>
                  <a:pt x="4408559" y="4269841"/>
                  <a:pt x="4407405" y="4258040"/>
                </a:cubicBezTo>
                <a:cubicBezTo>
                  <a:pt x="4405225" y="4284465"/>
                  <a:pt x="4391248" y="4312041"/>
                  <a:pt x="4396892" y="4321021"/>
                </a:cubicBezTo>
                <a:cubicBezTo>
                  <a:pt x="4384069" y="4360400"/>
                  <a:pt x="4374579" y="4385155"/>
                  <a:pt x="4369578" y="4407090"/>
                </a:cubicBezTo>
                <a:cubicBezTo>
                  <a:pt x="4360089" y="4431845"/>
                  <a:pt x="4352267" y="4449289"/>
                  <a:pt x="4333800" y="4479686"/>
                </a:cubicBezTo>
                <a:cubicBezTo>
                  <a:pt x="4326489" y="4478016"/>
                  <a:pt x="4332646" y="4467883"/>
                  <a:pt x="4325334" y="4466213"/>
                </a:cubicBezTo>
                <a:cubicBezTo>
                  <a:pt x="4306356" y="4515724"/>
                  <a:pt x="4298021" y="4552281"/>
                  <a:pt x="4280710" y="4594480"/>
                </a:cubicBezTo>
                <a:cubicBezTo>
                  <a:pt x="4270709" y="4638349"/>
                  <a:pt x="4253397" y="4680548"/>
                  <a:pt x="4225440" y="4735700"/>
                </a:cubicBezTo>
                <a:cubicBezTo>
                  <a:pt x="4236597" y="4703634"/>
                  <a:pt x="4221464" y="4719407"/>
                  <a:pt x="4207997" y="4727870"/>
                </a:cubicBezTo>
                <a:cubicBezTo>
                  <a:pt x="4203508" y="4730690"/>
                  <a:pt x="4201841" y="4738002"/>
                  <a:pt x="4197352" y="4740823"/>
                </a:cubicBezTo>
                <a:cubicBezTo>
                  <a:pt x="4197352" y="4740823"/>
                  <a:pt x="4194531" y="4736333"/>
                  <a:pt x="4196197" y="4729021"/>
                </a:cubicBezTo>
                <a:cubicBezTo>
                  <a:pt x="4196197" y="4729021"/>
                  <a:pt x="4196197" y="4729021"/>
                  <a:pt x="4197864" y="4721710"/>
                </a:cubicBezTo>
                <a:cubicBezTo>
                  <a:pt x="4194531" y="4736333"/>
                  <a:pt x="4186065" y="4722860"/>
                  <a:pt x="4198377" y="4702596"/>
                </a:cubicBezTo>
                <a:cubicBezTo>
                  <a:pt x="4198377" y="4702596"/>
                  <a:pt x="4198377" y="4702596"/>
                  <a:pt x="4205687" y="4704265"/>
                </a:cubicBezTo>
                <a:cubicBezTo>
                  <a:pt x="4210175" y="4701445"/>
                  <a:pt x="4211842" y="4694134"/>
                  <a:pt x="4211842" y="4694134"/>
                </a:cubicBezTo>
                <a:cubicBezTo>
                  <a:pt x="4219153" y="4695804"/>
                  <a:pt x="4214665" y="4698624"/>
                  <a:pt x="4212998" y="4705936"/>
                </a:cubicBezTo>
                <a:cubicBezTo>
                  <a:pt x="4212998" y="4705936"/>
                  <a:pt x="4212998" y="4705936"/>
                  <a:pt x="4211331" y="4713247"/>
                </a:cubicBezTo>
                <a:cubicBezTo>
                  <a:pt x="4228131" y="4690161"/>
                  <a:pt x="4247110" y="4640651"/>
                  <a:pt x="4241466" y="4631670"/>
                </a:cubicBezTo>
                <a:cubicBezTo>
                  <a:pt x="4260444" y="4582159"/>
                  <a:pt x="4289555" y="4538810"/>
                  <a:pt x="4288913" y="4507894"/>
                </a:cubicBezTo>
                <a:cubicBezTo>
                  <a:pt x="4300068" y="4475827"/>
                  <a:pt x="4304045" y="4492119"/>
                  <a:pt x="4316357" y="4471856"/>
                </a:cubicBezTo>
                <a:cubicBezTo>
                  <a:pt x="4327513" y="4439788"/>
                  <a:pt x="4315713" y="4440940"/>
                  <a:pt x="4320714" y="4419005"/>
                </a:cubicBezTo>
                <a:cubicBezTo>
                  <a:pt x="4343669" y="4385788"/>
                  <a:pt x="4350337" y="4356541"/>
                  <a:pt x="4355338" y="4334607"/>
                </a:cubicBezTo>
                <a:cubicBezTo>
                  <a:pt x="4360337" y="4312673"/>
                  <a:pt x="4362517" y="4286248"/>
                  <a:pt x="4378161" y="4251360"/>
                </a:cubicBezTo>
                <a:cubicBezTo>
                  <a:pt x="4387139" y="4245719"/>
                  <a:pt x="4393294" y="4235587"/>
                  <a:pt x="4394450" y="4247389"/>
                </a:cubicBezTo>
                <a:cubicBezTo>
                  <a:pt x="4402400" y="4225167"/>
                  <a:pt x="4408563" y="4204459"/>
                  <a:pt x="4413578" y="4184571"/>
                </a:cubicBezTo>
                <a:lnTo>
                  <a:pt x="4421652" y="4146369"/>
                </a:lnTo>
                <a:lnTo>
                  <a:pt x="4419667" y="4145669"/>
                </a:lnTo>
                <a:cubicBezTo>
                  <a:pt x="4411835" y="4140006"/>
                  <a:pt x="4415040" y="4130269"/>
                  <a:pt x="4417525" y="4118952"/>
                </a:cubicBezTo>
                <a:lnTo>
                  <a:pt x="4441264" y="4013294"/>
                </a:lnTo>
                <a:lnTo>
                  <a:pt x="4436422" y="4018999"/>
                </a:lnTo>
                <a:cubicBezTo>
                  <a:pt x="4434811" y="4020794"/>
                  <a:pt x="4433163" y="4022220"/>
                  <a:pt x="4431567" y="4022637"/>
                </a:cubicBezTo>
                <a:lnTo>
                  <a:pt x="4428326" y="4020913"/>
                </a:lnTo>
                <a:lnTo>
                  <a:pt x="4391474" y="4157215"/>
                </a:lnTo>
                <a:cubicBezTo>
                  <a:pt x="4245872" y="4587483"/>
                  <a:pt x="4023359" y="4982296"/>
                  <a:pt x="3740297" y="5325287"/>
                </a:cubicBezTo>
                <a:lnTo>
                  <a:pt x="3673269" y="5399037"/>
                </a:lnTo>
                <a:lnTo>
                  <a:pt x="3669727" y="5403831"/>
                </a:lnTo>
                <a:lnTo>
                  <a:pt x="3640004" y="5455366"/>
                </a:lnTo>
                <a:lnTo>
                  <a:pt x="3518669" y="5580675"/>
                </a:lnTo>
                <a:lnTo>
                  <a:pt x="3333378" y="5787546"/>
                </a:lnTo>
                <a:cubicBezTo>
                  <a:pt x="3122018" y="6000957"/>
                  <a:pt x="2889704" y="6191657"/>
                  <a:pt x="2632692" y="6357958"/>
                </a:cubicBezTo>
                <a:cubicBezTo>
                  <a:pt x="2733788" y="6296630"/>
                  <a:pt x="2834388" y="6234681"/>
                  <a:pt x="2932959" y="6170259"/>
                </a:cubicBezTo>
                <a:lnTo>
                  <a:pt x="3209727" y="5975694"/>
                </a:lnTo>
                <a:lnTo>
                  <a:pt x="3479318" y="5724393"/>
                </a:lnTo>
                <a:cubicBezTo>
                  <a:pt x="3527839" y="5672164"/>
                  <a:pt x="3581129" y="5623787"/>
                  <a:pt x="3630789" y="5574052"/>
                </a:cubicBezTo>
                <a:cubicBezTo>
                  <a:pt x="3634645" y="5569283"/>
                  <a:pt x="3637645" y="5562643"/>
                  <a:pt x="3641784" y="5558498"/>
                </a:cubicBezTo>
                <a:lnTo>
                  <a:pt x="3648847" y="5558267"/>
                </a:lnTo>
                <a:lnTo>
                  <a:pt x="3723992" y="5473810"/>
                </a:lnTo>
                <a:lnTo>
                  <a:pt x="3661585" y="5560315"/>
                </a:lnTo>
                <a:lnTo>
                  <a:pt x="3668289" y="5568400"/>
                </a:lnTo>
                <a:lnTo>
                  <a:pt x="3671349" y="5565159"/>
                </a:lnTo>
                <a:cubicBezTo>
                  <a:pt x="3687213" y="5548535"/>
                  <a:pt x="3700002" y="5533309"/>
                  <a:pt x="3704743" y="5518593"/>
                </a:cubicBezTo>
                <a:cubicBezTo>
                  <a:pt x="3725755" y="5491925"/>
                  <a:pt x="3724196" y="5508623"/>
                  <a:pt x="3742448" y="5493487"/>
                </a:cubicBezTo>
                <a:cubicBezTo>
                  <a:pt x="3763460" y="5466819"/>
                  <a:pt x="3751931" y="5464055"/>
                  <a:pt x="3763817" y="5444954"/>
                </a:cubicBezTo>
                <a:cubicBezTo>
                  <a:pt x="3796358" y="5421049"/>
                  <a:pt x="3812206" y="5395582"/>
                  <a:pt x="3824093" y="5376481"/>
                </a:cubicBezTo>
                <a:cubicBezTo>
                  <a:pt x="3835979" y="5357380"/>
                  <a:pt x="3846665" y="5333114"/>
                  <a:pt x="3872840" y="5305243"/>
                </a:cubicBezTo>
                <a:cubicBezTo>
                  <a:pt x="3883167" y="5302842"/>
                  <a:pt x="3892293" y="5295273"/>
                  <a:pt x="3889533" y="5306806"/>
                </a:cubicBezTo>
                <a:cubicBezTo>
                  <a:pt x="3948607" y="5233167"/>
                  <a:pt x="3972737" y="5173101"/>
                  <a:pt x="4015119" y="5097899"/>
                </a:cubicBezTo>
                <a:cubicBezTo>
                  <a:pt x="4009956" y="5099101"/>
                  <a:pt x="3996867" y="5113036"/>
                  <a:pt x="3994464" y="5102704"/>
                </a:cubicBezTo>
                <a:cubicBezTo>
                  <a:pt x="4022556" y="5036271"/>
                  <a:pt x="4055942" y="5039396"/>
                  <a:pt x="4092802" y="4987260"/>
                </a:cubicBezTo>
                <a:cubicBezTo>
                  <a:pt x="4098478" y="4994108"/>
                  <a:pt x="4087401" y="5007915"/>
                  <a:pt x="4080850" y="5021436"/>
                </a:cubicBezTo>
                <a:lnTo>
                  <a:pt x="4078382" y="5029071"/>
                </a:lnTo>
                <a:lnTo>
                  <a:pt x="4076190" y="5029922"/>
                </a:lnTo>
                <a:cubicBezTo>
                  <a:pt x="4075695" y="5030717"/>
                  <a:pt x="4075996" y="5032009"/>
                  <a:pt x="4076596" y="5034592"/>
                </a:cubicBezTo>
                <a:lnTo>
                  <a:pt x="4078382" y="5029071"/>
                </a:lnTo>
                <a:lnTo>
                  <a:pt x="4080559" y="5028225"/>
                </a:lnTo>
                <a:cubicBezTo>
                  <a:pt x="4084521" y="5021858"/>
                  <a:pt x="4089684" y="5020657"/>
                  <a:pt x="4085722" y="5027024"/>
                </a:cubicBezTo>
                <a:cubicBezTo>
                  <a:pt x="4085722" y="5027024"/>
                  <a:pt x="4082961" y="5038557"/>
                  <a:pt x="4077797" y="5039757"/>
                </a:cubicBezTo>
                <a:cubicBezTo>
                  <a:pt x="4077797" y="5039757"/>
                  <a:pt x="4079000" y="5044924"/>
                  <a:pt x="4079000" y="5044924"/>
                </a:cubicBezTo>
                <a:cubicBezTo>
                  <a:pt x="4079000" y="5044924"/>
                  <a:pt x="4079000" y="5044924"/>
                  <a:pt x="4073836" y="5046125"/>
                </a:cubicBezTo>
                <a:cubicBezTo>
                  <a:pt x="4053668" y="5099823"/>
                  <a:pt x="4027135" y="5149558"/>
                  <a:pt x="3990632" y="5179830"/>
                </a:cubicBezTo>
                <a:cubicBezTo>
                  <a:pt x="3988715" y="5218392"/>
                  <a:pt x="3932401" y="5280498"/>
                  <a:pt x="3909830" y="5323866"/>
                </a:cubicBezTo>
                <a:cubicBezTo>
                  <a:pt x="3896742" y="5337801"/>
                  <a:pt x="3895541" y="5332635"/>
                  <a:pt x="3898301" y="5321102"/>
                </a:cubicBezTo>
                <a:cubicBezTo>
                  <a:pt x="3887617" y="5345369"/>
                  <a:pt x="3865403" y="5366871"/>
                  <a:pt x="3867806" y="5377204"/>
                </a:cubicBezTo>
                <a:cubicBezTo>
                  <a:pt x="3842832" y="5410239"/>
                  <a:pt x="3825782" y="5430541"/>
                  <a:pt x="3813895" y="5449641"/>
                </a:cubicBezTo>
                <a:cubicBezTo>
                  <a:pt x="3796845" y="5469943"/>
                  <a:pt x="3783758" y="5483878"/>
                  <a:pt x="3756379" y="5506583"/>
                </a:cubicBezTo>
                <a:cubicBezTo>
                  <a:pt x="3750015" y="5502617"/>
                  <a:pt x="3759140" y="5495049"/>
                  <a:pt x="3752775" y="5491084"/>
                </a:cubicBezTo>
                <a:cubicBezTo>
                  <a:pt x="3735725" y="5511386"/>
                  <a:pt x="3722248" y="5529496"/>
                  <a:pt x="3709265" y="5546809"/>
                </a:cubicBezTo>
                <a:lnTo>
                  <a:pt x="3669885" y="5596303"/>
                </a:lnTo>
                <a:lnTo>
                  <a:pt x="3646499" y="5639958"/>
                </a:lnTo>
                <a:cubicBezTo>
                  <a:pt x="3636807" y="5653411"/>
                  <a:pt x="3625640" y="5665276"/>
                  <a:pt x="3613620" y="5675270"/>
                </a:cubicBezTo>
                <a:cubicBezTo>
                  <a:pt x="3546271" y="5739090"/>
                  <a:pt x="3481820" y="5807614"/>
                  <a:pt x="3413507" y="5872624"/>
                </a:cubicBezTo>
                <a:lnTo>
                  <a:pt x="3322805" y="5952776"/>
                </a:lnTo>
                <a:lnTo>
                  <a:pt x="3320558" y="5955085"/>
                </a:lnTo>
                <a:lnTo>
                  <a:pt x="3314757" y="5959888"/>
                </a:lnTo>
                <a:lnTo>
                  <a:pt x="3307300" y="5966478"/>
                </a:lnTo>
                <a:lnTo>
                  <a:pt x="3303928" y="5968852"/>
                </a:lnTo>
                <a:lnTo>
                  <a:pt x="3201349" y="6053762"/>
                </a:lnTo>
                <a:lnTo>
                  <a:pt x="3207992" y="6056670"/>
                </a:lnTo>
                <a:cubicBezTo>
                  <a:pt x="3213890" y="6057419"/>
                  <a:pt x="3219782" y="6056712"/>
                  <a:pt x="3225724" y="6055701"/>
                </a:cubicBezTo>
                <a:lnTo>
                  <a:pt x="3234055" y="6055584"/>
                </a:lnTo>
                <a:lnTo>
                  <a:pt x="3383085" y="5947757"/>
                </a:lnTo>
                <a:lnTo>
                  <a:pt x="3692178" y="5663100"/>
                </a:lnTo>
                <a:lnTo>
                  <a:pt x="3726668" y="5628774"/>
                </a:lnTo>
                <a:cubicBezTo>
                  <a:pt x="3734588" y="5620072"/>
                  <a:pt x="3741869" y="5609965"/>
                  <a:pt x="3751517" y="5601329"/>
                </a:cubicBezTo>
                <a:lnTo>
                  <a:pt x="3758066" y="5598201"/>
                </a:lnTo>
                <a:lnTo>
                  <a:pt x="4021526" y="5278330"/>
                </a:lnTo>
                <a:lnTo>
                  <a:pt x="4018741" y="5279415"/>
                </a:lnTo>
                <a:cubicBezTo>
                  <a:pt x="4013800" y="5281340"/>
                  <a:pt x="4010786" y="5288207"/>
                  <a:pt x="4005846" y="5290131"/>
                </a:cubicBezTo>
                <a:cubicBezTo>
                  <a:pt x="4005846" y="5290131"/>
                  <a:pt x="4003921" y="5285190"/>
                  <a:pt x="4006936" y="5278323"/>
                </a:cubicBezTo>
                <a:cubicBezTo>
                  <a:pt x="4006936" y="5278323"/>
                  <a:pt x="4006936" y="5278323"/>
                  <a:pt x="4009950" y="5271457"/>
                </a:cubicBezTo>
                <a:cubicBezTo>
                  <a:pt x="4003921" y="5285190"/>
                  <a:pt x="3998145" y="5270364"/>
                  <a:pt x="4014054" y="5252781"/>
                </a:cubicBezTo>
                <a:cubicBezTo>
                  <a:pt x="4014054" y="5252781"/>
                  <a:pt x="4014054" y="5252781"/>
                  <a:pt x="4020918" y="5255799"/>
                </a:cubicBezTo>
                <a:cubicBezTo>
                  <a:pt x="4025859" y="5253874"/>
                  <a:pt x="4028873" y="5247008"/>
                  <a:pt x="4028873" y="5247008"/>
                </a:cubicBezTo>
                <a:cubicBezTo>
                  <a:pt x="4035738" y="5250025"/>
                  <a:pt x="4030799" y="5251950"/>
                  <a:pt x="4027784" y="5258816"/>
                </a:cubicBezTo>
                <a:cubicBezTo>
                  <a:pt x="4027784" y="5258816"/>
                  <a:pt x="4027784" y="5258816"/>
                  <a:pt x="4024769" y="5265682"/>
                </a:cubicBezTo>
                <a:cubicBezTo>
                  <a:pt x="4045619" y="5246176"/>
                  <a:pt x="4073585" y="5201129"/>
                  <a:pt x="4069734" y="5191244"/>
                </a:cubicBezTo>
                <a:cubicBezTo>
                  <a:pt x="4097702" y="5146196"/>
                  <a:pt x="4134459" y="5109107"/>
                  <a:pt x="4139652" y="5078624"/>
                </a:cubicBezTo>
                <a:cubicBezTo>
                  <a:pt x="4156650" y="5049234"/>
                  <a:pt x="4157486" y="5065984"/>
                  <a:pt x="4173395" y="5048402"/>
                </a:cubicBezTo>
                <a:cubicBezTo>
                  <a:pt x="4190393" y="5019012"/>
                  <a:pt x="4178588" y="5017919"/>
                  <a:pt x="4187632" y="4997320"/>
                </a:cubicBezTo>
                <a:cubicBezTo>
                  <a:pt x="4216435" y="4969022"/>
                  <a:pt x="4228493" y="4941556"/>
                  <a:pt x="4237537" y="4920957"/>
                </a:cubicBezTo>
                <a:cubicBezTo>
                  <a:pt x="4246580" y="4900358"/>
                  <a:pt x="4253699" y="4874816"/>
                  <a:pt x="4275637" y="4843501"/>
                </a:cubicBezTo>
                <a:cubicBezTo>
                  <a:pt x="4285516" y="4839652"/>
                  <a:pt x="4293471" y="4830861"/>
                  <a:pt x="4292382" y="4842669"/>
                </a:cubicBezTo>
                <a:cubicBezTo>
                  <a:pt x="4340361" y="4761364"/>
                  <a:pt x="4355687" y="4698473"/>
                  <a:pt x="4386922" y="4618000"/>
                </a:cubicBezTo>
                <a:cubicBezTo>
                  <a:pt x="4381981" y="4619925"/>
                  <a:pt x="4371013" y="4635583"/>
                  <a:pt x="4367162" y="4625699"/>
                </a:cubicBezTo>
                <a:cubicBezTo>
                  <a:pt x="4380917" y="4573381"/>
                  <a:pt x="4403194" y="4559366"/>
                  <a:pt x="4425731" y="4531642"/>
                </a:cubicBezTo>
                <a:lnTo>
                  <a:pt x="4440463" y="4509053"/>
                </a:lnTo>
                <a:lnTo>
                  <a:pt x="4496479" y="4324901"/>
                </a:lnTo>
                <a:cubicBezTo>
                  <a:pt x="4521568" y="4233685"/>
                  <a:pt x="4543234" y="4141480"/>
                  <a:pt x="4558379" y="4048002"/>
                </a:cubicBezTo>
                <a:cubicBezTo>
                  <a:pt x="4569850" y="3998639"/>
                  <a:pt x="4590786" y="3955149"/>
                  <a:pt x="4558015" y="3905566"/>
                </a:cubicBezTo>
                <a:cubicBezTo>
                  <a:pt x="4538300" y="3877199"/>
                  <a:pt x="4553615" y="3836270"/>
                  <a:pt x="4557679" y="3800467"/>
                </a:cubicBezTo>
                <a:cubicBezTo>
                  <a:pt x="4590780" y="3612230"/>
                  <a:pt x="4599074" y="3421712"/>
                  <a:pt x="4604555" y="3232475"/>
                </a:cubicBezTo>
                <a:cubicBezTo>
                  <a:pt x="4605057" y="3218665"/>
                  <a:pt x="4606838" y="3207668"/>
                  <a:pt x="4591997" y="3197452"/>
                </a:cubicBezTo>
                <a:close/>
                <a:moveTo>
                  <a:pt x="6452746" y="3122946"/>
                </a:moveTo>
                <a:lnTo>
                  <a:pt x="6453162" y="3130579"/>
                </a:lnTo>
                <a:cubicBezTo>
                  <a:pt x="6454002" y="3144398"/>
                  <a:pt x="6455020" y="3157082"/>
                  <a:pt x="6456587" y="3167050"/>
                </a:cubicBezTo>
                <a:lnTo>
                  <a:pt x="6461451" y="3181937"/>
                </a:lnTo>
                <a:lnTo>
                  <a:pt x="6467043" y="3130919"/>
                </a:lnTo>
                <a:lnTo>
                  <a:pt x="6466334" y="3130706"/>
                </a:lnTo>
                <a:cubicBezTo>
                  <a:pt x="6460900" y="3134825"/>
                  <a:pt x="6459629" y="3169723"/>
                  <a:pt x="6458257" y="3143801"/>
                </a:cubicBezTo>
                <a:cubicBezTo>
                  <a:pt x="6457582" y="3137599"/>
                  <a:pt x="6456467" y="3132892"/>
                  <a:pt x="6455200" y="3129015"/>
                </a:cubicBezTo>
                <a:close/>
                <a:moveTo>
                  <a:pt x="5899755" y="3090904"/>
                </a:moveTo>
                <a:lnTo>
                  <a:pt x="5899749" y="3090971"/>
                </a:lnTo>
                <a:cubicBezTo>
                  <a:pt x="5919838" y="3123943"/>
                  <a:pt x="5908169" y="3206962"/>
                  <a:pt x="5913876" y="3255517"/>
                </a:cubicBezTo>
                <a:cubicBezTo>
                  <a:pt x="5910883" y="3274399"/>
                  <a:pt x="5906986" y="3270802"/>
                  <a:pt x="5902787" y="3259712"/>
                </a:cubicBezTo>
                <a:cubicBezTo>
                  <a:pt x="5907589" y="3285788"/>
                  <a:pt x="5901302" y="3316058"/>
                  <a:pt x="5909097" y="3323253"/>
                </a:cubicBezTo>
                <a:cubicBezTo>
                  <a:pt x="5907008" y="3364613"/>
                  <a:pt x="5904317" y="3390988"/>
                  <a:pt x="5905223" y="3413467"/>
                </a:cubicBezTo>
                <a:cubicBezTo>
                  <a:pt x="5902530" y="3439842"/>
                  <a:pt x="5899538" y="3458724"/>
                  <a:pt x="5889655" y="3492889"/>
                </a:cubicBezTo>
                <a:cubicBezTo>
                  <a:pt x="5882162" y="3493189"/>
                  <a:pt x="5885456" y="3481799"/>
                  <a:pt x="5877964" y="3482098"/>
                </a:cubicBezTo>
                <a:cubicBezTo>
                  <a:pt x="5875272" y="3508474"/>
                  <a:pt x="5874304" y="3531026"/>
                  <a:pt x="5873297" y="3552644"/>
                </a:cubicBezTo>
                <a:lnTo>
                  <a:pt x="5868721" y="3613366"/>
                </a:lnTo>
                <a:lnTo>
                  <a:pt x="5868626" y="3615664"/>
                </a:lnTo>
                <a:cubicBezTo>
                  <a:pt x="5868626" y="3657842"/>
                  <a:pt x="5885498" y="3615664"/>
                  <a:pt x="5902370" y="3649406"/>
                </a:cubicBezTo>
                <a:cubicBezTo>
                  <a:pt x="5893933" y="3691583"/>
                  <a:pt x="5902370" y="3708456"/>
                  <a:pt x="5893933" y="3759069"/>
                </a:cubicBezTo>
                <a:cubicBezTo>
                  <a:pt x="5902370" y="3759071"/>
                  <a:pt x="5910805" y="3742199"/>
                  <a:pt x="5910807" y="3708454"/>
                </a:cubicBezTo>
                <a:cubicBezTo>
                  <a:pt x="5910806" y="3716891"/>
                  <a:pt x="5912915" y="3725327"/>
                  <a:pt x="5913969" y="3735871"/>
                </a:cubicBezTo>
                <a:lnTo>
                  <a:pt x="5913771" y="3738386"/>
                </a:lnTo>
                <a:lnTo>
                  <a:pt x="5919568" y="3702380"/>
                </a:lnTo>
                <a:cubicBezTo>
                  <a:pt x="5922793" y="3683032"/>
                  <a:pt x="5924516" y="3666146"/>
                  <a:pt x="5920803" y="3653480"/>
                </a:cubicBezTo>
                <a:cubicBezTo>
                  <a:pt x="5922843" y="3624570"/>
                  <a:pt x="5929754" y="3637108"/>
                  <a:pt x="5935379" y="3617663"/>
                </a:cubicBezTo>
                <a:cubicBezTo>
                  <a:pt x="5937419" y="3588753"/>
                  <a:pt x="5927953" y="3592333"/>
                  <a:pt x="5927180" y="3573144"/>
                </a:cubicBezTo>
                <a:cubicBezTo>
                  <a:pt x="5938686" y="3540652"/>
                  <a:pt x="5937656" y="3515068"/>
                  <a:pt x="5936885" y="3495878"/>
                </a:cubicBezTo>
                <a:cubicBezTo>
                  <a:pt x="5936112" y="3476689"/>
                  <a:pt x="5932013" y="3454430"/>
                  <a:pt x="5937123" y="3422193"/>
                </a:cubicBezTo>
                <a:cubicBezTo>
                  <a:pt x="5943262" y="3415542"/>
                  <a:pt x="5946073" y="3405820"/>
                  <a:pt x="5949659" y="3415287"/>
                </a:cubicBezTo>
                <a:cubicBezTo>
                  <a:pt x="5952847" y="3375119"/>
                  <a:pt x="5951495" y="3341537"/>
                  <a:pt x="5948577" y="3308820"/>
                </a:cubicBezTo>
                <a:lnTo>
                  <a:pt x="5940173" y="3227623"/>
                </a:lnTo>
                <a:lnTo>
                  <a:pt x="5936112" y="3227623"/>
                </a:lnTo>
                <a:lnTo>
                  <a:pt x="5934113" y="3216005"/>
                </a:lnTo>
                <a:lnTo>
                  <a:pt x="5933300" y="3217735"/>
                </a:lnTo>
                <a:cubicBezTo>
                  <a:pt x="5931445" y="3221411"/>
                  <a:pt x="5929143" y="3223905"/>
                  <a:pt x="5925816" y="3220835"/>
                </a:cubicBezTo>
                <a:cubicBezTo>
                  <a:pt x="5922807" y="3205739"/>
                  <a:pt x="5922115" y="3193554"/>
                  <a:pt x="5922789" y="3182917"/>
                </a:cubicBezTo>
                <a:lnTo>
                  <a:pt x="5925668" y="3166923"/>
                </a:lnTo>
                <a:lnTo>
                  <a:pt x="5922799" y="3150253"/>
                </a:lnTo>
                <a:close/>
                <a:moveTo>
                  <a:pt x="6470079" y="2971783"/>
                </a:moveTo>
                <a:lnTo>
                  <a:pt x="6459848" y="2985189"/>
                </a:lnTo>
                <a:lnTo>
                  <a:pt x="6446665" y="2989730"/>
                </a:lnTo>
                <a:lnTo>
                  <a:pt x="6447438" y="2994236"/>
                </a:lnTo>
                <a:cubicBezTo>
                  <a:pt x="6455446" y="3014611"/>
                  <a:pt x="6450136" y="3019049"/>
                  <a:pt x="6440386" y="3018174"/>
                </a:cubicBezTo>
                <a:cubicBezTo>
                  <a:pt x="6446611" y="3031019"/>
                  <a:pt x="6449095" y="3058268"/>
                  <a:pt x="6450805" y="3087293"/>
                </a:cubicBezTo>
                <a:lnTo>
                  <a:pt x="6451373" y="3097752"/>
                </a:lnTo>
                <a:lnTo>
                  <a:pt x="6456557" y="3096583"/>
                </a:lnTo>
                <a:cubicBezTo>
                  <a:pt x="6460436" y="3093129"/>
                  <a:pt x="6463655" y="3087372"/>
                  <a:pt x="6467490" y="3085383"/>
                </a:cubicBezTo>
                <a:lnTo>
                  <a:pt x="6469775" y="3085600"/>
                </a:lnTo>
                <a:lnTo>
                  <a:pt x="6473655" y="3017169"/>
                </a:lnTo>
                <a:lnTo>
                  <a:pt x="6473968" y="2994029"/>
                </a:lnTo>
                <a:close/>
                <a:moveTo>
                  <a:pt x="5796128" y="2808658"/>
                </a:moveTo>
                <a:lnTo>
                  <a:pt x="5796854" y="2813211"/>
                </a:lnTo>
                <a:cubicBezTo>
                  <a:pt x="5798396" y="2839886"/>
                  <a:pt x="5796605" y="2865287"/>
                  <a:pt x="5790016" y="2888065"/>
                </a:cubicBezTo>
                <a:cubicBezTo>
                  <a:pt x="5810105" y="2921037"/>
                  <a:pt x="5798436" y="3004057"/>
                  <a:pt x="5804143" y="3052612"/>
                </a:cubicBezTo>
                <a:cubicBezTo>
                  <a:pt x="5801150" y="3071493"/>
                  <a:pt x="5797254" y="3067897"/>
                  <a:pt x="5793054" y="3056806"/>
                </a:cubicBezTo>
                <a:cubicBezTo>
                  <a:pt x="5797857" y="3082882"/>
                  <a:pt x="5791569" y="3113152"/>
                  <a:pt x="5799363" y="3120348"/>
                </a:cubicBezTo>
                <a:cubicBezTo>
                  <a:pt x="5797275" y="3161707"/>
                  <a:pt x="5794584" y="3188083"/>
                  <a:pt x="5795489" y="3210561"/>
                </a:cubicBezTo>
                <a:cubicBezTo>
                  <a:pt x="5792798" y="3236936"/>
                  <a:pt x="5789805" y="3255817"/>
                  <a:pt x="5779922" y="3289984"/>
                </a:cubicBezTo>
                <a:cubicBezTo>
                  <a:pt x="5772429" y="3290282"/>
                  <a:pt x="5775723" y="3278894"/>
                  <a:pt x="5768230" y="3279192"/>
                </a:cubicBezTo>
                <a:cubicBezTo>
                  <a:pt x="5762848" y="3331941"/>
                  <a:pt x="5764356" y="3369406"/>
                  <a:pt x="5758672" y="3414663"/>
                </a:cubicBezTo>
                <a:cubicBezTo>
                  <a:pt x="5759576" y="3437141"/>
                  <a:pt x="5758607" y="3459695"/>
                  <a:pt x="5755841" y="3484197"/>
                </a:cubicBezTo>
                <a:lnTo>
                  <a:pt x="5751250" y="3511578"/>
                </a:lnTo>
                <a:lnTo>
                  <a:pt x="5753689" y="3558722"/>
                </a:lnTo>
                <a:cubicBezTo>
                  <a:pt x="5752634" y="3581921"/>
                  <a:pt x="5750526" y="3607228"/>
                  <a:pt x="5750526" y="3632535"/>
                </a:cubicBezTo>
                <a:cubicBezTo>
                  <a:pt x="5792705" y="3674714"/>
                  <a:pt x="5826448" y="3531308"/>
                  <a:pt x="5834884" y="3413208"/>
                </a:cubicBezTo>
                <a:cubicBezTo>
                  <a:pt x="5843319" y="3404771"/>
                  <a:pt x="5851757" y="3413208"/>
                  <a:pt x="5868624" y="3387901"/>
                </a:cubicBezTo>
                <a:cubicBezTo>
                  <a:pt x="5864407" y="3400555"/>
                  <a:pt x="5864408" y="3406882"/>
                  <a:pt x="5866517" y="3410045"/>
                </a:cubicBezTo>
                <a:lnTo>
                  <a:pt x="5867131" y="3410229"/>
                </a:lnTo>
                <a:lnTo>
                  <a:pt x="5872246" y="3386637"/>
                </a:lnTo>
                <a:cubicBezTo>
                  <a:pt x="5873515" y="3371576"/>
                  <a:pt x="5872988" y="3358464"/>
                  <a:pt x="5872535" y="3347224"/>
                </a:cubicBezTo>
                <a:cubicBezTo>
                  <a:pt x="5871631" y="3324746"/>
                  <a:pt x="5866829" y="3298669"/>
                  <a:pt x="5872815" y="3260906"/>
                </a:cubicBezTo>
                <a:cubicBezTo>
                  <a:pt x="5880007" y="3253114"/>
                  <a:pt x="5883301" y="3241726"/>
                  <a:pt x="5887499" y="3252816"/>
                </a:cubicBezTo>
                <a:cubicBezTo>
                  <a:pt x="5893102" y="3182233"/>
                  <a:pt x="5886739" y="3129014"/>
                  <a:pt x="5880163" y="3070525"/>
                </a:cubicBezTo>
                <a:lnTo>
                  <a:pt x="5878087" y="3050101"/>
                </a:lnTo>
                <a:lnTo>
                  <a:pt x="5870867" y="3036635"/>
                </a:lnTo>
                <a:lnTo>
                  <a:pt x="5865140" y="3025482"/>
                </a:lnTo>
                <a:lnTo>
                  <a:pt x="5864600" y="3026174"/>
                </a:lnTo>
                <a:cubicBezTo>
                  <a:pt x="5863166" y="3026994"/>
                  <a:pt x="5861518" y="3026824"/>
                  <a:pt x="5859570" y="3025027"/>
                </a:cubicBezTo>
                <a:lnTo>
                  <a:pt x="5858588" y="3012722"/>
                </a:lnTo>
                <a:lnTo>
                  <a:pt x="5843319" y="2982990"/>
                </a:lnTo>
                <a:cubicBezTo>
                  <a:pt x="5843319" y="2982990"/>
                  <a:pt x="5834884" y="2999862"/>
                  <a:pt x="5834884" y="3016734"/>
                </a:cubicBezTo>
                <a:cubicBezTo>
                  <a:pt x="5818011" y="2982990"/>
                  <a:pt x="5826447" y="2915505"/>
                  <a:pt x="5818012" y="2864891"/>
                </a:cubicBezTo>
                <a:cubicBezTo>
                  <a:pt x="5813794" y="2854346"/>
                  <a:pt x="5809049" y="2842220"/>
                  <a:pt x="5804304" y="2829962"/>
                </a:cubicBezTo>
                <a:close/>
                <a:moveTo>
                  <a:pt x="6508420" y="2779156"/>
                </a:moveTo>
                <a:lnTo>
                  <a:pt x="6507136" y="2780799"/>
                </a:lnTo>
                <a:cubicBezTo>
                  <a:pt x="6504933" y="2782308"/>
                  <a:pt x="6502604" y="2782226"/>
                  <a:pt x="6500134" y="2779246"/>
                </a:cubicBezTo>
                <a:lnTo>
                  <a:pt x="6502399" y="2890359"/>
                </a:lnTo>
                <a:lnTo>
                  <a:pt x="6505686" y="2887611"/>
                </a:lnTo>
                <a:cubicBezTo>
                  <a:pt x="6501246" y="2882298"/>
                  <a:pt x="6502116" y="2872547"/>
                  <a:pt x="6511866" y="2873422"/>
                </a:cubicBezTo>
                <a:lnTo>
                  <a:pt x="6513497" y="2877577"/>
                </a:lnTo>
                <a:lnTo>
                  <a:pt x="6514565" y="2898237"/>
                </a:lnTo>
                <a:cubicBezTo>
                  <a:pt x="6519875" y="2893798"/>
                  <a:pt x="6519875" y="2893798"/>
                  <a:pt x="6519875" y="2893798"/>
                </a:cubicBezTo>
                <a:lnTo>
                  <a:pt x="6513497" y="2877577"/>
                </a:lnTo>
                <a:close/>
                <a:moveTo>
                  <a:pt x="5404661" y="2763661"/>
                </a:moveTo>
                <a:cubicBezTo>
                  <a:pt x="5413098" y="2772097"/>
                  <a:pt x="5413098" y="2780533"/>
                  <a:pt x="5413098" y="2788968"/>
                </a:cubicBezTo>
                <a:lnTo>
                  <a:pt x="5413098" y="2797406"/>
                </a:lnTo>
                <a:lnTo>
                  <a:pt x="5413098" y="2805841"/>
                </a:lnTo>
                <a:lnTo>
                  <a:pt x="5413098" y="2814276"/>
                </a:lnTo>
                <a:cubicBezTo>
                  <a:pt x="5413098" y="2814276"/>
                  <a:pt x="5413098" y="2805841"/>
                  <a:pt x="5404662" y="2797406"/>
                </a:cubicBezTo>
                <a:close/>
                <a:moveTo>
                  <a:pt x="6368014" y="2752114"/>
                </a:moveTo>
                <a:cubicBezTo>
                  <a:pt x="6361883" y="2766999"/>
                  <a:pt x="6357505" y="2781884"/>
                  <a:pt x="6354550" y="2796770"/>
                </a:cubicBezTo>
                <a:lnTo>
                  <a:pt x="6353593" y="2805446"/>
                </a:lnTo>
                <a:lnTo>
                  <a:pt x="6374570" y="2874671"/>
                </a:lnTo>
                <a:cubicBezTo>
                  <a:pt x="6377359" y="2953548"/>
                  <a:pt x="6392599" y="3058113"/>
                  <a:pt x="6409578" y="3143175"/>
                </a:cubicBezTo>
                <a:cubicBezTo>
                  <a:pt x="6409578" y="3143175"/>
                  <a:pt x="6409578" y="3143175"/>
                  <a:pt x="6414888" y="3138739"/>
                </a:cubicBezTo>
                <a:cubicBezTo>
                  <a:pt x="6410448" y="3133425"/>
                  <a:pt x="6411318" y="3123676"/>
                  <a:pt x="6421068" y="3124551"/>
                </a:cubicBezTo>
                <a:lnTo>
                  <a:pt x="6422700" y="3128706"/>
                </a:lnTo>
                <a:lnTo>
                  <a:pt x="6423768" y="3149362"/>
                </a:lnTo>
                <a:cubicBezTo>
                  <a:pt x="6429077" y="3144926"/>
                  <a:pt x="6429077" y="3144926"/>
                  <a:pt x="6429077" y="3144926"/>
                </a:cubicBezTo>
                <a:lnTo>
                  <a:pt x="6422700" y="3128706"/>
                </a:lnTo>
                <a:lnTo>
                  <a:pt x="6417015" y="3018534"/>
                </a:lnTo>
                <a:lnTo>
                  <a:pt x="6414015" y="2972866"/>
                </a:lnTo>
                <a:lnTo>
                  <a:pt x="6406544" y="2951752"/>
                </a:lnTo>
                <a:cubicBezTo>
                  <a:pt x="6399536" y="2902718"/>
                  <a:pt x="6396034" y="2853683"/>
                  <a:pt x="6389030" y="2804652"/>
                </a:cubicBezTo>
                <a:cubicBezTo>
                  <a:pt x="6385527" y="2787139"/>
                  <a:pt x="6378521" y="2769626"/>
                  <a:pt x="6368014" y="2752114"/>
                </a:cubicBezTo>
                <a:close/>
                <a:moveTo>
                  <a:pt x="6478241" y="2723750"/>
                </a:moveTo>
                <a:lnTo>
                  <a:pt x="6481412" y="2772854"/>
                </a:lnTo>
                <a:lnTo>
                  <a:pt x="6481359" y="2778262"/>
                </a:lnTo>
                <a:lnTo>
                  <a:pt x="6492255" y="2843453"/>
                </a:lnTo>
                <a:lnTo>
                  <a:pt x="6492103" y="2836567"/>
                </a:lnTo>
                <a:cubicBezTo>
                  <a:pt x="6492048" y="2801324"/>
                  <a:pt x="6492633" y="2775345"/>
                  <a:pt x="6487688" y="2751180"/>
                </a:cubicBezTo>
                <a:close/>
                <a:moveTo>
                  <a:pt x="6471948" y="2602764"/>
                </a:moveTo>
                <a:lnTo>
                  <a:pt x="6470476" y="2603507"/>
                </a:lnTo>
                <a:lnTo>
                  <a:pt x="6474714" y="2669154"/>
                </a:lnTo>
                <a:lnTo>
                  <a:pt x="6474578" y="2659237"/>
                </a:lnTo>
                <a:cubicBezTo>
                  <a:pt x="6473389" y="2642640"/>
                  <a:pt x="6472642" y="2627182"/>
                  <a:pt x="6476460" y="2609956"/>
                </a:cubicBezTo>
                <a:cubicBezTo>
                  <a:pt x="6474690" y="2605393"/>
                  <a:pt x="6473234" y="2603332"/>
                  <a:pt x="6471948" y="2602764"/>
                </a:cubicBezTo>
                <a:close/>
                <a:moveTo>
                  <a:pt x="6458450" y="2239645"/>
                </a:moveTo>
                <a:cubicBezTo>
                  <a:pt x="6455459" y="2243561"/>
                  <a:pt x="6453724" y="2259548"/>
                  <a:pt x="6450161" y="2257976"/>
                </a:cubicBezTo>
                <a:cubicBezTo>
                  <a:pt x="6441034" y="2261513"/>
                  <a:pt x="6433952" y="2243260"/>
                  <a:pt x="6433952" y="2243260"/>
                </a:cubicBezTo>
                <a:cubicBezTo>
                  <a:pt x="6424825" y="2246796"/>
                  <a:pt x="6430606" y="2302294"/>
                  <a:pt x="6419984" y="2274915"/>
                </a:cubicBezTo>
                <a:lnTo>
                  <a:pt x="6412070" y="2253880"/>
                </a:lnTo>
                <a:lnTo>
                  <a:pt x="6438066" y="2377354"/>
                </a:lnTo>
                <a:lnTo>
                  <a:pt x="6458698" y="2510576"/>
                </a:lnTo>
                <a:lnTo>
                  <a:pt x="6465170" y="2512554"/>
                </a:lnTo>
                <a:cubicBezTo>
                  <a:pt x="6473098" y="2508251"/>
                  <a:pt x="6469603" y="2484017"/>
                  <a:pt x="6466949" y="2477172"/>
                </a:cubicBezTo>
                <a:cubicBezTo>
                  <a:pt x="6485203" y="2470102"/>
                  <a:pt x="6495824" y="2497480"/>
                  <a:pt x="6512779" y="2527655"/>
                </a:cubicBezTo>
                <a:cubicBezTo>
                  <a:pt x="6520415" y="2493203"/>
                  <a:pt x="6487059" y="2380153"/>
                  <a:pt x="6482025" y="2340112"/>
                </a:cubicBezTo>
                <a:cubicBezTo>
                  <a:pt x="6482025" y="2340112"/>
                  <a:pt x="6479231" y="2346442"/>
                  <a:pt x="6479231" y="2346442"/>
                </a:cubicBezTo>
                <a:cubicBezTo>
                  <a:pt x="6482772" y="2355569"/>
                  <a:pt x="6476437" y="2352774"/>
                  <a:pt x="6476437" y="2352774"/>
                </a:cubicBezTo>
                <a:cubicBezTo>
                  <a:pt x="6476437" y="2352774"/>
                  <a:pt x="6472897" y="2343650"/>
                  <a:pt x="6472897" y="2343650"/>
                </a:cubicBezTo>
                <a:cubicBezTo>
                  <a:pt x="6469356" y="2334523"/>
                  <a:pt x="6472151" y="2328192"/>
                  <a:pt x="6472151" y="2328192"/>
                </a:cubicBezTo>
                <a:cubicBezTo>
                  <a:pt x="6472151" y="2328192"/>
                  <a:pt x="6472151" y="2328192"/>
                  <a:pt x="6469356" y="2334523"/>
                </a:cubicBezTo>
                <a:cubicBezTo>
                  <a:pt x="6466563" y="2340854"/>
                  <a:pt x="6454448" y="2282560"/>
                  <a:pt x="6467117" y="2288151"/>
                </a:cubicBezTo>
                <a:cubicBezTo>
                  <a:pt x="6467117" y="2288151"/>
                  <a:pt x="6467117" y="2288151"/>
                  <a:pt x="6460782" y="2285355"/>
                </a:cubicBezTo>
                <a:cubicBezTo>
                  <a:pt x="6460782" y="2285355"/>
                  <a:pt x="6463577" y="2279024"/>
                  <a:pt x="6457242" y="2276229"/>
                </a:cubicBezTo>
                <a:cubicBezTo>
                  <a:pt x="6457242" y="2276229"/>
                  <a:pt x="6460035" y="2269898"/>
                  <a:pt x="6460035" y="2269898"/>
                </a:cubicBezTo>
                <a:cubicBezTo>
                  <a:pt x="6462830" y="2263567"/>
                  <a:pt x="6462830" y="2263567"/>
                  <a:pt x="6462830" y="2263567"/>
                </a:cubicBezTo>
                <a:cubicBezTo>
                  <a:pt x="6462830" y="2263567"/>
                  <a:pt x="6462830" y="2263567"/>
                  <a:pt x="6466369" y="2272693"/>
                </a:cubicBezTo>
                <a:cubicBezTo>
                  <a:pt x="6466369" y="2272693"/>
                  <a:pt x="6466369" y="2272693"/>
                  <a:pt x="6469164" y="2266362"/>
                </a:cubicBezTo>
                <a:cubicBezTo>
                  <a:pt x="6466136" y="2251789"/>
                  <a:pt x="6463830" y="2244153"/>
                  <a:pt x="6461975" y="2240852"/>
                </a:cubicBezTo>
                <a:cubicBezTo>
                  <a:pt x="6460585" y="2238377"/>
                  <a:pt x="6459448" y="2238340"/>
                  <a:pt x="6458450" y="2239645"/>
                </a:cubicBezTo>
                <a:close/>
                <a:moveTo>
                  <a:pt x="6119324" y="1470230"/>
                </a:moveTo>
                <a:cubicBezTo>
                  <a:pt x="6115822" y="1561292"/>
                  <a:pt x="6154350" y="1634845"/>
                  <a:pt x="6182372" y="1708395"/>
                </a:cubicBezTo>
                <a:cubicBezTo>
                  <a:pt x="6189377" y="1722403"/>
                  <a:pt x="6199884" y="1729407"/>
                  <a:pt x="6213896" y="1718901"/>
                </a:cubicBezTo>
                <a:lnTo>
                  <a:pt x="6230856" y="1709003"/>
                </a:lnTo>
                <a:lnTo>
                  <a:pt x="6226890" y="1691895"/>
                </a:lnTo>
                <a:cubicBezTo>
                  <a:pt x="6216009" y="1640162"/>
                  <a:pt x="6210799" y="1608540"/>
                  <a:pt x="6185731" y="1576670"/>
                </a:cubicBezTo>
                <a:cubicBezTo>
                  <a:pt x="6183285" y="1554923"/>
                  <a:pt x="6178063" y="1537891"/>
                  <a:pt x="6173508" y="1521886"/>
                </a:cubicBezTo>
                <a:lnTo>
                  <a:pt x="6172469" y="1515742"/>
                </a:lnTo>
                <a:lnTo>
                  <a:pt x="6170551" y="1514447"/>
                </a:lnTo>
                <a:cubicBezTo>
                  <a:pt x="6154351" y="1500000"/>
                  <a:pt x="6138589" y="1484239"/>
                  <a:pt x="6119324" y="1470230"/>
                </a:cubicBezTo>
                <a:close/>
                <a:moveTo>
                  <a:pt x="6220785" y="1467284"/>
                </a:moveTo>
                <a:lnTo>
                  <a:pt x="6224419" y="1484860"/>
                </a:lnTo>
                <a:cubicBezTo>
                  <a:pt x="6225363" y="1494458"/>
                  <a:pt x="6224677" y="1501829"/>
                  <a:pt x="6221902" y="1506545"/>
                </a:cubicBezTo>
                <a:cubicBezTo>
                  <a:pt x="6228674" y="1507988"/>
                  <a:pt x="6228674" y="1507988"/>
                  <a:pt x="6228674" y="1507988"/>
                </a:cubicBezTo>
                <a:cubicBezTo>
                  <a:pt x="6228674" y="1507988"/>
                  <a:pt x="6228674" y="1507988"/>
                  <a:pt x="6234004" y="1516199"/>
                </a:cubicBezTo>
                <a:cubicBezTo>
                  <a:pt x="6232563" y="1522967"/>
                  <a:pt x="6231122" y="1529734"/>
                  <a:pt x="6229680" y="1536503"/>
                </a:cubicBezTo>
                <a:cubicBezTo>
                  <a:pt x="6229680" y="1536503"/>
                  <a:pt x="6229680" y="1536503"/>
                  <a:pt x="6224350" y="1528292"/>
                </a:cubicBezTo>
                <a:cubicBezTo>
                  <a:pt x="6224350" y="1528292"/>
                  <a:pt x="6224350" y="1528292"/>
                  <a:pt x="6223684" y="1527266"/>
                </a:cubicBezTo>
                <a:lnTo>
                  <a:pt x="6220817" y="1522851"/>
                </a:lnTo>
                <a:lnTo>
                  <a:pt x="6221874" y="1531073"/>
                </a:lnTo>
                <a:lnTo>
                  <a:pt x="6242353" y="1609953"/>
                </a:lnTo>
                <a:cubicBezTo>
                  <a:pt x="6235580" y="1608511"/>
                  <a:pt x="6235144" y="1643795"/>
                  <a:pt x="6223042" y="1634143"/>
                </a:cubicBezTo>
                <a:lnTo>
                  <a:pt x="6239473" y="1705560"/>
                </a:lnTo>
                <a:lnTo>
                  <a:pt x="6250673" y="1702375"/>
                </a:lnTo>
                <a:cubicBezTo>
                  <a:pt x="6280226" y="1699420"/>
                  <a:pt x="6290078" y="1732912"/>
                  <a:pt x="6297961" y="1764435"/>
                </a:cubicBezTo>
                <a:cubicBezTo>
                  <a:pt x="6324230" y="1866004"/>
                  <a:pt x="6349624" y="1967573"/>
                  <a:pt x="6373267" y="2069581"/>
                </a:cubicBezTo>
                <a:lnTo>
                  <a:pt x="6384393" y="2122429"/>
                </a:lnTo>
                <a:lnTo>
                  <a:pt x="6393144" y="2124321"/>
                </a:lnTo>
                <a:cubicBezTo>
                  <a:pt x="6402890" y="2133585"/>
                  <a:pt x="6408237" y="2160056"/>
                  <a:pt x="6418298" y="2175842"/>
                </a:cubicBezTo>
                <a:cubicBezTo>
                  <a:pt x="6424633" y="2178638"/>
                  <a:pt x="6410471" y="2142131"/>
                  <a:pt x="6419599" y="2138595"/>
                </a:cubicBezTo>
                <a:cubicBezTo>
                  <a:pt x="6412518" y="2120343"/>
                  <a:pt x="6408231" y="2095758"/>
                  <a:pt x="6401898" y="2092964"/>
                </a:cubicBezTo>
                <a:cubicBezTo>
                  <a:pt x="6379716" y="1954590"/>
                  <a:pt x="6328103" y="1848610"/>
                  <a:pt x="6319338" y="1731284"/>
                </a:cubicBezTo>
                <a:cubicBezTo>
                  <a:pt x="6308716" y="1703905"/>
                  <a:pt x="6301637" y="1685652"/>
                  <a:pt x="6294555" y="1667400"/>
                </a:cubicBezTo>
                <a:cubicBezTo>
                  <a:pt x="6285979" y="1618233"/>
                  <a:pt x="6286728" y="1633689"/>
                  <a:pt x="6274614" y="1575398"/>
                </a:cubicBezTo>
                <a:cubicBezTo>
                  <a:pt x="6271073" y="1566271"/>
                  <a:pt x="6261945" y="1569807"/>
                  <a:pt x="6261945" y="1569807"/>
                </a:cubicBezTo>
                <a:cubicBezTo>
                  <a:pt x="6246386" y="1536467"/>
                  <a:pt x="6235766" y="1509088"/>
                  <a:pt x="6227264" y="1485482"/>
                </a:cubicBezTo>
                <a:close/>
                <a:moveTo>
                  <a:pt x="6163232" y="1291657"/>
                </a:moveTo>
                <a:lnTo>
                  <a:pt x="6169423" y="1308672"/>
                </a:lnTo>
                <a:lnTo>
                  <a:pt x="6164862" y="1292485"/>
                </a:lnTo>
                <a:close/>
                <a:moveTo>
                  <a:pt x="4999747" y="1084964"/>
                </a:moveTo>
                <a:lnTo>
                  <a:pt x="5004170" y="1092826"/>
                </a:lnTo>
                <a:lnTo>
                  <a:pt x="5000801" y="1092344"/>
                </a:lnTo>
                <a:cubicBezTo>
                  <a:pt x="4999746" y="1091291"/>
                  <a:pt x="4999746" y="1089181"/>
                  <a:pt x="4999747" y="1084964"/>
                </a:cubicBezTo>
                <a:close/>
                <a:moveTo>
                  <a:pt x="4933923" y="1003153"/>
                </a:moveTo>
                <a:lnTo>
                  <a:pt x="4947450" y="1028780"/>
                </a:lnTo>
                <a:lnTo>
                  <a:pt x="4940697" y="1009043"/>
                </a:lnTo>
                <a:close/>
                <a:moveTo>
                  <a:pt x="4932262" y="644497"/>
                </a:moveTo>
                <a:lnTo>
                  <a:pt x="4940697" y="654745"/>
                </a:lnTo>
                <a:lnTo>
                  <a:pt x="4932262" y="646309"/>
                </a:lnTo>
                <a:close/>
                <a:moveTo>
                  <a:pt x="5581482" y="244629"/>
                </a:moveTo>
                <a:cubicBezTo>
                  <a:pt x="5579541" y="245432"/>
                  <a:pt x="5578623" y="247668"/>
                  <a:pt x="5577991" y="250629"/>
                </a:cubicBezTo>
                <a:lnTo>
                  <a:pt x="5577495" y="252297"/>
                </a:lnTo>
                <a:lnTo>
                  <a:pt x="5647778" y="373537"/>
                </a:lnTo>
                <a:cubicBezTo>
                  <a:pt x="5670983" y="417754"/>
                  <a:pt x="5692000" y="463286"/>
                  <a:pt x="5709512" y="510569"/>
                </a:cubicBezTo>
                <a:cubicBezTo>
                  <a:pt x="5776063" y="689191"/>
                  <a:pt x="5863627" y="857308"/>
                  <a:pt x="5951197" y="1025425"/>
                </a:cubicBezTo>
                <a:cubicBezTo>
                  <a:pt x="5956451" y="1006161"/>
                  <a:pt x="5952071" y="961505"/>
                  <a:pt x="5942878" y="913784"/>
                </a:cubicBezTo>
                <a:lnTo>
                  <a:pt x="5930115" y="859785"/>
                </a:lnTo>
                <a:lnTo>
                  <a:pt x="5902782" y="807112"/>
                </a:lnTo>
                <a:cubicBezTo>
                  <a:pt x="5874423" y="753314"/>
                  <a:pt x="5848241" y="701749"/>
                  <a:pt x="5831966" y="645218"/>
                </a:cubicBezTo>
                <a:cubicBezTo>
                  <a:pt x="5815975" y="620586"/>
                  <a:pt x="5805316" y="604166"/>
                  <a:pt x="5794655" y="587744"/>
                </a:cubicBezTo>
                <a:cubicBezTo>
                  <a:pt x="5776216" y="541367"/>
                  <a:pt x="5780106" y="556344"/>
                  <a:pt x="5756339" y="501756"/>
                </a:cubicBezTo>
                <a:cubicBezTo>
                  <a:pt x="5751007" y="493545"/>
                  <a:pt x="5742795" y="498872"/>
                  <a:pt x="5742795" y="498872"/>
                </a:cubicBezTo>
                <a:cubicBezTo>
                  <a:pt x="5698711" y="439955"/>
                  <a:pt x="5678833" y="400346"/>
                  <a:pt x="5657513" y="367504"/>
                </a:cubicBezTo>
                <a:cubicBezTo>
                  <a:pt x="5630862" y="326451"/>
                  <a:pt x="5616312" y="295051"/>
                  <a:pt x="5591104" y="247231"/>
                </a:cubicBezTo>
                <a:cubicBezTo>
                  <a:pt x="5586386" y="244457"/>
                  <a:pt x="5583423" y="243826"/>
                  <a:pt x="5581482" y="244629"/>
                </a:cubicBezTo>
                <a:close/>
                <a:moveTo>
                  <a:pt x="4684964" y="0"/>
                </a:moveTo>
                <a:lnTo>
                  <a:pt x="5380578" y="0"/>
                </a:lnTo>
                <a:lnTo>
                  <a:pt x="5478611" y="117479"/>
                </a:lnTo>
                <a:lnTo>
                  <a:pt x="5500013" y="146283"/>
                </a:lnTo>
                <a:lnTo>
                  <a:pt x="5500055" y="142937"/>
                </a:lnTo>
                <a:cubicBezTo>
                  <a:pt x="5505385" y="151146"/>
                  <a:pt x="5513598" y="145819"/>
                  <a:pt x="5534919" y="178662"/>
                </a:cubicBezTo>
                <a:cubicBezTo>
                  <a:pt x="5515041" y="139053"/>
                  <a:pt x="5481616" y="96559"/>
                  <a:pt x="5448194" y="54062"/>
                </a:cubicBezTo>
                <a:lnTo>
                  <a:pt x="5412460" y="0"/>
                </a:lnTo>
                <a:lnTo>
                  <a:pt x="5476134" y="0"/>
                </a:lnTo>
                <a:lnTo>
                  <a:pt x="5485373" y="12455"/>
                </a:lnTo>
                <a:cubicBezTo>
                  <a:pt x="5516129" y="50844"/>
                  <a:pt x="5544834" y="90565"/>
                  <a:pt x="5571665" y="130771"/>
                </a:cubicBezTo>
                <a:lnTo>
                  <a:pt x="5619902" y="208686"/>
                </a:lnTo>
                <a:lnTo>
                  <a:pt x="5662149" y="253738"/>
                </a:lnTo>
                <a:lnTo>
                  <a:pt x="5686327" y="295355"/>
                </a:lnTo>
                <a:lnTo>
                  <a:pt x="5686913" y="295939"/>
                </a:lnTo>
                <a:lnTo>
                  <a:pt x="5696157" y="311903"/>
                </a:lnTo>
                <a:lnTo>
                  <a:pt x="5731531" y="366614"/>
                </a:lnTo>
                <a:cubicBezTo>
                  <a:pt x="5757825" y="405636"/>
                  <a:pt x="5786052" y="444566"/>
                  <a:pt x="5812509" y="478933"/>
                </a:cubicBezTo>
                <a:cubicBezTo>
                  <a:pt x="5812509" y="478933"/>
                  <a:pt x="5812509" y="478933"/>
                  <a:pt x="5815302" y="472602"/>
                </a:cubicBezTo>
                <a:cubicBezTo>
                  <a:pt x="5808968" y="469807"/>
                  <a:pt x="5805428" y="460680"/>
                  <a:pt x="5814555" y="457145"/>
                </a:cubicBezTo>
                <a:lnTo>
                  <a:pt x="5817860" y="460147"/>
                </a:lnTo>
                <a:lnTo>
                  <a:pt x="5827972" y="478193"/>
                </a:lnTo>
                <a:cubicBezTo>
                  <a:pt x="5830766" y="471862"/>
                  <a:pt x="5830766" y="471862"/>
                  <a:pt x="5830766" y="471862"/>
                </a:cubicBezTo>
                <a:lnTo>
                  <a:pt x="5817860" y="460147"/>
                </a:lnTo>
                <a:lnTo>
                  <a:pt x="5763946" y="363899"/>
                </a:lnTo>
                <a:cubicBezTo>
                  <a:pt x="5742496" y="328904"/>
                  <a:pt x="5723072" y="295751"/>
                  <a:pt x="5712077" y="260643"/>
                </a:cubicBezTo>
                <a:cubicBezTo>
                  <a:pt x="5682453" y="224878"/>
                  <a:pt x="5630286" y="171603"/>
                  <a:pt x="5647795" y="149075"/>
                </a:cubicBezTo>
                <a:cubicBezTo>
                  <a:pt x="5687293" y="196760"/>
                  <a:pt x="5713379" y="223399"/>
                  <a:pt x="5750084" y="277415"/>
                </a:cubicBezTo>
                <a:cubicBezTo>
                  <a:pt x="5743749" y="274620"/>
                  <a:pt x="5740956" y="280951"/>
                  <a:pt x="5737415" y="271824"/>
                </a:cubicBezTo>
                <a:cubicBezTo>
                  <a:pt x="5734621" y="278156"/>
                  <a:pt x="5776912" y="319511"/>
                  <a:pt x="5780454" y="328637"/>
                </a:cubicBezTo>
                <a:cubicBezTo>
                  <a:pt x="5796661" y="343354"/>
                  <a:pt x="5793868" y="349685"/>
                  <a:pt x="5784739" y="353221"/>
                </a:cubicBezTo>
                <a:cubicBezTo>
                  <a:pt x="5807282" y="370734"/>
                  <a:pt x="5841940" y="446537"/>
                  <a:pt x="5865230" y="479507"/>
                </a:cubicBezTo>
                <a:cubicBezTo>
                  <a:pt x="5875105" y="491429"/>
                  <a:pt x="5881440" y="494224"/>
                  <a:pt x="5891313" y="506145"/>
                </a:cubicBezTo>
                <a:cubicBezTo>
                  <a:pt x="5958388" y="611383"/>
                  <a:pt x="6004412" y="730027"/>
                  <a:pt x="6056025" y="836005"/>
                </a:cubicBezTo>
                <a:cubicBezTo>
                  <a:pt x="6076520" y="875305"/>
                  <a:pt x="6122354" y="925785"/>
                  <a:pt x="6104098" y="932857"/>
                </a:cubicBezTo>
                <a:cubicBezTo>
                  <a:pt x="6114718" y="960236"/>
                  <a:pt x="6125341" y="987615"/>
                  <a:pt x="6138008" y="993205"/>
                </a:cubicBezTo>
                <a:cubicBezTo>
                  <a:pt x="6142295" y="1017789"/>
                  <a:pt x="6138754" y="1008663"/>
                  <a:pt x="6123293" y="1009405"/>
                </a:cubicBezTo>
                <a:cubicBezTo>
                  <a:pt x="6079508" y="937134"/>
                  <a:pt x="6046897" y="839540"/>
                  <a:pt x="6012986" y="779192"/>
                </a:cubicBezTo>
                <a:cubicBezTo>
                  <a:pt x="6015781" y="772861"/>
                  <a:pt x="6009445" y="770065"/>
                  <a:pt x="6006652" y="776396"/>
                </a:cubicBezTo>
                <a:cubicBezTo>
                  <a:pt x="6006652" y="776396"/>
                  <a:pt x="6010193" y="785523"/>
                  <a:pt x="6010193" y="785523"/>
                </a:cubicBezTo>
                <a:cubicBezTo>
                  <a:pt x="6020068" y="797446"/>
                  <a:pt x="6017273" y="803776"/>
                  <a:pt x="6014480" y="810107"/>
                </a:cubicBezTo>
                <a:lnTo>
                  <a:pt x="6004788" y="798404"/>
                </a:lnTo>
                <a:lnTo>
                  <a:pt x="6001064" y="789058"/>
                </a:lnTo>
                <a:cubicBezTo>
                  <a:pt x="6004605" y="798185"/>
                  <a:pt x="6004605" y="798185"/>
                  <a:pt x="6004605" y="798185"/>
                </a:cubicBezTo>
                <a:lnTo>
                  <a:pt x="6004788" y="798404"/>
                </a:lnTo>
                <a:lnTo>
                  <a:pt x="6051771" y="916385"/>
                </a:lnTo>
                <a:cubicBezTo>
                  <a:pt x="6070427" y="957710"/>
                  <a:pt x="6090225" y="998593"/>
                  <a:pt x="6109323" y="1041059"/>
                </a:cubicBezTo>
                <a:cubicBezTo>
                  <a:pt x="6153855" y="1128785"/>
                  <a:pt x="6189259" y="1220047"/>
                  <a:pt x="6218330" y="1308516"/>
                </a:cubicBezTo>
                <a:cubicBezTo>
                  <a:pt x="6225408" y="1326767"/>
                  <a:pt x="6235284" y="1338689"/>
                  <a:pt x="6248699" y="1359737"/>
                </a:cubicBezTo>
                <a:cubicBezTo>
                  <a:pt x="6274229" y="1439077"/>
                  <a:pt x="6291930" y="1484709"/>
                  <a:pt x="6317460" y="1564049"/>
                </a:cubicBezTo>
                <a:lnTo>
                  <a:pt x="6327364" y="1565758"/>
                </a:lnTo>
                <a:lnTo>
                  <a:pt x="6405224" y="1840478"/>
                </a:lnTo>
                <a:lnTo>
                  <a:pt x="6402944" y="1841928"/>
                </a:lnTo>
                <a:cubicBezTo>
                  <a:pt x="6401363" y="1841231"/>
                  <a:pt x="6400479" y="1838947"/>
                  <a:pt x="6401876" y="1835782"/>
                </a:cubicBezTo>
                <a:lnTo>
                  <a:pt x="6399693" y="1834088"/>
                </a:lnTo>
                <a:lnTo>
                  <a:pt x="6398335" y="1826656"/>
                </a:lnTo>
                <a:cubicBezTo>
                  <a:pt x="6396938" y="1829822"/>
                  <a:pt x="6397823" y="1832103"/>
                  <a:pt x="6399057" y="1833594"/>
                </a:cubicBezTo>
                <a:lnTo>
                  <a:pt x="6399693" y="1834088"/>
                </a:lnTo>
                <a:lnTo>
                  <a:pt x="6403601" y="1855454"/>
                </a:lnTo>
                <a:cubicBezTo>
                  <a:pt x="6404065" y="1865114"/>
                  <a:pt x="6403741" y="1874425"/>
                  <a:pt x="6404114" y="1882153"/>
                </a:cubicBezTo>
                <a:cubicBezTo>
                  <a:pt x="6426850" y="1967824"/>
                  <a:pt x="6455919" y="2056293"/>
                  <a:pt x="6473067" y="2154626"/>
                </a:cubicBezTo>
                <a:cubicBezTo>
                  <a:pt x="6477354" y="2179210"/>
                  <a:pt x="6481640" y="2203794"/>
                  <a:pt x="6483134" y="2234707"/>
                </a:cubicBezTo>
                <a:cubicBezTo>
                  <a:pt x="6493200" y="2314789"/>
                  <a:pt x="6510347" y="2413122"/>
                  <a:pt x="6520415" y="2493203"/>
                </a:cubicBezTo>
                <a:cubicBezTo>
                  <a:pt x="6527965" y="2553265"/>
                  <a:pt x="6535096" y="2604631"/>
                  <a:pt x="6531980" y="2633394"/>
                </a:cubicBezTo>
                <a:lnTo>
                  <a:pt x="6527593" y="2646575"/>
                </a:lnTo>
                <a:lnTo>
                  <a:pt x="6529126" y="2655889"/>
                </a:lnTo>
                <a:lnTo>
                  <a:pt x="6530629" y="2656552"/>
                </a:lnTo>
                <a:cubicBezTo>
                  <a:pt x="6531421" y="2656903"/>
                  <a:pt x="6531421" y="2656903"/>
                  <a:pt x="6531421" y="2656903"/>
                </a:cubicBezTo>
                <a:cubicBezTo>
                  <a:pt x="6531421" y="2656903"/>
                  <a:pt x="6531421" y="2656903"/>
                  <a:pt x="6534962" y="2666028"/>
                </a:cubicBezTo>
                <a:lnTo>
                  <a:pt x="6531926" y="2672908"/>
                </a:lnTo>
                <a:lnTo>
                  <a:pt x="6533706" y="2683731"/>
                </a:lnTo>
                <a:lnTo>
                  <a:pt x="6528462" y="2680756"/>
                </a:lnTo>
                <a:lnTo>
                  <a:pt x="6526580" y="2685022"/>
                </a:lnTo>
                <a:cubicBezTo>
                  <a:pt x="6526580" y="2685022"/>
                  <a:pt x="6526580" y="2685022"/>
                  <a:pt x="6526136" y="2683881"/>
                </a:cubicBezTo>
                <a:lnTo>
                  <a:pt x="6524812" y="2680466"/>
                </a:lnTo>
                <a:lnTo>
                  <a:pt x="6524804" y="2684545"/>
                </a:lnTo>
                <a:cubicBezTo>
                  <a:pt x="6528033" y="2702572"/>
                  <a:pt x="6538888" y="2735796"/>
                  <a:pt x="6538236" y="2743109"/>
                </a:cubicBezTo>
                <a:cubicBezTo>
                  <a:pt x="6546244" y="2763483"/>
                  <a:pt x="6540935" y="2767921"/>
                  <a:pt x="6531185" y="2767044"/>
                </a:cubicBezTo>
                <a:cubicBezTo>
                  <a:pt x="6543635" y="2792734"/>
                  <a:pt x="6541116" y="2876049"/>
                  <a:pt x="6547385" y="2915923"/>
                </a:cubicBezTo>
                <a:cubicBezTo>
                  <a:pt x="6550954" y="2930986"/>
                  <a:pt x="6555394" y="2936299"/>
                  <a:pt x="6558964" y="2951360"/>
                </a:cubicBezTo>
                <a:cubicBezTo>
                  <a:pt x="6572463" y="3075426"/>
                  <a:pt x="6561154" y="3202178"/>
                  <a:pt x="6560463" y="3320054"/>
                </a:cubicBezTo>
                <a:cubicBezTo>
                  <a:pt x="6561422" y="3364367"/>
                  <a:pt x="6580142" y="3429930"/>
                  <a:pt x="6560643" y="3428182"/>
                </a:cubicBezTo>
                <a:cubicBezTo>
                  <a:pt x="6558034" y="3457430"/>
                  <a:pt x="6555423" y="3486683"/>
                  <a:pt x="6564303" y="3497307"/>
                </a:cubicBezTo>
                <a:cubicBezTo>
                  <a:pt x="6557253" y="3521245"/>
                  <a:pt x="6558122" y="3511495"/>
                  <a:pt x="6543934" y="3505308"/>
                </a:cubicBezTo>
                <a:cubicBezTo>
                  <a:pt x="6536705" y="3421119"/>
                  <a:pt x="6550714" y="3319179"/>
                  <a:pt x="6547053" y="3250053"/>
                </a:cubicBezTo>
                <a:cubicBezTo>
                  <a:pt x="6552364" y="3245615"/>
                  <a:pt x="6547924" y="3240302"/>
                  <a:pt x="6542614" y="3244740"/>
                </a:cubicBezTo>
                <a:cubicBezTo>
                  <a:pt x="6542614" y="3244740"/>
                  <a:pt x="6541744" y="3254490"/>
                  <a:pt x="6541744" y="3254490"/>
                </a:cubicBezTo>
                <a:cubicBezTo>
                  <a:pt x="6545314" y="3269553"/>
                  <a:pt x="6540003" y="3273991"/>
                  <a:pt x="6534694" y="3278429"/>
                </a:cubicBezTo>
                <a:lnTo>
                  <a:pt x="6531190" y="3263643"/>
                </a:lnTo>
                <a:lnTo>
                  <a:pt x="6531994" y="3253615"/>
                </a:lnTo>
                <a:cubicBezTo>
                  <a:pt x="6531124" y="3263366"/>
                  <a:pt x="6531124" y="3263366"/>
                  <a:pt x="6531124" y="3263366"/>
                </a:cubicBezTo>
                <a:lnTo>
                  <a:pt x="6531190" y="3263643"/>
                </a:lnTo>
                <a:lnTo>
                  <a:pt x="6521033" y="3390229"/>
                </a:lnTo>
                <a:cubicBezTo>
                  <a:pt x="6519446" y="3435541"/>
                  <a:pt x="6519078" y="3480963"/>
                  <a:pt x="6517384" y="3527497"/>
                </a:cubicBezTo>
                <a:cubicBezTo>
                  <a:pt x="6518434" y="3625872"/>
                  <a:pt x="6509734" y="3723373"/>
                  <a:pt x="6496595" y="3815563"/>
                </a:cubicBezTo>
                <a:cubicBezTo>
                  <a:pt x="6494852" y="3835063"/>
                  <a:pt x="6498424" y="3850126"/>
                  <a:pt x="6501124" y="3874940"/>
                </a:cubicBezTo>
                <a:cubicBezTo>
                  <a:pt x="6488855" y="3957377"/>
                  <a:pt x="6484504" y="4006129"/>
                  <a:pt x="6472234" y="4088567"/>
                </a:cubicBezTo>
                <a:lnTo>
                  <a:pt x="6480357" y="4094487"/>
                </a:lnTo>
                <a:lnTo>
                  <a:pt x="6428427" y="4375267"/>
                </a:lnTo>
                <a:lnTo>
                  <a:pt x="6425741" y="4375556"/>
                </a:lnTo>
                <a:cubicBezTo>
                  <a:pt x="6424632" y="4374230"/>
                  <a:pt x="6424851" y="4371791"/>
                  <a:pt x="6427506" y="4369573"/>
                </a:cubicBezTo>
                <a:lnTo>
                  <a:pt x="6426300" y="4367087"/>
                </a:lnTo>
                <a:lnTo>
                  <a:pt x="6428376" y="4359822"/>
                </a:lnTo>
                <a:cubicBezTo>
                  <a:pt x="6425720" y="4362041"/>
                  <a:pt x="6425503" y="4364479"/>
                  <a:pt x="6425949" y="4366362"/>
                </a:cubicBezTo>
                <a:lnTo>
                  <a:pt x="6426300" y="4367087"/>
                </a:lnTo>
                <a:lnTo>
                  <a:pt x="6420336" y="4387972"/>
                </a:lnTo>
                <a:cubicBezTo>
                  <a:pt x="6416472" y="4396839"/>
                  <a:pt x="6412054" y="4405041"/>
                  <a:pt x="6408966" y="4412135"/>
                </a:cubicBezTo>
                <a:cubicBezTo>
                  <a:pt x="6391387" y="4499011"/>
                  <a:pt x="6378246" y="4591201"/>
                  <a:pt x="6350047" y="4686953"/>
                </a:cubicBezTo>
                <a:cubicBezTo>
                  <a:pt x="6342997" y="4710891"/>
                  <a:pt x="6335946" y="4734828"/>
                  <a:pt x="6323588" y="4763203"/>
                </a:cubicBezTo>
                <a:cubicBezTo>
                  <a:pt x="6297128" y="4839455"/>
                  <a:pt x="6268928" y="4935206"/>
                  <a:pt x="6242470" y="5011457"/>
                </a:cubicBezTo>
                <a:cubicBezTo>
                  <a:pt x="6229240" y="5049583"/>
                  <a:pt x="6217555" y="5084162"/>
                  <a:pt x="6206632" y="5110210"/>
                </a:cubicBezTo>
                <a:lnTo>
                  <a:pt x="6191507" y="5140673"/>
                </a:lnTo>
                <a:lnTo>
                  <a:pt x="6172300" y="5199455"/>
                </a:lnTo>
                <a:lnTo>
                  <a:pt x="6156345" y="5277115"/>
                </a:lnTo>
                <a:cubicBezTo>
                  <a:pt x="6121202" y="5347784"/>
                  <a:pt x="6084760" y="5446969"/>
                  <a:pt x="6059140" y="5529842"/>
                </a:cubicBezTo>
                <a:cubicBezTo>
                  <a:pt x="6059140" y="5529842"/>
                  <a:pt x="6059140" y="5529842"/>
                  <a:pt x="6065922" y="5528472"/>
                </a:cubicBezTo>
                <a:cubicBezTo>
                  <a:pt x="6064552" y="5521685"/>
                  <a:pt x="6069964" y="5513528"/>
                  <a:pt x="6078119" y="5518945"/>
                </a:cubicBezTo>
                <a:lnTo>
                  <a:pt x="6077573" y="5523376"/>
                </a:lnTo>
                <a:lnTo>
                  <a:pt x="6068664" y="5542046"/>
                </a:lnTo>
                <a:cubicBezTo>
                  <a:pt x="6075448" y="5540675"/>
                  <a:pt x="6075448" y="5540675"/>
                  <a:pt x="6075448" y="5540675"/>
                </a:cubicBezTo>
                <a:lnTo>
                  <a:pt x="6077573" y="5523376"/>
                </a:lnTo>
                <a:lnTo>
                  <a:pt x="6125089" y="5423814"/>
                </a:lnTo>
                <a:cubicBezTo>
                  <a:pt x="6141297" y="5386105"/>
                  <a:pt x="6157174" y="5351113"/>
                  <a:pt x="6179507" y="5321879"/>
                </a:cubicBezTo>
                <a:cubicBezTo>
                  <a:pt x="6191633" y="5277050"/>
                  <a:pt x="6205055" y="5203704"/>
                  <a:pt x="6233557" y="5205010"/>
                </a:cubicBezTo>
                <a:cubicBezTo>
                  <a:pt x="6217393" y="5264783"/>
                  <a:pt x="6210681" y="5301457"/>
                  <a:pt x="6187733" y="5362599"/>
                </a:cubicBezTo>
                <a:cubicBezTo>
                  <a:pt x="6186363" y="5355812"/>
                  <a:pt x="6179580" y="5357183"/>
                  <a:pt x="6184992" y="5349026"/>
                </a:cubicBezTo>
                <a:cubicBezTo>
                  <a:pt x="6178209" y="5350396"/>
                  <a:pt x="6168826" y="5408799"/>
                  <a:pt x="6163414" y="5416956"/>
                </a:cubicBezTo>
                <a:cubicBezTo>
                  <a:pt x="6160743" y="5438684"/>
                  <a:pt x="6153959" y="5440054"/>
                  <a:pt x="6145805" y="5434638"/>
                </a:cubicBezTo>
                <a:cubicBezTo>
                  <a:pt x="6144506" y="5463155"/>
                  <a:pt x="6102581" y="5535195"/>
                  <a:pt x="6089085" y="5573237"/>
                </a:cubicBezTo>
                <a:cubicBezTo>
                  <a:pt x="6085044" y="5588181"/>
                  <a:pt x="6086414" y="5594968"/>
                  <a:pt x="6082373" y="5609909"/>
                </a:cubicBezTo>
                <a:cubicBezTo>
                  <a:pt x="6035107" y="5725408"/>
                  <a:pt x="5964746" y="5831446"/>
                  <a:pt x="5907955" y="5934742"/>
                </a:cubicBezTo>
                <a:cubicBezTo>
                  <a:pt x="5887677" y="5974154"/>
                  <a:pt x="5872883" y="6040713"/>
                  <a:pt x="5856575" y="6029882"/>
                </a:cubicBezTo>
                <a:cubicBezTo>
                  <a:pt x="5840339" y="6054351"/>
                  <a:pt x="5824102" y="6078822"/>
                  <a:pt x="5826843" y="6092393"/>
                </a:cubicBezTo>
                <a:cubicBezTo>
                  <a:pt x="5809236" y="6110077"/>
                  <a:pt x="5814648" y="6101919"/>
                  <a:pt x="5805124" y="6089719"/>
                </a:cubicBezTo>
                <a:cubicBezTo>
                  <a:pt x="5838897" y="6012262"/>
                  <a:pt x="5899801" y="5929325"/>
                  <a:pt x="5929533" y="5866812"/>
                </a:cubicBezTo>
                <a:cubicBezTo>
                  <a:pt x="5936316" y="5865442"/>
                  <a:pt x="5934945" y="5858655"/>
                  <a:pt x="5928163" y="5860025"/>
                </a:cubicBezTo>
                <a:cubicBezTo>
                  <a:pt x="5928163" y="5860025"/>
                  <a:pt x="5922749" y="5868182"/>
                  <a:pt x="5922749" y="5868182"/>
                </a:cubicBezTo>
                <a:cubicBezTo>
                  <a:pt x="5918709" y="5883126"/>
                  <a:pt x="5911926" y="5884496"/>
                  <a:pt x="5905143" y="5885866"/>
                </a:cubicBezTo>
                <a:lnTo>
                  <a:pt x="5909110" y="5871199"/>
                </a:lnTo>
                <a:lnTo>
                  <a:pt x="5914596" y="5862765"/>
                </a:lnTo>
                <a:cubicBezTo>
                  <a:pt x="5909184" y="5870922"/>
                  <a:pt x="5909184" y="5870922"/>
                  <a:pt x="5909184" y="5870922"/>
                </a:cubicBezTo>
                <a:lnTo>
                  <a:pt x="5909110" y="5871199"/>
                </a:lnTo>
                <a:lnTo>
                  <a:pt x="5839843" y="5977637"/>
                </a:lnTo>
                <a:cubicBezTo>
                  <a:pt x="5816850" y="6016715"/>
                  <a:pt x="5794878" y="6056470"/>
                  <a:pt x="5771208" y="6096571"/>
                </a:cubicBezTo>
                <a:cubicBezTo>
                  <a:pt x="5725241" y="6183551"/>
                  <a:pt x="5671120" y="6265118"/>
                  <a:pt x="5615626" y="6339899"/>
                </a:cubicBezTo>
                <a:cubicBezTo>
                  <a:pt x="5604802" y="6356211"/>
                  <a:pt x="5600760" y="6371154"/>
                  <a:pt x="5591306" y="6394255"/>
                </a:cubicBezTo>
                <a:cubicBezTo>
                  <a:pt x="5541227" y="6460877"/>
                  <a:pt x="5514166" y="6501661"/>
                  <a:pt x="5464086" y="6568285"/>
                </a:cubicBezTo>
                <a:lnTo>
                  <a:pt x="5468405" y="6577359"/>
                </a:lnTo>
                <a:lnTo>
                  <a:pt x="5288922" y="6799441"/>
                </a:lnTo>
                <a:lnTo>
                  <a:pt x="5286422" y="6798415"/>
                </a:lnTo>
                <a:cubicBezTo>
                  <a:pt x="5286080" y="6796720"/>
                  <a:pt x="5287433" y="6794680"/>
                  <a:pt x="5290826" y="6793995"/>
                </a:cubicBezTo>
                <a:lnTo>
                  <a:pt x="5290950" y="6791235"/>
                </a:lnTo>
                <a:lnTo>
                  <a:pt x="5296238" y="6785838"/>
                </a:lnTo>
                <a:cubicBezTo>
                  <a:pt x="5292846" y="6786523"/>
                  <a:pt x="5291491" y="6788563"/>
                  <a:pt x="5290987" y="6790431"/>
                </a:cubicBezTo>
                <a:lnTo>
                  <a:pt x="5290950" y="6791235"/>
                </a:lnTo>
                <a:lnTo>
                  <a:pt x="5275753" y="6806752"/>
                </a:lnTo>
                <a:cubicBezTo>
                  <a:pt x="5268129" y="6812705"/>
                  <a:pt x="5260336" y="6817811"/>
                  <a:pt x="5254239" y="6822575"/>
                </a:cubicBezTo>
                <a:lnTo>
                  <a:pt x="5225321" y="6858000"/>
                </a:lnTo>
                <a:lnTo>
                  <a:pt x="5157501" y="6858000"/>
                </a:lnTo>
                <a:lnTo>
                  <a:pt x="5208211" y="6795673"/>
                </a:lnTo>
                <a:cubicBezTo>
                  <a:pt x="5246285" y="6748251"/>
                  <a:pt x="5283178" y="6703716"/>
                  <a:pt x="5328568" y="6666293"/>
                </a:cubicBezTo>
                <a:cubicBezTo>
                  <a:pt x="5344804" y="6641822"/>
                  <a:pt x="5355629" y="6625510"/>
                  <a:pt x="5366453" y="6609197"/>
                </a:cubicBezTo>
                <a:cubicBezTo>
                  <a:pt x="5401667" y="6573829"/>
                  <a:pt x="5389473" y="6583356"/>
                  <a:pt x="5430099" y="6539833"/>
                </a:cubicBezTo>
                <a:cubicBezTo>
                  <a:pt x="5435512" y="6531676"/>
                  <a:pt x="5427358" y="6526259"/>
                  <a:pt x="5427358" y="6526259"/>
                </a:cubicBezTo>
                <a:cubicBezTo>
                  <a:pt x="5463873" y="6462376"/>
                  <a:pt x="5492303" y="6428381"/>
                  <a:pt x="5513952" y="6395753"/>
                </a:cubicBezTo>
                <a:cubicBezTo>
                  <a:pt x="5541014" y="6354970"/>
                  <a:pt x="5564033" y="6329129"/>
                  <a:pt x="5597877" y="6286977"/>
                </a:cubicBezTo>
                <a:cubicBezTo>
                  <a:pt x="5599212" y="6276112"/>
                  <a:pt x="5595478" y="6275100"/>
                  <a:pt x="5589542" y="6276299"/>
                </a:cubicBezTo>
                <a:cubicBezTo>
                  <a:pt x="5586574" y="6276898"/>
                  <a:pt x="5583056" y="6278050"/>
                  <a:pt x="5579347" y="6278801"/>
                </a:cubicBezTo>
                <a:lnTo>
                  <a:pt x="5572013" y="6278854"/>
                </a:lnTo>
                <a:lnTo>
                  <a:pt x="5561199" y="6297181"/>
                </a:lnTo>
                <a:cubicBezTo>
                  <a:pt x="5561198" y="6290257"/>
                  <a:pt x="5554278" y="6290256"/>
                  <a:pt x="5561199" y="6283333"/>
                </a:cubicBezTo>
                <a:cubicBezTo>
                  <a:pt x="5554278" y="6283333"/>
                  <a:pt x="5533518" y="6338722"/>
                  <a:pt x="5526598" y="6345645"/>
                </a:cubicBezTo>
                <a:cubicBezTo>
                  <a:pt x="5519678" y="6366415"/>
                  <a:pt x="5512758" y="6366415"/>
                  <a:pt x="5505837" y="6359491"/>
                </a:cubicBezTo>
                <a:cubicBezTo>
                  <a:pt x="5498917" y="6387186"/>
                  <a:pt x="5443558" y="6449499"/>
                  <a:pt x="5422797" y="6484116"/>
                </a:cubicBezTo>
                <a:cubicBezTo>
                  <a:pt x="5415877" y="6497964"/>
                  <a:pt x="5415878" y="6504888"/>
                  <a:pt x="5408957" y="6518733"/>
                </a:cubicBezTo>
                <a:cubicBezTo>
                  <a:pt x="5339758" y="6622587"/>
                  <a:pt x="5249796" y="6712595"/>
                  <a:pt x="5173676" y="6802601"/>
                </a:cubicBezTo>
                <a:cubicBezTo>
                  <a:pt x="5166756" y="6811255"/>
                  <a:pt x="5159836" y="6821640"/>
                  <a:pt x="5153132" y="6832134"/>
                </a:cubicBezTo>
                <a:lnTo>
                  <a:pt x="5136638" y="6858000"/>
                </a:lnTo>
                <a:lnTo>
                  <a:pt x="5106051" y="6858000"/>
                </a:lnTo>
                <a:lnTo>
                  <a:pt x="5127832" y="6832026"/>
                </a:lnTo>
                <a:cubicBezTo>
                  <a:pt x="5158107" y="6799139"/>
                  <a:pt x="5187517" y="6767983"/>
                  <a:pt x="5208277" y="6740288"/>
                </a:cubicBezTo>
                <a:cubicBezTo>
                  <a:pt x="5215197" y="6740288"/>
                  <a:pt x="5215197" y="6733364"/>
                  <a:pt x="5208277" y="6733364"/>
                </a:cubicBezTo>
                <a:cubicBezTo>
                  <a:pt x="5208277" y="6733364"/>
                  <a:pt x="5201357" y="6740288"/>
                  <a:pt x="5201357" y="6740288"/>
                </a:cubicBezTo>
                <a:cubicBezTo>
                  <a:pt x="5194437" y="6754136"/>
                  <a:pt x="5187517" y="6754136"/>
                  <a:pt x="5180596" y="6754136"/>
                </a:cubicBezTo>
                <a:lnTo>
                  <a:pt x="5187389" y="6740544"/>
                </a:lnTo>
                <a:lnTo>
                  <a:pt x="5194437" y="6733364"/>
                </a:lnTo>
                <a:cubicBezTo>
                  <a:pt x="5187516" y="6740288"/>
                  <a:pt x="5187516" y="6740288"/>
                  <a:pt x="5187516" y="6740288"/>
                </a:cubicBezTo>
                <a:lnTo>
                  <a:pt x="5187389" y="6740544"/>
                </a:lnTo>
                <a:lnTo>
                  <a:pt x="5098421" y="6831161"/>
                </a:lnTo>
                <a:lnTo>
                  <a:pt x="5074751" y="6858000"/>
                </a:lnTo>
                <a:lnTo>
                  <a:pt x="4627783" y="6858000"/>
                </a:lnTo>
                <a:lnTo>
                  <a:pt x="4759894" y="6716663"/>
                </a:lnTo>
                <a:cubicBezTo>
                  <a:pt x="5450268" y="5934815"/>
                  <a:pt x="5893935" y="4941647"/>
                  <a:pt x="5986727" y="3868735"/>
                </a:cubicBezTo>
                <a:cubicBezTo>
                  <a:pt x="5995162" y="3759071"/>
                  <a:pt x="6003598" y="3657840"/>
                  <a:pt x="6003597" y="3548178"/>
                </a:cubicBezTo>
                <a:cubicBezTo>
                  <a:pt x="6003597" y="3548178"/>
                  <a:pt x="6012034" y="3548178"/>
                  <a:pt x="6012034" y="3539742"/>
                </a:cubicBezTo>
                <a:lnTo>
                  <a:pt x="6012033" y="3514433"/>
                </a:lnTo>
                <a:lnTo>
                  <a:pt x="6003597" y="3506001"/>
                </a:lnTo>
                <a:lnTo>
                  <a:pt x="6003597" y="3269799"/>
                </a:lnTo>
                <a:cubicBezTo>
                  <a:pt x="5995162" y="3084217"/>
                  <a:pt x="5978291" y="2907070"/>
                  <a:pt x="5952984" y="2721484"/>
                </a:cubicBezTo>
                <a:cubicBezTo>
                  <a:pt x="5868626" y="2122549"/>
                  <a:pt x="5683041" y="1557361"/>
                  <a:pt x="5404662" y="1051221"/>
                </a:cubicBezTo>
                <a:cubicBezTo>
                  <a:pt x="5261257" y="764409"/>
                  <a:pt x="5075668" y="486032"/>
                  <a:pt x="4873211" y="224525"/>
                </a:cubicBezTo>
                <a:cubicBezTo>
                  <a:pt x="4881646" y="232961"/>
                  <a:pt x="4881646" y="232961"/>
                  <a:pt x="4890083" y="232961"/>
                </a:cubicBezTo>
                <a:cubicBezTo>
                  <a:pt x="4873213" y="207654"/>
                  <a:pt x="4831032" y="157040"/>
                  <a:pt x="4797289" y="114861"/>
                </a:cubicBezTo>
                <a:cubicBezTo>
                  <a:pt x="4771984" y="89556"/>
                  <a:pt x="4755110" y="64247"/>
                  <a:pt x="4738239" y="55811"/>
                </a:cubicBezTo>
                <a:close/>
                <a:moveTo>
                  <a:pt x="0" y="0"/>
                </a:moveTo>
                <a:lnTo>
                  <a:pt x="4229922" y="0"/>
                </a:lnTo>
                <a:lnTo>
                  <a:pt x="4372273" y="157015"/>
                </a:lnTo>
                <a:cubicBezTo>
                  <a:pt x="4431688" y="226187"/>
                  <a:pt x="4489090" y="297230"/>
                  <a:pt x="4543809" y="370769"/>
                </a:cubicBezTo>
                <a:cubicBezTo>
                  <a:pt x="4656128" y="524172"/>
                  <a:pt x="4758013" y="681691"/>
                  <a:pt x="4849592" y="843375"/>
                </a:cubicBezTo>
                <a:lnTo>
                  <a:pt x="4914877" y="967066"/>
                </a:lnTo>
                <a:lnTo>
                  <a:pt x="4925933" y="979122"/>
                </a:lnTo>
                <a:cubicBezTo>
                  <a:pt x="4944916" y="1006408"/>
                  <a:pt x="4963897" y="1049113"/>
                  <a:pt x="4982878" y="1068093"/>
                </a:cubicBezTo>
                <a:cubicBezTo>
                  <a:pt x="4982877" y="1070904"/>
                  <a:pt x="4982877" y="1073716"/>
                  <a:pt x="4982876" y="1076527"/>
                </a:cubicBezTo>
                <a:lnTo>
                  <a:pt x="4982876" y="1084962"/>
                </a:lnTo>
                <a:lnTo>
                  <a:pt x="4991312" y="1084964"/>
                </a:lnTo>
                <a:cubicBezTo>
                  <a:pt x="5008182" y="1110271"/>
                  <a:pt x="4999747" y="1110271"/>
                  <a:pt x="5008183" y="1127139"/>
                </a:cubicBezTo>
                <a:lnTo>
                  <a:pt x="5008183" y="1135577"/>
                </a:lnTo>
                <a:lnTo>
                  <a:pt x="5016618" y="1144015"/>
                </a:lnTo>
                <a:lnTo>
                  <a:pt x="5016619" y="1135576"/>
                </a:lnTo>
                <a:cubicBezTo>
                  <a:pt x="5041926" y="1177757"/>
                  <a:pt x="5050362" y="1203064"/>
                  <a:pt x="5075670" y="1228369"/>
                </a:cubicBezTo>
                <a:lnTo>
                  <a:pt x="5067232" y="1228371"/>
                </a:lnTo>
                <a:lnTo>
                  <a:pt x="5067232" y="1236805"/>
                </a:lnTo>
                <a:cubicBezTo>
                  <a:pt x="5067235" y="1245241"/>
                  <a:pt x="5075669" y="1245241"/>
                  <a:pt x="5075669" y="1245241"/>
                </a:cubicBezTo>
                <a:lnTo>
                  <a:pt x="5084105" y="1245241"/>
                </a:lnTo>
                <a:cubicBezTo>
                  <a:pt x="5084106" y="1248053"/>
                  <a:pt x="5084106" y="1250866"/>
                  <a:pt x="5084107" y="1253677"/>
                </a:cubicBezTo>
                <a:cubicBezTo>
                  <a:pt x="5100976" y="1278984"/>
                  <a:pt x="5092540" y="1287420"/>
                  <a:pt x="5100976" y="1304291"/>
                </a:cubicBezTo>
                <a:cubicBezTo>
                  <a:pt x="5109412" y="1304291"/>
                  <a:pt x="5109411" y="1295855"/>
                  <a:pt x="5117847" y="1312726"/>
                </a:cubicBezTo>
                <a:cubicBezTo>
                  <a:pt x="5117848" y="1321162"/>
                  <a:pt x="5126283" y="1321162"/>
                  <a:pt x="5126282" y="1329598"/>
                </a:cubicBezTo>
                <a:cubicBezTo>
                  <a:pt x="5117847" y="1329598"/>
                  <a:pt x="5117847" y="1329598"/>
                  <a:pt x="5117847" y="1338033"/>
                </a:cubicBezTo>
                <a:lnTo>
                  <a:pt x="5126283" y="1346469"/>
                </a:lnTo>
                <a:cubicBezTo>
                  <a:pt x="5126283" y="1346469"/>
                  <a:pt x="5126285" y="1354905"/>
                  <a:pt x="5134719" y="1354905"/>
                </a:cubicBezTo>
                <a:cubicBezTo>
                  <a:pt x="5143154" y="1371778"/>
                  <a:pt x="5185333" y="1439263"/>
                  <a:pt x="5176898" y="1430824"/>
                </a:cubicBezTo>
                <a:cubicBezTo>
                  <a:pt x="5193769" y="1422391"/>
                  <a:pt x="5151590" y="1405518"/>
                  <a:pt x="5168461" y="1397082"/>
                </a:cubicBezTo>
                <a:cubicBezTo>
                  <a:pt x="5160025" y="1388648"/>
                  <a:pt x="5151590" y="1380211"/>
                  <a:pt x="5143155" y="1363341"/>
                </a:cubicBezTo>
                <a:lnTo>
                  <a:pt x="5143154" y="1354903"/>
                </a:lnTo>
                <a:lnTo>
                  <a:pt x="5143155" y="1346469"/>
                </a:lnTo>
                <a:cubicBezTo>
                  <a:pt x="5143155" y="1338034"/>
                  <a:pt x="5134719" y="1329598"/>
                  <a:pt x="5134719" y="1329598"/>
                </a:cubicBezTo>
                <a:cubicBezTo>
                  <a:pt x="5134719" y="1304291"/>
                  <a:pt x="5109411" y="1295855"/>
                  <a:pt x="5092539" y="1262112"/>
                </a:cubicBezTo>
                <a:cubicBezTo>
                  <a:pt x="5100976" y="1262115"/>
                  <a:pt x="5100976" y="1253677"/>
                  <a:pt x="5092540" y="1245241"/>
                </a:cubicBezTo>
                <a:lnTo>
                  <a:pt x="5092539" y="1236803"/>
                </a:lnTo>
                <a:lnTo>
                  <a:pt x="5092539" y="1219933"/>
                </a:lnTo>
                <a:cubicBezTo>
                  <a:pt x="5084107" y="1219935"/>
                  <a:pt x="5084105" y="1211496"/>
                  <a:pt x="5084107" y="1219935"/>
                </a:cubicBezTo>
                <a:lnTo>
                  <a:pt x="5075668" y="1219935"/>
                </a:lnTo>
                <a:cubicBezTo>
                  <a:pt x="5075669" y="1194627"/>
                  <a:pt x="5058796" y="1203064"/>
                  <a:pt x="5050362" y="1186189"/>
                </a:cubicBezTo>
                <a:cubicBezTo>
                  <a:pt x="5041926" y="1160885"/>
                  <a:pt x="5033490" y="1144012"/>
                  <a:pt x="5025055" y="1135578"/>
                </a:cubicBezTo>
                <a:lnTo>
                  <a:pt x="5025054" y="1127141"/>
                </a:lnTo>
                <a:lnTo>
                  <a:pt x="5025055" y="1118707"/>
                </a:lnTo>
                <a:cubicBezTo>
                  <a:pt x="5016619" y="1110270"/>
                  <a:pt x="5012403" y="1106052"/>
                  <a:pt x="5009238" y="1101833"/>
                </a:cubicBezTo>
                <a:lnTo>
                  <a:pt x="5004170" y="1092826"/>
                </a:lnTo>
                <a:lnTo>
                  <a:pt x="5008183" y="1093400"/>
                </a:lnTo>
                <a:lnTo>
                  <a:pt x="5008182" y="1084964"/>
                </a:lnTo>
                <a:lnTo>
                  <a:pt x="4999746" y="1076527"/>
                </a:lnTo>
                <a:lnTo>
                  <a:pt x="4991312" y="1068091"/>
                </a:lnTo>
                <a:cubicBezTo>
                  <a:pt x="4991314" y="1059657"/>
                  <a:pt x="4991314" y="1059657"/>
                  <a:pt x="4982876" y="1042786"/>
                </a:cubicBezTo>
                <a:cubicBezTo>
                  <a:pt x="4982876" y="1051221"/>
                  <a:pt x="4974440" y="1042787"/>
                  <a:pt x="4966004" y="1025912"/>
                </a:cubicBezTo>
                <a:cubicBezTo>
                  <a:pt x="4974440" y="1025914"/>
                  <a:pt x="4974440" y="1034350"/>
                  <a:pt x="4982876" y="1034349"/>
                </a:cubicBezTo>
                <a:cubicBezTo>
                  <a:pt x="4966005" y="1009043"/>
                  <a:pt x="4966004" y="1025912"/>
                  <a:pt x="4957571" y="1009043"/>
                </a:cubicBezTo>
                <a:cubicBezTo>
                  <a:pt x="4949132" y="983737"/>
                  <a:pt x="4957569" y="1000607"/>
                  <a:pt x="4932262" y="966864"/>
                </a:cubicBezTo>
                <a:cubicBezTo>
                  <a:pt x="4940697" y="958427"/>
                  <a:pt x="4949132" y="966864"/>
                  <a:pt x="4957569" y="966864"/>
                </a:cubicBezTo>
                <a:lnTo>
                  <a:pt x="4923825" y="933123"/>
                </a:lnTo>
                <a:lnTo>
                  <a:pt x="4932261" y="933122"/>
                </a:lnTo>
                <a:lnTo>
                  <a:pt x="4932262" y="924686"/>
                </a:lnTo>
                <a:cubicBezTo>
                  <a:pt x="4932262" y="924686"/>
                  <a:pt x="4923828" y="924686"/>
                  <a:pt x="4923825" y="916250"/>
                </a:cubicBezTo>
                <a:cubicBezTo>
                  <a:pt x="4915392" y="907814"/>
                  <a:pt x="4906952" y="890943"/>
                  <a:pt x="4898518" y="890943"/>
                </a:cubicBezTo>
                <a:cubicBezTo>
                  <a:pt x="4898518" y="890943"/>
                  <a:pt x="4890085" y="882507"/>
                  <a:pt x="4890083" y="874073"/>
                </a:cubicBezTo>
                <a:lnTo>
                  <a:pt x="4881646" y="865638"/>
                </a:lnTo>
                <a:lnTo>
                  <a:pt x="4881647" y="874073"/>
                </a:lnTo>
                <a:lnTo>
                  <a:pt x="4881647" y="882507"/>
                </a:lnTo>
                <a:cubicBezTo>
                  <a:pt x="4856340" y="857200"/>
                  <a:pt x="4847904" y="831895"/>
                  <a:pt x="4839470" y="815023"/>
                </a:cubicBezTo>
                <a:cubicBezTo>
                  <a:pt x="4847904" y="815024"/>
                  <a:pt x="4856341" y="823461"/>
                  <a:pt x="4864776" y="823459"/>
                </a:cubicBezTo>
                <a:cubicBezTo>
                  <a:pt x="4839469" y="781279"/>
                  <a:pt x="4814160" y="739104"/>
                  <a:pt x="4814160" y="772843"/>
                </a:cubicBezTo>
                <a:cubicBezTo>
                  <a:pt x="4797289" y="730666"/>
                  <a:pt x="4797289" y="730666"/>
                  <a:pt x="4771982" y="705360"/>
                </a:cubicBezTo>
                <a:cubicBezTo>
                  <a:pt x="4771982" y="705360"/>
                  <a:pt x="4780421" y="705359"/>
                  <a:pt x="4780419" y="713795"/>
                </a:cubicBezTo>
                <a:lnTo>
                  <a:pt x="4788853" y="713795"/>
                </a:lnTo>
                <a:cubicBezTo>
                  <a:pt x="4797291" y="722229"/>
                  <a:pt x="4797292" y="713795"/>
                  <a:pt x="4797292" y="713795"/>
                </a:cubicBezTo>
                <a:cubicBezTo>
                  <a:pt x="4797289" y="705360"/>
                  <a:pt x="4797289" y="705360"/>
                  <a:pt x="4788854" y="696923"/>
                </a:cubicBezTo>
                <a:lnTo>
                  <a:pt x="4797290" y="696923"/>
                </a:lnTo>
                <a:lnTo>
                  <a:pt x="4805728" y="705359"/>
                </a:lnTo>
                <a:cubicBezTo>
                  <a:pt x="4805727" y="708171"/>
                  <a:pt x="4805727" y="710983"/>
                  <a:pt x="4805726" y="713795"/>
                </a:cubicBezTo>
                <a:lnTo>
                  <a:pt x="4814160" y="722229"/>
                </a:lnTo>
                <a:lnTo>
                  <a:pt x="4822596" y="730666"/>
                </a:lnTo>
                <a:cubicBezTo>
                  <a:pt x="4881647" y="823459"/>
                  <a:pt x="4932262" y="907814"/>
                  <a:pt x="4991311" y="1000607"/>
                </a:cubicBezTo>
                <a:lnTo>
                  <a:pt x="4991312" y="1009043"/>
                </a:lnTo>
                <a:lnTo>
                  <a:pt x="4999746" y="1017476"/>
                </a:lnTo>
                <a:cubicBezTo>
                  <a:pt x="5025057" y="1042786"/>
                  <a:pt x="5016619" y="1042785"/>
                  <a:pt x="5033490" y="1068093"/>
                </a:cubicBezTo>
                <a:cubicBezTo>
                  <a:pt x="5033490" y="1076527"/>
                  <a:pt x="5033489" y="1084964"/>
                  <a:pt x="5041925" y="1093401"/>
                </a:cubicBezTo>
                <a:lnTo>
                  <a:pt x="5050362" y="1101835"/>
                </a:lnTo>
                <a:cubicBezTo>
                  <a:pt x="5067233" y="1127141"/>
                  <a:pt x="5075669" y="1152450"/>
                  <a:pt x="5092540" y="1160885"/>
                </a:cubicBezTo>
                <a:lnTo>
                  <a:pt x="5100975" y="1169321"/>
                </a:lnTo>
                <a:lnTo>
                  <a:pt x="5100976" y="1194627"/>
                </a:lnTo>
                <a:cubicBezTo>
                  <a:pt x="5109412" y="1194627"/>
                  <a:pt x="5126283" y="1236805"/>
                  <a:pt x="5143155" y="1253676"/>
                </a:cubicBezTo>
                <a:lnTo>
                  <a:pt x="5151590" y="1262112"/>
                </a:lnTo>
                <a:lnTo>
                  <a:pt x="5151590" y="1270548"/>
                </a:lnTo>
                <a:cubicBezTo>
                  <a:pt x="5185332" y="1346469"/>
                  <a:pt x="5219076" y="1430825"/>
                  <a:pt x="5261254" y="1506748"/>
                </a:cubicBezTo>
                <a:cubicBezTo>
                  <a:pt x="5261255" y="1515180"/>
                  <a:pt x="5269690" y="1523617"/>
                  <a:pt x="5278126" y="1532055"/>
                </a:cubicBezTo>
                <a:cubicBezTo>
                  <a:pt x="5278126" y="1540489"/>
                  <a:pt x="5278125" y="1548926"/>
                  <a:pt x="5278128" y="1557362"/>
                </a:cubicBezTo>
                <a:cubicBezTo>
                  <a:pt x="5278125" y="1548926"/>
                  <a:pt x="5286562" y="1557361"/>
                  <a:pt x="5294998" y="1557362"/>
                </a:cubicBezTo>
                <a:cubicBezTo>
                  <a:pt x="5294997" y="1565794"/>
                  <a:pt x="5303433" y="1574233"/>
                  <a:pt x="5303433" y="1574233"/>
                </a:cubicBezTo>
                <a:cubicBezTo>
                  <a:pt x="5320305" y="1616412"/>
                  <a:pt x="5328741" y="1658590"/>
                  <a:pt x="5345614" y="1692332"/>
                </a:cubicBezTo>
                <a:cubicBezTo>
                  <a:pt x="5345613" y="1695144"/>
                  <a:pt x="5345613" y="1697956"/>
                  <a:pt x="5345612" y="1700767"/>
                </a:cubicBezTo>
                <a:lnTo>
                  <a:pt x="5345612" y="1717637"/>
                </a:lnTo>
                <a:lnTo>
                  <a:pt x="5354048" y="1717639"/>
                </a:lnTo>
                <a:cubicBezTo>
                  <a:pt x="5379355" y="1768251"/>
                  <a:pt x="5404662" y="1810432"/>
                  <a:pt x="5413098" y="1844173"/>
                </a:cubicBezTo>
                <a:cubicBezTo>
                  <a:pt x="5438404" y="1869479"/>
                  <a:pt x="5455275" y="1945401"/>
                  <a:pt x="5480584" y="2012887"/>
                </a:cubicBezTo>
                <a:cubicBezTo>
                  <a:pt x="5497455" y="2029761"/>
                  <a:pt x="5505890" y="2088808"/>
                  <a:pt x="5514328" y="2105680"/>
                </a:cubicBezTo>
                <a:lnTo>
                  <a:pt x="5514328" y="2114117"/>
                </a:lnTo>
                <a:lnTo>
                  <a:pt x="5514327" y="2122551"/>
                </a:lnTo>
                <a:lnTo>
                  <a:pt x="5514328" y="2130987"/>
                </a:lnTo>
                <a:cubicBezTo>
                  <a:pt x="5522762" y="2139423"/>
                  <a:pt x="5522762" y="2139423"/>
                  <a:pt x="5522762" y="2130987"/>
                </a:cubicBezTo>
                <a:cubicBezTo>
                  <a:pt x="5531197" y="2156294"/>
                  <a:pt x="5531198" y="2139423"/>
                  <a:pt x="5539633" y="2139424"/>
                </a:cubicBezTo>
                <a:cubicBezTo>
                  <a:pt x="5531196" y="2164730"/>
                  <a:pt x="5556505" y="2164730"/>
                  <a:pt x="5556503" y="2198472"/>
                </a:cubicBezTo>
                <a:cubicBezTo>
                  <a:pt x="5564941" y="2190038"/>
                  <a:pt x="5564939" y="2215344"/>
                  <a:pt x="5573376" y="2215344"/>
                </a:cubicBezTo>
                <a:cubicBezTo>
                  <a:pt x="5556504" y="2181601"/>
                  <a:pt x="5548068" y="2122551"/>
                  <a:pt x="5531197" y="2114117"/>
                </a:cubicBezTo>
                <a:lnTo>
                  <a:pt x="5531198" y="2097245"/>
                </a:lnTo>
                <a:lnTo>
                  <a:pt x="5522762" y="2088808"/>
                </a:lnTo>
                <a:cubicBezTo>
                  <a:pt x="5522762" y="2038194"/>
                  <a:pt x="5497455" y="1996017"/>
                  <a:pt x="5480583" y="1953837"/>
                </a:cubicBezTo>
                <a:cubicBezTo>
                  <a:pt x="5438405" y="1844173"/>
                  <a:pt x="5404661" y="1734510"/>
                  <a:pt x="5362484" y="1641717"/>
                </a:cubicBezTo>
                <a:cubicBezTo>
                  <a:pt x="5328740" y="1565794"/>
                  <a:pt x="5294998" y="1447698"/>
                  <a:pt x="5235948" y="1346470"/>
                </a:cubicBezTo>
                <a:cubicBezTo>
                  <a:pt x="5227512" y="1329599"/>
                  <a:pt x="5210641" y="1321163"/>
                  <a:pt x="5210643" y="1304291"/>
                </a:cubicBezTo>
                <a:cubicBezTo>
                  <a:pt x="5168462" y="1228369"/>
                  <a:pt x="5143155" y="1152450"/>
                  <a:pt x="5109412" y="1093400"/>
                </a:cubicBezTo>
                <a:cubicBezTo>
                  <a:pt x="5075669" y="1051221"/>
                  <a:pt x="5092540" y="1076527"/>
                  <a:pt x="5067234" y="1025914"/>
                </a:cubicBezTo>
                <a:cubicBezTo>
                  <a:pt x="5041926" y="966866"/>
                  <a:pt x="5008183" y="916250"/>
                  <a:pt x="4974440" y="882507"/>
                </a:cubicBezTo>
                <a:cubicBezTo>
                  <a:pt x="4940696" y="806586"/>
                  <a:pt x="4856339" y="705359"/>
                  <a:pt x="4814162" y="637873"/>
                </a:cubicBezTo>
                <a:cubicBezTo>
                  <a:pt x="4797289" y="612566"/>
                  <a:pt x="4788854" y="621003"/>
                  <a:pt x="4771983" y="595695"/>
                </a:cubicBezTo>
                <a:cubicBezTo>
                  <a:pt x="4788854" y="587259"/>
                  <a:pt x="4755109" y="545082"/>
                  <a:pt x="4729804" y="519774"/>
                </a:cubicBezTo>
                <a:cubicBezTo>
                  <a:pt x="4729804" y="519774"/>
                  <a:pt x="4721369" y="519774"/>
                  <a:pt x="4712933" y="511338"/>
                </a:cubicBezTo>
                <a:cubicBezTo>
                  <a:pt x="4687626" y="486033"/>
                  <a:pt x="4670753" y="426982"/>
                  <a:pt x="4628576" y="393238"/>
                </a:cubicBezTo>
                <a:cubicBezTo>
                  <a:pt x="4620140" y="384804"/>
                  <a:pt x="4611704" y="393238"/>
                  <a:pt x="4594833" y="376368"/>
                </a:cubicBezTo>
                <a:cubicBezTo>
                  <a:pt x="4594833" y="376368"/>
                  <a:pt x="4594833" y="351062"/>
                  <a:pt x="4577960" y="342623"/>
                </a:cubicBezTo>
                <a:cubicBezTo>
                  <a:pt x="4510475" y="249831"/>
                  <a:pt x="4400810" y="148604"/>
                  <a:pt x="4324890" y="72683"/>
                </a:cubicBezTo>
                <a:cubicBezTo>
                  <a:pt x="4308018" y="55812"/>
                  <a:pt x="4291147" y="36832"/>
                  <a:pt x="4273221" y="16797"/>
                </a:cubicBezTo>
                <a:lnTo>
                  <a:pt x="4257562" y="0"/>
                </a:lnTo>
                <a:lnTo>
                  <a:pt x="4303981" y="0"/>
                </a:lnTo>
                <a:lnTo>
                  <a:pt x="4319485" y="14161"/>
                </a:lnTo>
                <a:cubicBezTo>
                  <a:pt x="4325944" y="20488"/>
                  <a:pt x="4333325" y="28396"/>
                  <a:pt x="4341761" y="38940"/>
                </a:cubicBezTo>
                <a:lnTo>
                  <a:pt x="4333323" y="38940"/>
                </a:lnTo>
                <a:lnTo>
                  <a:pt x="4341761" y="47377"/>
                </a:lnTo>
                <a:cubicBezTo>
                  <a:pt x="4341762" y="64247"/>
                  <a:pt x="4324890" y="38940"/>
                  <a:pt x="4316454" y="38940"/>
                </a:cubicBezTo>
                <a:cubicBezTo>
                  <a:pt x="4333323" y="64247"/>
                  <a:pt x="4341762" y="64247"/>
                  <a:pt x="4358630" y="64247"/>
                </a:cubicBezTo>
                <a:cubicBezTo>
                  <a:pt x="4358633" y="72683"/>
                  <a:pt x="4358633" y="72683"/>
                  <a:pt x="4367067" y="81121"/>
                </a:cubicBezTo>
                <a:cubicBezTo>
                  <a:pt x="4367069" y="89554"/>
                  <a:pt x="4375504" y="89556"/>
                  <a:pt x="4375504" y="89556"/>
                </a:cubicBezTo>
                <a:lnTo>
                  <a:pt x="4383940" y="81120"/>
                </a:lnTo>
                <a:cubicBezTo>
                  <a:pt x="4392373" y="114861"/>
                  <a:pt x="4409246" y="89554"/>
                  <a:pt x="4434553" y="131733"/>
                </a:cubicBezTo>
                <a:lnTo>
                  <a:pt x="4442990" y="140168"/>
                </a:lnTo>
                <a:lnTo>
                  <a:pt x="4451426" y="140168"/>
                </a:lnTo>
                <a:cubicBezTo>
                  <a:pt x="4510474" y="207654"/>
                  <a:pt x="4561090" y="258268"/>
                  <a:pt x="4611704" y="300447"/>
                </a:cubicBezTo>
                <a:cubicBezTo>
                  <a:pt x="4603266" y="300447"/>
                  <a:pt x="4603267" y="334190"/>
                  <a:pt x="4620140" y="325755"/>
                </a:cubicBezTo>
                <a:cubicBezTo>
                  <a:pt x="4611704" y="308881"/>
                  <a:pt x="4628575" y="317318"/>
                  <a:pt x="4637011" y="334188"/>
                </a:cubicBezTo>
                <a:cubicBezTo>
                  <a:pt x="4662316" y="367932"/>
                  <a:pt x="4712933" y="418545"/>
                  <a:pt x="4755110" y="477595"/>
                </a:cubicBezTo>
                <a:cubicBezTo>
                  <a:pt x="4797290" y="528209"/>
                  <a:pt x="4839469" y="587259"/>
                  <a:pt x="4873211" y="629438"/>
                </a:cubicBezTo>
                <a:cubicBezTo>
                  <a:pt x="4864775" y="621002"/>
                  <a:pt x="4873211" y="654745"/>
                  <a:pt x="4881646" y="654745"/>
                </a:cubicBezTo>
                <a:cubicBezTo>
                  <a:pt x="4873211" y="637873"/>
                  <a:pt x="4881647" y="637873"/>
                  <a:pt x="4890082" y="646309"/>
                </a:cubicBezTo>
                <a:cubicBezTo>
                  <a:pt x="4890083" y="663180"/>
                  <a:pt x="4923827" y="705359"/>
                  <a:pt x="4949133" y="739102"/>
                </a:cubicBezTo>
                <a:cubicBezTo>
                  <a:pt x="4974440" y="772843"/>
                  <a:pt x="4999747" y="798150"/>
                  <a:pt x="4991312" y="798150"/>
                </a:cubicBezTo>
                <a:cubicBezTo>
                  <a:pt x="5025055" y="831895"/>
                  <a:pt x="5041926" y="865638"/>
                  <a:pt x="5058797" y="899380"/>
                </a:cubicBezTo>
                <a:cubicBezTo>
                  <a:pt x="5084104" y="941557"/>
                  <a:pt x="5100976" y="983736"/>
                  <a:pt x="5143155" y="1034350"/>
                </a:cubicBezTo>
                <a:lnTo>
                  <a:pt x="5143154" y="1051222"/>
                </a:lnTo>
                <a:cubicBezTo>
                  <a:pt x="5176898" y="1059657"/>
                  <a:pt x="5202205" y="1169322"/>
                  <a:pt x="5227512" y="1203064"/>
                </a:cubicBezTo>
                <a:cubicBezTo>
                  <a:pt x="5235949" y="1211497"/>
                  <a:pt x="5235950" y="1203065"/>
                  <a:pt x="5244383" y="1219935"/>
                </a:cubicBezTo>
                <a:cubicBezTo>
                  <a:pt x="5261254" y="1245241"/>
                  <a:pt x="5261256" y="1270548"/>
                  <a:pt x="5278126" y="1295855"/>
                </a:cubicBezTo>
                <a:cubicBezTo>
                  <a:pt x="5286561" y="1312728"/>
                  <a:pt x="5295000" y="1321162"/>
                  <a:pt x="5311869" y="1338033"/>
                </a:cubicBezTo>
                <a:cubicBezTo>
                  <a:pt x="5337176" y="1388648"/>
                  <a:pt x="5354048" y="1464569"/>
                  <a:pt x="5379354" y="1523620"/>
                </a:cubicBezTo>
                <a:cubicBezTo>
                  <a:pt x="5413098" y="1591105"/>
                  <a:pt x="5446840" y="1692332"/>
                  <a:pt x="5480584" y="1768253"/>
                </a:cubicBezTo>
                <a:cubicBezTo>
                  <a:pt x="5489019" y="1793560"/>
                  <a:pt x="5505891" y="1818865"/>
                  <a:pt x="5514328" y="1835738"/>
                </a:cubicBezTo>
                <a:lnTo>
                  <a:pt x="5505890" y="1827301"/>
                </a:lnTo>
                <a:cubicBezTo>
                  <a:pt x="5514327" y="1861046"/>
                  <a:pt x="5531197" y="1894789"/>
                  <a:pt x="5539634" y="1920094"/>
                </a:cubicBezTo>
                <a:lnTo>
                  <a:pt x="5539634" y="1945401"/>
                </a:lnTo>
                <a:cubicBezTo>
                  <a:pt x="5564941" y="2029760"/>
                  <a:pt x="5598683" y="2139423"/>
                  <a:pt x="5623989" y="2215343"/>
                </a:cubicBezTo>
                <a:lnTo>
                  <a:pt x="5615554" y="2215342"/>
                </a:lnTo>
                <a:lnTo>
                  <a:pt x="5615555" y="2223779"/>
                </a:lnTo>
                <a:lnTo>
                  <a:pt x="5623988" y="2232216"/>
                </a:lnTo>
                <a:cubicBezTo>
                  <a:pt x="5632426" y="2257524"/>
                  <a:pt x="5640861" y="2350315"/>
                  <a:pt x="5649298" y="2325008"/>
                </a:cubicBezTo>
                <a:lnTo>
                  <a:pt x="5649298" y="2333444"/>
                </a:lnTo>
                <a:lnTo>
                  <a:pt x="5649298" y="2341878"/>
                </a:lnTo>
                <a:lnTo>
                  <a:pt x="5657733" y="2341879"/>
                </a:lnTo>
                <a:lnTo>
                  <a:pt x="5657733" y="2333443"/>
                </a:lnTo>
                <a:cubicBezTo>
                  <a:pt x="5674605" y="2325008"/>
                  <a:pt x="5666171" y="2358751"/>
                  <a:pt x="5666169" y="2367185"/>
                </a:cubicBezTo>
                <a:cubicBezTo>
                  <a:pt x="5674605" y="2350315"/>
                  <a:pt x="5691476" y="2400928"/>
                  <a:pt x="5683040" y="2367183"/>
                </a:cubicBezTo>
                <a:cubicBezTo>
                  <a:pt x="5674605" y="2367186"/>
                  <a:pt x="5674605" y="2341878"/>
                  <a:pt x="5674605" y="2341878"/>
                </a:cubicBezTo>
                <a:cubicBezTo>
                  <a:pt x="5683041" y="2358751"/>
                  <a:pt x="5683041" y="2350315"/>
                  <a:pt x="5683040" y="2341879"/>
                </a:cubicBezTo>
                <a:cubicBezTo>
                  <a:pt x="5666171" y="2333443"/>
                  <a:pt x="5666171" y="2299699"/>
                  <a:pt x="5649298" y="2274394"/>
                </a:cubicBezTo>
                <a:lnTo>
                  <a:pt x="5649298" y="2257524"/>
                </a:lnTo>
                <a:lnTo>
                  <a:pt x="5649298" y="2249087"/>
                </a:lnTo>
                <a:lnTo>
                  <a:pt x="5649297" y="2240649"/>
                </a:lnTo>
                <a:lnTo>
                  <a:pt x="5640860" y="2240651"/>
                </a:lnTo>
                <a:cubicBezTo>
                  <a:pt x="5640862" y="2232213"/>
                  <a:pt x="5640862" y="2232213"/>
                  <a:pt x="5640862" y="2223779"/>
                </a:cubicBezTo>
                <a:cubicBezTo>
                  <a:pt x="5649297" y="2215342"/>
                  <a:pt x="5649296" y="2232217"/>
                  <a:pt x="5657734" y="2232217"/>
                </a:cubicBezTo>
                <a:cubicBezTo>
                  <a:pt x="5657734" y="2215345"/>
                  <a:pt x="5649297" y="2215342"/>
                  <a:pt x="5649298" y="2206908"/>
                </a:cubicBezTo>
                <a:lnTo>
                  <a:pt x="5649298" y="2198470"/>
                </a:lnTo>
                <a:lnTo>
                  <a:pt x="5649297" y="2190035"/>
                </a:lnTo>
                <a:lnTo>
                  <a:pt x="5649298" y="2181601"/>
                </a:lnTo>
                <a:lnTo>
                  <a:pt x="5640859" y="2147859"/>
                </a:lnTo>
                <a:lnTo>
                  <a:pt x="5632426" y="2139423"/>
                </a:lnTo>
                <a:cubicBezTo>
                  <a:pt x="5615553" y="2088809"/>
                  <a:pt x="5615555" y="2105681"/>
                  <a:pt x="5607121" y="2055067"/>
                </a:cubicBezTo>
                <a:cubicBezTo>
                  <a:pt x="5607121" y="2046628"/>
                  <a:pt x="5607121" y="2046628"/>
                  <a:pt x="5607118" y="2038194"/>
                </a:cubicBezTo>
                <a:cubicBezTo>
                  <a:pt x="5598683" y="2029760"/>
                  <a:pt x="5598683" y="2029760"/>
                  <a:pt x="5598684" y="2038192"/>
                </a:cubicBezTo>
                <a:cubicBezTo>
                  <a:pt x="5598684" y="2012887"/>
                  <a:pt x="5590248" y="1970710"/>
                  <a:pt x="5573377" y="1962273"/>
                </a:cubicBezTo>
                <a:cubicBezTo>
                  <a:pt x="5581812" y="1979144"/>
                  <a:pt x="5573375" y="1979146"/>
                  <a:pt x="5564941" y="1962273"/>
                </a:cubicBezTo>
                <a:lnTo>
                  <a:pt x="5564941" y="1953837"/>
                </a:lnTo>
                <a:lnTo>
                  <a:pt x="5573376" y="1953838"/>
                </a:lnTo>
                <a:cubicBezTo>
                  <a:pt x="5573375" y="1951025"/>
                  <a:pt x="5573377" y="1948213"/>
                  <a:pt x="5573377" y="1945401"/>
                </a:cubicBezTo>
                <a:lnTo>
                  <a:pt x="5564941" y="1936967"/>
                </a:lnTo>
                <a:cubicBezTo>
                  <a:pt x="5564941" y="1886353"/>
                  <a:pt x="5505889" y="1759817"/>
                  <a:pt x="5489019" y="1700769"/>
                </a:cubicBezTo>
                <a:cubicBezTo>
                  <a:pt x="5480583" y="1667026"/>
                  <a:pt x="5489018" y="1658589"/>
                  <a:pt x="5472148" y="1633282"/>
                </a:cubicBezTo>
                <a:cubicBezTo>
                  <a:pt x="5472148" y="1616412"/>
                  <a:pt x="5455276" y="1607977"/>
                  <a:pt x="5446841" y="1591103"/>
                </a:cubicBezTo>
                <a:cubicBezTo>
                  <a:pt x="5438404" y="1557360"/>
                  <a:pt x="5438404" y="1532053"/>
                  <a:pt x="5413098" y="1523619"/>
                </a:cubicBezTo>
                <a:cubicBezTo>
                  <a:pt x="5362483" y="1363341"/>
                  <a:pt x="5269690" y="1186189"/>
                  <a:pt x="5176900" y="1034350"/>
                </a:cubicBezTo>
                <a:cubicBezTo>
                  <a:pt x="5185335" y="1025912"/>
                  <a:pt x="5185335" y="1025912"/>
                  <a:pt x="5185333" y="1017477"/>
                </a:cubicBezTo>
                <a:cubicBezTo>
                  <a:pt x="5185334" y="1020289"/>
                  <a:pt x="5185334" y="1023100"/>
                  <a:pt x="5185335" y="1025912"/>
                </a:cubicBezTo>
                <a:lnTo>
                  <a:pt x="5193769" y="1025914"/>
                </a:lnTo>
                <a:cubicBezTo>
                  <a:pt x="5193769" y="1025914"/>
                  <a:pt x="5193768" y="1017477"/>
                  <a:pt x="5185332" y="1009044"/>
                </a:cubicBezTo>
                <a:lnTo>
                  <a:pt x="5185332" y="983737"/>
                </a:lnTo>
                <a:cubicBezTo>
                  <a:pt x="5176898" y="992171"/>
                  <a:pt x="5168462" y="983736"/>
                  <a:pt x="5151590" y="958427"/>
                </a:cubicBezTo>
                <a:lnTo>
                  <a:pt x="5151589" y="949995"/>
                </a:lnTo>
                <a:cubicBezTo>
                  <a:pt x="5151589" y="949995"/>
                  <a:pt x="5143156" y="949995"/>
                  <a:pt x="5143155" y="941557"/>
                </a:cubicBezTo>
                <a:lnTo>
                  <a:pt x="5143155" y="933122"/>
                </a:lnTo>
                <a:lnTo>
                  <a:pt x="5134718" y="933123"/>
                </a:lnTo>
                <a:cubicBezTo>
                  <a:pt x="5134719" y="924686"/>
                  <a:pt x="5134719" y="924686"/>
                  <a:pt x="5126283" y="916250"/>
                </a:cubicBezTo>
                <a:cubicBezTo>
                  <a:pt x="5134721" y="899379"/>
                  <a:pt x="5100976" y="874073"/>
                  <a:pt x="5109414" y="874074"/>
                </a:cubicBezTo>
                <a:lnTo>
                  <a:pt x="5117847" y="874073"/>
                </a:lnTo>
                <a:lnTo>
                  <a:pt x="5126285" y="882507"/>
                </a:lnTo>
                <a:cubicBezTo>
                  <a:pt x="5126283" y="874073"/>
                  <a:pt x="5117847" y="874073"/>
                  <a:pt x="5117848" y="865636"/>
                </a:cubicBezTo>
                <a:lnTo>
                  <a:pt x="5109412" y="857200"/>
                </a:lnTo>
                <a:cubicBezTo>
                  <a:pt x="5100976" y="840329"/>
                  <a:pt x="5092540" y="823459"/>
                  <a:pt x="5084104" y="823460"/>
                </a:cubicBezTo>
                <a:lnTo>
                  <a:pt x="5084105" y="815023"/>
                </a:lnTo>
                <a:cubicBezTo>
                  <a:pt x="5084105" y="815023"/>
                  <a:pt x="5084105" y="806586"/>
                  <a:pt x="5075670" y="798150"/>
                </a:cubicBezTo>
                <a:lnTo>
                  <a:pt x="5067233" y="798150"/>
                </a:lnTo>
                <a:lnTo>
                  <a:pt x="5067232" y="806587"/>
                </a:lnTo>
                <a:cubicBezTo>
                  <a:pt x="5067233" y="798150"/>
                  <a:pt x="5067233" y="789717"/>
                  <a:pt x="5058798" y="781279"/>
                </a:cubicBezTo>
                <a:cubicBezTo>
                  <a:pt x="5058797" y="789717"/>
                  <a:pt x="5050364" y="789716"/>
                  <a:pt x="5041925" y="781279"/>
                </a:cubicBezTo>
                <a:cubicBezTo>
                  <a:pt x="5050361" y="781278"/>
                  <a:pt x="5041928" y="772846"/>
                  <a:pt x="5041926" y="764409"/>
                </a:cubicBezTo>
                <a:lnTo>
                  <a:pt x="5033489" y="755973"/>
                </a:lnTo>
                <a:lnTo>
                  <a:pt x="5033489" y="747536"/>
                </a:lnTo>
                <a:lnTo>
                  <a:pt x="5025055" y="747536"/>
                </a:lnTo>
                <a:lnTo>
                  <a:pt x="5025055" y="755973"/>
                </a:lnTo>
                <a:cubicBezTo>
                  <a:pt x="4999747" y="713795"/>
                  <a:pt x="4974442" y="671616"/>
                  <a:pt x="4957570" y="663182"/>
                </a:cubicBezTo>
                <a:cubicBezTo>
                  <a:pt x="4949133" y="654745"/>
                  <a:pt x="4949133" y="654745"/>
                  <a:pt x="4949133" y="646309"/>
                </a:cubicBezTo>
                <a:cubicBezTo>
                  <a:pt x="4940697" y="637873"/>
                  <a:pt x="4940697" y="637873"/>
                  <a:pt x="4932264" y="637873"/>
                </a:cubicBezTo>
                <a:cubicBezTo>
                  <a:pt x="4932263" y="640081"/>
                  <a:pt x="4932263" y="642288"/>
                  <a:pt x="4932262" y="644497"/>
                </a:cubicBezTo>
                <a:lnTo>
                  <a:pt x="4910645" y="618234"/>
                </a:lnTo>
                <a:cubicBezTo>
                  <a:pt x="4886921" y="587787"/>
                  <a:pt x="4877430" y="570388"/>
                  <a:pt x="4839468" y="519774"/>
                </a:cubicBezTo>
                <a:cubicBezTo>
                  <a:pt x="4814159" y="502903"/>
                  <a:pt x="4805728" y="494466"/>
                  <a:pt x="4797289" y="494466"/>
                </a:cubicBezTo>
                <a:lnTo>
                  <a:pt x="4797289" y="469162"/>
                </a:lnTo>
                <a:cubicBezTo>
                  <a:pt x="4780419" y="469159"/>
                  <a:pt x="4780419" y="443852"/>
                  <a:pt x="4755109" y="418545"/>
                </a:cubicBezTo>
                <a:cubicBezTo>
                  <a:pt x="4729804" y="393238"/>
                  <a:pt x="4746678" y="435418"/>
                  <a:pt x="4721368" y="401675"/>
                </a:cubicBezTo>
                <a:cubicBezTo>
                  <a:pt x="4746676" y="418545"/>
                  <a:pt x="4721369" y="384804"/>
                  <a:pt x="4696060" y="359495"/>
                </a:cubicBezTo>
                <a:lnTo>
                  <a:pt x="4704496" y="359495"/>
                </a:lnTo>
                <a:cubicBezTo>
                  <a:pt x="4712932" y="367932"/>
                  <a:pt x="4721370" y="376368"/>
                  <a:pt x="4721369" y="367932"/>
                </a:cubicBezTo>
                <a:cubicBezTo>
                  <a:pt x="4721369" y="367932"/>
                  <a:pt x="4721369" y="359495"/>
                  <a:pt x="4712933" y="351061"/>
                </a:cubicBezTo>
                <a:lnTo>
                  <a:pt x="4704497" y="342625"/>
                </a:lnTo>
                <a:cubicBezTo>
                  <a:pt x="4712932" y="342625"/>
                  <a:pt x="4721369" y="367932"/>
                  <a:pt x="4729804" y="359495"/>
                </a:cubicBezTo>
                <a:cubicBezTo>
                  <a:pt x="4712932" y="342625"/>
                  <a:pt x="4704497" y="325754"/>
                  <a:pt x="4696060" y="325754"/>
                </a:cubicBezTo>
                <a:cubicBezTo>
                  <a:pt x="4687627" y="325755"/>
                  <a:pt x="4687627" y="325755"/>
                  <a:pt x="4687626" y="317318"/>
                </a:cubicBezTo>
                <a:cubicBezTo>
                  <a:pt x="4679192" y="308881"/>
                  <a:pt x="4670753" y="300448"/>
                  <a:pt x="4662317" y="300447"/>
                </a:cubicBezTo>
                <a:cubicBezTo>
                  <a:pt x="4662317" y="300447"/>
                  <a:pt x="4662317" y="308882"/>
                  <a:pt x="4670754" y="317320"/>
                </a:cubicBezTo>
                <a:lnTo>
                  <a:pt x="4670753" y="325755"/>
                </a:lnTo>
                <a:cubicBezTo>
                  <a:pt x="4653882" y="317319"/>
                  <a:pt x="4653882" y="334188"/>
                  <a:pt x="4645447" y="300448"/>
                </a:cubicBezTo>
                <a:cubicBezTo>
                  <a:pt x="4637010" y="308882"/>
                  <a:pt x="4653883" y="325754"/>
                  <a:pt x="4653882" y="334188"/>
                </a:cubicBezTo>
                <a:cubicBezTo>
                  <a:pt x="4628576" y="300447"/>
                  <a:pt x="4637009" y="292011"/>
                  <a:pt x="4620140" y="275141"/>
                </a:cubicBezTo>
                <a:cubicBezTo>
                  <a:pt x="4628578" y="275140"/>
                  <a:pt x="4628578" y="283575"/>
                  <a:pt x="4628578" y="283575"/>
                </a:cubicBezTo>
                <a:cubicBezTo>
                  <a:pt x="4637009" y="292011"/>
                  <a:pt x="4637009" y="292011"/>
                  <a:pt x="4645446" y="283575"/>
                </a:cubicBezTo>
                <a:lnTo>
                  <a:pt x="4628576" y="266706"/>
                </a:lnTo>
                <a:cubicBezTo>
                  <a:pt x="4645447" y="275142"/>
                  <a:pt x="4645447" y="266704"/>
                  <a:pt x="4628576" y="258268"/>
                </a:cubicBezTo>
                <a:cubicBezTo>
                  <a:pt x="4628577" y="255456"/>
                  <a:pt x="4628577" y="252643"/>
                  <a:pt x="4628578" y="249831"/>
                </a:cubicBezTo>
                <a:cubicBezTo>
                  <a:pt x="4637010" y="258268"/>
                  <a:pt x="4637010" y="249831"/>
                  <a:pt x="4637010" y="249831"/>
                </a:cubicBezTo>
                <a:cubicBezTo>
                  <a:pt x="4628575" y="241395"/>
                  <a:pt x="4628575" y="241395"/>
                  <a:pt x="4620140" y="241397"/>
                </a:cubicBezTo>
                <a:lnTo>
                  <a:pt x="4611704" y="232961"/>
                </a:lnTo>
                <a:lnTo>
                  <a:pt x="4594835" y="199218"/>
                </a:lnTo>
                <a:lnTo>
                  <a:pt x="4603267" y="207654"/>
                </a:lnTo>
                <a:cubicBezTo>
                  <a:pt x="4611703" y="216090"/>
                  <a:pt x="4620140" y="216090"/>
                  <a:pt x="4620140" y="216090"/>
                </a:cubicBezTo>
                <a:cubicBezTo>
                  <a:pt x="4620139" y="207656"/>
                  <a:pt x="4611704" y="199218"/>
                  <a:pt x="4603267" y="190783"/>
                </a:cubicBezTo>
                <a:lnTo>
                  <a:pt x="4594832" y="182347"/>
                </a:lnTo>
                <a:lnTo>
                  <a:pt x="4586397" y="173911"/>
                </a:lnTo>
                <a:cubicBezTo>
                  <a:pt x="4577961" y="165475"/>
                  <a:pt x="4569526" y="165475"/>
                  <a:pt x="4569526" y="173913"/>
                </a:cubicBezTo>
                <a:cubicBezTo>
                  <a:pt x="4569526" y="173913"/>
                  <a:pt x="4569525" y="182347"/>
                  <a:pt x="4577960" y="190784"/>
                </a:cubicBezTo>
                <a:lnTo>
                  <a:pt x="4586396" y="190783"/>
                </a:lnTo>
                <a:lnTo>
                  <a:pt x="4594835" y="199218"/>
                </a:lnTo>
                <a:cubicBezTo>
                  <a:pt x="4552654" y="182347"/>
                  <a:pt x="4586399" y="207656"/>
                  <a:pt x="4603267" y="232961"/>
                </a:cubicBezTo>
                <a:lnTo>
                  <a:pt x="4594833" y="224525"/>
                </a:lnTo>
                <a:cubicBezTo>
                  <a:pt x="4594833" y="227338"/>
                  <a:pt x="4594833" y="230149"/>
                  <a:pt x="4594835" y="232961"/>
                </a:cubicBezTo>
                <a:cubicBezTo>
                  <a:pt x="4594833" y="235772"/>
                  <a:pt x="4594834" y="238584"/>
                  <a:pt x="4594833" y="241395"/>
                </a:cubicBezTo>
                <a:lnTo>
                  <a:pt x="4603266" y="241396"/>
                </a:lnTo>
                <a:lnTo>
                  <a:pt x="4611704" y="249833"/>
                </a:lnTo>
                <a:lnTo>
                  <a:pt x="4603267" y="249831"/>
                </a:lnTo>
                <a:lnTo>
                  <a:pt x="4611704" y="258268"/>
                </a:lnTo>
                <a:lnTo>
                  <a:pt x="4611703" y="266704"/>
                </a:lnTo>
                <a:cubicBezTo>
                  <a:pt x="4586397" y="258268"/>
                  <a:pt x="4577960" y="241397"/>
                  <a:pt x="4552654" y="207654"/>
                </a:cubicBezTo>
                <a:lnTo>
                  <a:pt x="4561090" y="207654"/>
                </a:lnTo>
                <a:lnTo>
                  <a:pt x="4569525" y="207654"/>
                </a:lnTo>
                <a:lnTo>
                  <a:pt x="4561090" y="199218"/>
                </a:lnTo>
                <a:lnTo>
                  <a:pt x="4552654" y="199219"/>
                </a:lnTo>
                <a:lnTo>
                  <a:pt x="4544217" y="190783"/>
                </a:lnTo>
                <a:cubicBezTo>
                  <a:pt x="4535785" y="182348"/>
                  <a:pt x="4544217" y="173913"/>
                  <a:pt x="4527347" y="157040"/>
                </a:cubicBezTo>
                <a:lnTo>
                  <a:pt x="4527346" y="148604"/>
                </a:lnTo>
                <a:cubicBezTo>
                  <a:pt x="4518911" y="148604"/>
                  <a:pt x="4518910" y="140168"/>
                  <a:pt x="4518910" y="140168"/>
                </a:cubicBezTo>
                <a:lnTo>
                  <a:pt x="4510474" y="140168"/>
                </a:lnTo>
                <a:lnTo>
                  <a:pt x="4510474" y="148604"/>
                </a:lnTo>
                <a:cubicBezTo>
                  <a:pt x="4493604" y="131734"/>
                  <a:pt x="4493604" y="106427"/>
                  <a:pt x="4476732" y="106427"/>
                </a:cubicBezTo>
                <a:cubicBezTo>
                  <a:pt x="4476732" y="106427"/>
                  <a:pt x="4468297" y="106427"/>
                  <a:pt x="4468297" y="97990"/>
                </a:cubicBezTo>
                <a:lnTo>
                  <a:pt x="4459861" y="97990"/>
                </a:lnTo>
                <a:lnTo>
                  <a:pt x="4459861" y="106428"/>
                </a:lnTo>
                <a:cubicBezTo>
                  <a:pt x="4426117" y="47377"/>
                  <a:pt x="4442992" y="89554"/>
                  <a:pt x="4426117" y="89554"/>
                </a:cubicBezTo>
                <a:cubicBezTo>
                  <a:pt x="4421899" y="72683"/>
                  <a:pt x="4407137" y="51593"/>
                  <a:pt x="4388156" y="29450"/>
                </a:cubicBezTo>
                <a:lnTo>
                  <a:pt x="4360109" y="0"/>
                </a:lnTo>
                <a:lnTo>
                  <a:pt x="4638592" y="0"/>
                </a:lnTo>
                <a:lnTo>
                  <a:pt x="4699158" y="62995"/>
                </a:lnTo>
                <a:cubicBezTo>
                  <a:pt x="4971672" y="360550"/>
                  <a:pt x="5209586" y="692705"/>
                  <a:pt x="5404662" y="1051221"/>
                </a:cubicBezTo>
                <a:cubicBezTo>
                  <a:pt x="5699912" y="1626956"/>
                  <a:pt x="5885366" y="2260817"/>
                  <a:pt x="5938418" y="2935851"/>
                </a:cubicBezTo>
                <a:lnTo>
                  <a:pt x="5947253" y="3112842"/>
                </a:lnTo>
                <a:lnTo>
                  <a:pt x="5951125" y="3133338"/>
                </a:lnTo>
                <a:cubicBezTo>
                  <a:pt x="5947799" y="3130267"/>
                  <a:pt x="5947799" y="3130267"/>
                  <a:pt x="5950868" y="3126941"/>
                </a:cubicBezTo>
                <a:cubicBezTo>
                  <a:pt x="5950611" y="3120546"/>
                  <a:pt x="5953680" y="3117220"/>
                  <a:pt x="5953938" y="3123616"/>
                </a:cubicBezTo>
                <a:cubicBezTo>
                  <a:pt x="5953938" y="3123616"/>
                  <a:pt x="5957523" y="3133084"/>
                  <a:pt x="5954453" y="3136408"/>
                </a:cubicBezTo>
                <a:cubicBezTo>
                  <a:pt x="5954453" y="3136408"/>
                  <a:pt x="5957779" y="3139480"/>
                  <a:pt x="5957779" y="3139480"/>
                </a:cubicBezTo>
                <a:cubicBezTo>
                  <a:pt x="5957779" y="3139480"/>
                  <a:pt x="5957779" y="3139480"/>
                  <a:pt x="5954710" y="3142804"/>
                </a:cubicBezTo>
                <a:cubicBezTo>
                  <a:pt x="5966236" y="3190395"/>
                  <a:pt x="5971363" y="3238241"/>
                  <a:pt x="5960116" y="3277128"/>
                </a:cubicBezTo>
                <a:cubicBezTo>
                  <a:pt x="5977265" y="3305275"/>
                  <a:pt x="5967303" y="3376144"/>
                  <a:pt x="5972174" y="3417593"/>
                </a:cubicBezTo>
                <a:cubicBezTo>
                  <a:pt x="5969620" y="3433712"/>
                  <a:pt x="5966293" y="3430640"/>
                  <a:pt x="5962709" y="3421173"/>
                </a:cubicBezTo>
                <a:cubicBezTo>
                  <a:pt x="5966808" y="3443433"/>
                  <a:pt x="5961440" y="3469273"/>
                  <a:pt x="5968094" y="3475415"/>
                </a:cubicBezTo>
                <a:cubicBezTo>
                  <a:pt x="5966312" y="3510722"/>
                  <a:pt x="5964014" y="3533237"/>
                  <a:pt x="5964787" y="3552426"/>
                </a:cubicBezTo>
                <a:cubicBezTo>
                  <a:pt x="5962490" y="3574940"/>
                  <a:pt x="5959935" y="3591059"/>
                  <a:pt x="5951498" y="3620225"/>
                </a:cubicBezTo>
                <a:cubicBezTo>
                  <a:pt x="5945102" y="3620480"/>
                  <a:pt x="5947914" y="3610758"/>
                  <a:pt x="5941518" y="3611013"/>
                </a:cubicBezTo>
                <a:cubicBezTo>
                  <a:pt x="5936923" y="3656042"/>
                  <a:pt x="5938210" y="3688023"/>
                  <a:pt x="5933358" y="3726657"/>
                </a:cubicBezTo>
                <a:lnTo>
                  <a:pt x="5932401" y="3750159"/>
                </a:lnTo>
                <a:lnTo>
                  <a:pt x="5936112" y="3742197"/>
                </a:lnTo>
                <a:lnTo>
                  <a:pt x="5931041" y="3783572"/>
                </a:lnTo>
                <a:lnTo>
                  <a:pt x="5930942" y="3786013"/>
                </a:lnTo>
                <a:lnTo>
                  <a:pt x="5930199" y="3790443"/>
                </a:lnTo>
                <a:lnTo>
                  <a:pt x="5909750" y="3957308"/>
                </a:lnTo>
                <a:cubicBezTo>
                  <a:pt x="5900259" y="4029011"/>
                  <a:pt x="5889716" y="4100713"/>
                  <a:pt x="5877062" y="4172416"/>
                </a:cubicBezTo>
                <a:cubicBezTo>
                  <a:pt x="5877062" y="4189290"/>
                  <a:pt x="5877061" y="4206160"/>
                  <a:pt x="5868625" y="4214595"/>
                </a:cubicBezTo>
                <a:cubicBezTo>
                  <a:pt x="5811685" y="4534097"/>
                  <a:pt x="5724197" y="4842625"/>
                  <a:pt x="5609277" y="5137233"/>
                </a:cubicBezTo>
                <a:lnTo>
                  <a:pt x="5491924" y="5411666"/>
                </a:lnTo>
                <a:lnTo>
                  <a:pt x="5491547" y="5414872"/>
                </a:lnTo>
                <a:cubicBezTo>
                  <a:pt x="5490882" y="5418118"/>
                  <a:pt x="5489618" y="5421648"/>
                  <a:pt x="5487221" y="5422780"/>
                </a:cubicBezTo>
                <a:cubicBezTo>
                  <a:pt x="5487221" y="5422780"/>
                  <a:pt x="5489486" y="5427576"/>
                  <a:pt x="5489486" y="5427576"/>
                </a:cubicBezTo>
                <a:cubicBezTo>
                  <a:pt x="5489486" y="5427576"/>
                  <a:pt x="5489486" y="5427576"/>
                  <a:pt x="5484693" y="5429840"/>
                </a:cubicBezTo>
                <a:cubicBezTo>
                  <a:pt x="5476322" y="5486587"/>
                  <a:pt x="5460891" y="5540803"/>
                  <a:pt x="5431604" y="5578103"/>
                </a:cubicBezTo>
                <a:cubicBezTo>
                  <a:pt x="5437875" y="5616199"/>
                  <a:pt x="5395949" y="5688799"/>
                  <a:pt x="5383045" y="5735954"/>
                </a:cubicBezTo>
                <a:cubicBezTo>
                  <a:pt x="5373196" y="5752339"/>
                  <a:pt x="5370931" y="5747543"/>
                  <a:pt x="5371193" y="5735689"/>
                </a:cubicBezTo>
                <a:cubicBezTo>
                  <a:pt x="5365875" y="5761664"/>
                  <a:pt x="5348704" y="5787374"/>
                  <a:pt x="5353234" y="5796964"/>
                </a:cubicBezTo>
                <a:cubicBezTo>
                  <a:pt x="5335800" y="5834529"/>
                  <a:pt x="5323423" y="5857974"/>
                  <a:pt x="5315838" y="5879154"/>
                </a:cubicBezTo>
                <a:cubicBezTo>
                  <a:pt x="5303461" y="5902599"/>
                  <a:pt x="5293610" y="5918984"/>
                  <a:pt x="5271646" y="5946958"/>
                </a:cubicBezTo>
                <a:cubicBezTo>
                  <a:pt x="5264588" y="5944427"/>
                  <a:pt x="5271909" y="5935102"/>
                  <a:pt x="5264849" y="5932571"/>
                </a:cubicBezTo>
                <a:cubicBezTo>
                  <a:pt x="5240094" y="5979461"/>
                  <a:pt x="5227454" y="6014761"/>
                  <a:pt x="5205226" y="6054591"/>
                </a:cubicBezTo>
                <a:cubicBezTo>
                  <a:pt x="5190059" y="6096952"/>
                  <a:pt x="5167831" y="6136781"/>
                  <a:pt x="5133488" y="6188200"/>
                </a:cubicBezTo>
                <a:cubicBezTo>
                  <a:pt x="5148394" y="6157694"/>
                  <a:pt x="5131486" y="6171548"/>
                  <a:pt x="5117105" y="6178342"/>
                </a:cubicBezTo>
                <a:cubicBezTo>
                  <a:pt x="5112311" y="6180607"/>
                  <a:pt x="5109783" y="6187667"/>
                  <a:pt x="5104989" y="6189932"/>
                </a:cubicBezTo>
                <a:cubicBezTo>
                  <a:pt x="5104989" y="6189932"/>
                  <a:pt x="5102724" y="6185136"/>
                  <a:pt x="5105252" y="6178076"/>
                </a:cubicBezTo>
                <a:cubicBezTo>
                  <a:pt x="5105252" y="6178076"/>
                  <a:pt x="5105252" y="6178076"/>
                  <a:pt x="5107780" y="6171017"/>
                </a:cubicBezTo>
                <a:cubicBezTo>
                  <a:pt x="5102724" y="6185136"/>
                  <a:pt x="5095927" y="6170750"/>
                  <a:pt x="5110570" y="6152101"/>
                </a:cubicBezTo>
                <a:cubicBezTo>
                  <a:pt x="5110570" y="6152101"/>
                  <a:pt x="5110570" y="6152101"/>
                  <a:pt x="5117630" y="6154631"/>
                </a:cubicBezTo>
                <a:cubicBezTo>
                  <a:pt x="5122423" y="6152366"/>
                  <a:pt x="5124951" y="6145306"/>
                  <a:pt x="5124951" y="6145306"/>
                </a:cubicBezTo>
                <a:cubicBezTo>
                  <a:pt x="5132010" y="6147837"/>
                  <a:pt x="5127217" y="6150102"/>
                  <a:pt x="5124689" y="6157162"/>
                </a:cubicBezTo>
                <a:cubicBezTo>
                  <a:pt x="5124689" y="6157162"/>
                  <a:pt x="5124689" y="6157162"/>
                  <a:pt x="5122160" y="6164222"/>
                </a:cubicBezTo>
                <a:cubicBezTo>
                  <a:pt x="5141597" y="6143308"/>
                  <a:pt x="5166353" y="6096419"/>
                  <a:pt x="5161821" y="6086827"/>
                </a:cubicBezTo>
                <a:cubicBezTo>
                  <a:pt x="5186577" y="6039938"/>
                  <a:pt x="5220658" y="6000375"/>
                  <a:pt x="5223710" y="5969604"/>
                </a:cubicBezTo>
                <a:cubicBezTo>
                  <a:pt x="5238616" y="5939099"/>
                  <a:pt x="5240620" y="5955750"/>
                  <a:pt x="5255262" y="5937100"/>
                </a:cubicBezTo>
                <a:cubicBezTo>
                  <a:pt x="5270168" y="5906595"/>
                  <a:pt x="5258316" y="5906330"/>
                  <a:pt x="5265899" y="5885149"/>
                </a:cubicBezTo>
                <a:cubicBezTo>
                  <a:pt x="5292658" y="5854910"/>
                  <a:pt x="5302771" y="5826670"/>
                  <a:pt x="5310355" y="5805490"/>
                </a:cubicBezTo>
                <a:cubicBezTo>
                  <a:pt x="5317939" y="5784310"/>
                  <a:pt x="5323258" y="5758334"/>
                  <a:pt x="5342957" y="5725565"/>
                </a:cubicBezTo>
                <a:cubicBezTo>
                  <a:pt x="5352544" y="5721035"/>
                  <a:pt x="5359865" y="5711711"/>
                  <a:pt x="5359603" y="5723566"/>
                </a:cubicBezTo>
                <a:cubicBezTo>
                  <a:pt x="5380698" y="5681339"/>
                  <a:pt x="5393970" y="5644274"/>
                  <a:pt x="5405162" y="5607458"/>
                </a:cubicBezTo>
                <a:lnTo>
                  <a:pt x="5419834" y="5556614"/>
                </a:lnTo>
                <a:lnTo>
                  <a:pt x="5343783" y="5707015"/>
                </a:lnTo>
                <a:cubicBezTo>
                  <a:pt x="5137377" y="6084780"/>
                  <a:pt x="4883032" y="6432513"/>
                  <a:pt x="4588841" y="6742552"/>
                </a:cubicBezTo>
                <a:lnTo>
                  <a:pt x="4469515" y="6858000"/>
                </a:lnTo>
                <a:lnTo>
                  <a:pt x="4102414" y="6858000"/>
                </a:lnTo>
                <a:lnTo>
                  <a:pt x="4156175" y="6787476"/>
                </a:lnTo>
                <a:cubicBezTo>
                  <a:pt x="4215224" y="6694684"/>
                  <a:pt x="4274274" y="6610327"/>
                  <a:pt x="4333324" y="6525971"/>
                </a:cubicBezTo>
                <a:cubicBezTo>
                  <a:pt x="4350199" y="6525971"/>
                  <a:pt x="4350197" y="6534407"/>
                  <a:pt x="4350197" y="6551277"/>
                </a:cubicBezTo>
                <a:cubicBezTo>
                  <a:pt x="4392373" y="6475355"/>
                  <a:pt x="4426118" y="6424743"/>
                  <a:pt x="4451424" y="6365693"/>
                </a:cubicBezTo>
                <a:cubicBezTo>
                  <a:pt x="4476730" y="6321404"/>
                  <a:pt x="4497293" y="6277118"/>
                  <a:pt x="4527346" y="6225714"/>
                </a:cubicBezTo>
                <a:lnTo>
                  <a:pt x="4556321" y="6179312"/>
                </a:lnTo>
                <a:lnTo>
                  <a:pt x="4561089" y="6180105"/>
                </a:lnTo>
                <a:cubicBezTo>
                  <a:pt x="4561089" y="6180105"/>
                  <a:pt x="4569528" y="6180107"/>
                  <a:pt x="4577961" y="6171673"/>
                </a:cubicBezTo>
                <a:lnTo>
                  <a:pt x="4586396" y="6171671"/>
                </a:lnTo>
                <a:cubicBezTo>
                  <a:pt x="4594833" y="6154801"/>
                  <a:pt x="4611704" y="6137929"/>
                  <a:pt x="4603267" y="6129493"/>
                </a:cubicBezTo>
                <a:cubicBezTo>
                  <a:pt x="4611704" y="6129493"/>
                  <a:pt x="4620140" y="6121059"/>
                  <a:pt x="4620139" y="6112623"/>
                </a:cubicBezTo>
                <a:lnTo>
                  <a:pt x="4620140" y="6104185"/>
                </a:lnTo>
                <a:lnTo>
                  <a:pt x="4611704" y="6104186"/>
                </a:lnTo>
                <a:cubicBezTo>
                  <a:pt x="4628575" y="6083098"/>
                  <a:pt x="4637011" y="6066227"/>
                  <a:pt x="4645446" y="6049356"/>
                </a:cubicBezTo>
                <a:lnTo>
                  <a:pt x="4658579" y="6024607"/>
                </a:lnTo>
                <a:lnTo>
                  <a:pt x="4657191" y="6022823"/>
                </a:lnTo>
                <a:cubicBezTo>
                  <a:pt x="4653015" y="6023181"/>
                  <a:pt x="4645022" y="6028074"/>
                  <a:pt x="4637720" y="6031225"/>
                </a:cubicBezTo>
                <a:cubicBezTo>
                  <a:pt x="4632853" y="6033324"/>
                  <a:pt x="4630086" y="6040295"/>
                  <a:pt x="4625218" y="6042395"/>
                </a:cubicBezTo>
                <a:lnTo>
                  <a:pt x="4625358" y="6039920"/>
                </a:lnTo>
                <a:lnTo>
                  <a:pt x="4603267" y="6062007"/>
                </a:lnTo>
                <a:cubicBezTo>
                  <a:pt x="4611704" y="6053573"/>
                  <a:pt x="4620140" y="6045137"/>
                  <a:pt x="4620139" y="6036700"/>
                </a:cubicBezTo>
                <a:cubicBezTo>
                  <a:pt x="4586397" y="6078878"/>
                  <a:pt x="4544217" y="6129493"/>
                  <a:pt x="4502039" y="6188543"/>
                </a:cubicBezTo>
                <a:cubicBezTo>
                  <a:pt x="4459860" y="6247593"/>
                  <a:pt x="4417681" y="6306643"/>
                  <a:pt x="4383940" y="6357257"/>
                </a:cubicBezTo>
                <a:cubicBezTo>
                  <a:pt x="4383939" y="6348819"/>
                  <a:pt x="4375504" y="6348821"/>
                  <a:pt x="4367067" y="6357256"/>
                </a:cubicBezTo>
                <a:cubicBezTo>
                  <a:pt x="4324889" y="6407871"/>
                  <a:pt x="4291146" y="6450050"/>
                  <a:pt x="4240530" y="6492227"/>
                </a:cubicBezTo>
                <a:cubicBezTo>
                  <a:pt x="4248967" y="6509098"/>
                  <a:pt x="4206790" y="6525971"/>
                  <a:pt x="4189918" y="6542842"/>
                </a:cubicBezTo>
                <a:cubicBezTo>
                  <a:pt x="4181480" y="6551277"/>
                  <a:pt x="4189918" y="6559714"/>
                  <a:pt x="4173045" y="6568148"/>
                </a:cubicBezTo>
                <a:cubicBezTo>
                  <a:pt x="4173044" y="6576584"/>
                  <a:pt x="4147738" y="6585021"/>
                  <a:pt x="4130868" y="6601891"/>
                </a:cubicBezTo>
                <a:cubicBezTo>
                  <a:pt x="4105561" y="6627198"/>
                  <a:pt x="4080254" y="6660939"/>
                  <a:pt x="4054944" y="6686246"/>
                </a:cubicBezTo>
                <a:cubicBezTo>
                  <a:pt x="4021201" y="6719991"/>
                  <a:pt x="4021201" y="6728426"/>
                  <a:pt x="3979024" y="6762169"/>
                </a:cubicBezTo>
                <a:cubicBezTo>
                  <a:pt x="3960044" y="6783258"/>
                  <a:pt x="3938427" y="6803820"/>
                  <a:pt x="3916151" y="6823459"/>
                </a:cubicBezTo>
                <a:lnTo>
                  <a:pt x="3874750" y="6858000"/>
                </a:lnTo>
                <a:lnTo>
                  <a:pt x="3809992" y="6858000"/>
                </a:lnTo>
                <a:lnTo>
                  <a:pt x="3835617" y="6838089"/>
                </a:lnTo>
                <a:cubicBezTo>
                  <a:pt x="3945281" y="6753734"/>
                  <a:pt x="4046511" y="6660941"/>
                  <a:pt x="4139304" y="6576584"/>
                </a:cubicBezTo>
                <a:cubicBezTo>
                  <a:pt x="4113995" y="6576584"/>
                  <a:pt x="4080253" y="6635634"/>
                  <a:pt x="4046510" y="6652505"/>
                </a:cubicBezTo>
                <a:cubicBezTo>
                  <a:pt x="4046511" y="6660941"/>
                  <a:pt x="4029637" y="6660942"/>
                  <a:pt x="4021202" y="6660941"/>
                </a:cubicBezTo>
                <a:cubicBezTo>
                  <a:pt x="3962152" y="6711555"/>
                  <a:pt x="3886231" y="6779041"/>
                  <a:pt x="3810311" y="6829655"/>
                </a:cubicBezTo>
                <a:lnTo>
                  <a:pt x="3774445" y="6858000"/>
                </a:lnTo>
                <a:lnTo>
                  <a:pt x="3720522" y="6858000"/>
                </a:lnTo>
                <a:lnTo>
                  <a:pt x="3734388" y="6846525"/>
                </a:lnTo>
                <a:cubicBezTo>
                  <a:pt x="3759695" y="6829655"/>
                  <a:pt x="3785001" y="6821219"/>
                  <a:pt x="3768132" y="6821217"/>
                </a:cubicBezTo>
                <a:cubicBezTo>
                  <a:pt x="3793438" y="6795912"/>
                  <a:pt x="3827182" y="6770605"/>
                  <a:pt x="3869358" y="6745298"/>
                </a:cubicBezTo>
                <a:cubicBezTo>
                  <a:pt x="3877794" y="6736862"/>
                  <a:pt x="3894670" y="6719991"/>
                  <a:pt x="3911538" y="6711555"/>
                </a:cubicBezTo>
                <a:lnTo>
                  <a:pt x="3919975" y="6711555"/>
                </a:lnTo>
                <a:lnTo>
                  <a:pt x="3928411" y="6703118"/>
                </a:lnTo>
                <a:lnTo>
                  <a:pt x="3928411" y="6694684"/>
                </a:lnTo>
                <a:lnTo>
                  <a:pt x="3936845" y="6694684"/>
                </a:lnTo>
                <a:cubicBezTo>
                  <a:pt x="3995895" y="6644071"/>
                  <a:pt x="4054944" y="6593455"/>
                  <a:pt x="4097124" y="6551277"/>
                </a:cubicBezTo>
                <a:cubicBezTo>
                  <a:pt x="4105561" y="6551277"/>
                  <a:pt x="4113995" y="6551277"/>
                  <a:pt x="4113995" y="6542841"/>
                </a:cubicBezTo>
                <a:lnTo>
                  <a:pt x="4122431" y="6542841"/>
                </a:lnTo>
                <a:cubicBezTo>
                  <a:pt x="4122431" y="6542841"/>
                  <a:pt x="4130867" y="6542841"/>
                  <a:pt x="4130869" y="6534407"/>
                </a:cubicBezTo>
                <a:cubicBezTo>
                  <a:pt x="4130868" y="6531595"/>
                  <a:pt x="4130867" y="6528783"/>
                  <a:pt x="4130868" y="6525971"/>
                </a:cubicBezTo>
                <a:cubicBezTo>
                  <a:pt x="4156175" y="6500664"/>
                  <a:pt x="4215225" y="6450050"/>
                  <a:pt x="4189919" y="6458484"/>
                </a:cubicBezTo>
                <a:lnTo>
                  <a:pt x="4198354" y="6450050"/>
                </a:lnTo>
                <a:cubicBezTo>
                  <a:pt x="4206788" y="6450048"/>
                  <a:pt x="4206790" y="6433178"/>
                  <a:pt x="4206790" y="6433178"/>
                </a:cubicBezTo>
                <a:lnTo>
                  <a:pt x="4190270" y="6433178"/>
                </a:lnTo>
                <a:lnTo>
                  <a:pt x="4207843" y="6416307"/>
                </a:lnTo>
                <a:lnTo>
                  <a:pt x="4215199" y="6391088"/>
                </a:lnTo>
                <a:cubicBezTo>
                  <a:pt x="4215259" y="6391032"/>
                  <a:pt x="4215318" y="6390975"/>
                  <a:pt x="4215378" y="6390919"/>
                </a:cubicBezTo>
                <a:lnTo>
                  <a:pt x="4244751" y="6375183"/>
                </a:lnTo>
                <a:cubicBezTo>
                  <a:pt x="4253186" y="6365692"/>
                  <a:pt x="4261622" y="6353038"/>
                  <a:pt x="4274275" y="6340386"/>
                </a:cubicBezTo>
                <a:lnTo>
                  <a:pt x="4282710" y="6340386"/>
                </a:lnTo>
                <a:cubicBezTo>
                  <a:pt x="4282712" y="6331950"/>
                  <a:pt x="4291146" y="6331950"/>
                  <a:pt x="4282712" y="6331950"/>
                </a:cubicBezTo>
                <a:cubicBezTo>
                  <a:pt x="4282712" y="6329138"/>
                  <a:pt x="4282711" y="6326326"/>
                  <a:pt x="4282711" y="6323514"/>
                </a:cubicBezTo>
                <a:cubicBezTo>
                  <a:pt x="4291147" y="6315079"/>
                  <a:pt x="4299581" y="6315079"/>
                  <a:pt x="4308018" y="6315078"/>
                </a:cubicBezTo>
                <a:lnTo>
                  <a:pt x="4299581" y="6323514"/>
                </a:lnTo>
                <a:cubicBezTo>
                  <a:pt x="4291146" y="6331950"/>
                  <a:pt x="4291147" y="6340386"/>
                  <a:pt x="4291147" y="6340386"/>
                </a:cubicBezTo>
                <a:cubicBezTo>
                  <a:pt x="4299583" y="6340386"/>
                  <a:pt x="4308017" y="6340384"/>
                  <a:pt x="4308019" y="6331950"/>
                </a:cubicBezTo>
                <a:lnTo>
                  <a:pt x="4316453" y="6331950"/>
                </a:lnTo>
                <a:cubicBezTo>
                  <a:pt x="4316454" y="6340386"/>
                  <a:pt x="4274274" y="6365693"/>
                  <a:pt x="4282711" y="6374128"/>
                </a:cubicBezTo>
                <a:cubicBezTo>
                  <a:pt x="4358631" y="6289771"/>
                  <a:pt x="4459860" y="6196979"/>
                  <a:pt x="4544217" y="6104187"/>
                </a:cubicBezTo>
                <a:cubicBezTo>
                  <a:pt x="4552653" y="6095750"/>
                  <a:pt x="4561090" y="6078880"/>
                  <a:pt x="4569526" y="6070442"/>
                </a:cubicBezTo>
                <a:lnTo>
                  <a:pt x="4577961" y="6062009"/>
                </a:lnTo>
                <a:cubicBezTo>
                  <a:pt x="4611704" y="6024048"/>
                  <a:pt x="4647556" y="5979761"/>
                  <a:pt x="4683408" y="5931256"/>
                </a:cubicBezTo>
                <a:lnTo>
                  <a:pt x="4748312" y="5835198"/>
                </a:lnTo>
                <a:lnTo>
                  <a:pt x="4751363" y="5826231"/>
                </a:lnTo>
                <a:cubicBezTo>
                  <a:pt x="4759329" y="5811241"/>
                  <a:pt x="4763672" y="5807923"/>
                  <a:pt x="4767931" y="5806085"/>
                </a:cubicBezTo>
                <a:lnTo>
                  <a:pt x="4768003" y="5806053"/>
                </a:lnTo>
                <a:lnTo>
                  <a:pt x="4788853" y="5775196"/>
                </a:lnTo>
                <a:lnTo>
                  <a:pt x="4792070" y="5772856"/>
                </a:lnTo>
                <a:lnTo>
                  <a:pt x="4793063" y="5765638"/>
                </a:lnTo>
                <a:cubicBezTo>
                  <a:pt x="4793133" y="5759110"/>
                  <a:pt x="4792249" y="5753715"/>
                  <a:pt x="4796398" y="5743259"/>
                </a:cubicBezTo>
                <a:cubicBezTo>
                  <a:pt x="4824170" y="5713949"/>
                  <a:pt x="4835236" y="5686068"/>
                  <a:pt x="4843536" y="5665159"/>
                </a:cubicBezTo>
                <a:cubicBezTo>
                  <a:pt x="4851836" y="5644248"/>
                  <a:pt x="4858035" y="5618468"/>
                  <a:pt x="4878837" y="5586387"/>
                </a:cubicBezTo>
                <a:cubicBezTo>
                  <a:pt x="4888572" y="5582186"/>
                  <a:pt x="4896207" y="5573116"/>
                  <a:pt x="4895541" y="5584956"/>
                </a:cubicBezTo>
                <a:cubicBezTo>
                  <a:pt x="4940577" y="5501985"/>
                  <a:pt x="4953640" y="5438585"/>
                  <a:pt x="4981973" y="5357045"/>
                </a:cubicBezTo>
                <a:cubicBezTo>
                  <a:pt x="4977105" y="5359145"/>
                  <a:pt x="4966704" y="5375186"/>
                  <a:pt x="4962502" y="5365447"/>
                </a:cubicBezTo>
                <a:cubicBezTo>
                  <a:pt x="4978331" y="5295077"/>
                  <a:pt x="5011740" y="5292214"/>
                  <a:pt x="5038742" y="5234354"/>
                </a:cubicBezTo>
                <a:cubicBezTo>
                  <a:pt x="5047812" y="5241993"/>
                  <a:pt x="5029775" y="5267103"/>
                  <a:pt x="5031211" y="5283813"/>
                </a:cubicBezTo>
                <a:cubicBezTo>
                  <a:pt x="5029110" y="5278944"/>
                  <a:pt x="5029110" y="5278944"/>
                  <a:pt x="5033979" y="5276843"/>
                </a:cubicBezTo>
                <a:cubicBezTo>
                  <a:pt x="5036744" y="5269873"/>
                  <a:pt x="5041612" y="5267773"/>
                  <a:pt x="5038846" y="5274743"/>
                </a:cubicBezTo>
                <a:cubicBezTo>
                  <a:pt x="5038846" y="5274743"/>
                  <a:pt x="5038180" y="5286582"/>
                  <a:pt x="5033312" y="5288683"/>
                </a:cubicBezTo>
                <a:cubicBezTo>
                  <a:pt x="5033312" y="5288683"/>
                  <a:pt x="5035413" y="5293552"/>
                  <a:pt x="5035413" y="5293552"/>
                </a:cubicBezTo>
                <a:cubicBezTo>
                  <a:pt x="5035413" y="5293552"/>
                  <a:pt x="5035413" y="5293552"/>
                  <a:pt x="5030545" y="5295653"/>
                </a:cubicBezTo>
                <a:cubicBezTo>
                  <a:pt x="5020249" y="5352082"/>
                  <a:pt x="5002985" y="5405743"/>
                  <a:pt x="4972446" y="5442024"/>
                </a:cubicBezTo>
                <a:cubicBezTo>
                  <a:pt x="4977419" y="5480313"/>
                  <a:pt x="4933047" y="5551444"/>
                  <a:pt x="4918549" y="5598134"/>
                </a:cubicBezTo>
                <a:cubicBezTo>
                  <a:pt x="4908148" y="5614175"/>
                  <a:pt x="4906047" y="5609305"/>
                  <a:pt x="4906713" y="5597465"/>
                </a:cubicBezTo>
                <a:cubicBezTo>
                  <a:pt x="4900514" y="5623245"/>
                  <a:pt x="4882478" y="5648356"/>
                  <a:pt x="4886681" y="5658095"/>
                </a:cubicBezTo>
                <a:cubicBezTo>
                  <a:pt x="4867979" y="5695045"/>
                  <a:pt x="4854812" y="5718056"/>
                  <a:pt x="4846511" y="5738966"/>
                </a:cubicBezTo>
                <a:cubicBezTo>
                  <a:pt x="4833344" y="5761976"/>
                  <a:pt x="4822943" y="5778017"/>
                  <a:pt x="4800039" y="5805228"/>
                </a:cubicBezTo>
                <a:cubicBezTo>
                  <a:pt x="4796555" y="5803844"/>
                  <a:pt x="4796721" y="5800883"/>
                  <a:pt x="4796888" y="5797923"/>
                </a:cubicBezTo>
                <a:lnTo>
                  <a:pt x="4793961" y="5791139"/>
                </a:lnTo>
                <a:lnTo>
                  <a:pt x="4788854" y="5800502"/>
                </a:lnTo>
                <a:lnTo>
                  <a:pt x="4788524" y="5800530"/>
                </a:lnTo>
                <a:lnTo>
                  <a:pt x="4772434" y="5831127"/>
                </a:lnTo>
                <a:lnTo>
                  <a:pt x="4771983" y="5834245"/>
                </a:lnTo>
                <a:lnTo>
                  <a:pt x="4770615" y="5834587"/>
                </a:lnTo>
                <a:lnTo>
                  <a:pt x="4763546" y="5848027"/>
                </a:lnTo>
                <a:lnTo>
                  <a:pt x="4763547" y="5851116"/>
                </a:lnTo>
                <a:cubicBezTo>
                  <a:pt x="4755109" y="5876421"/>
                  <a:pt x="4721369" y="5935473"/>
                  <a:pt x="4729804" y="5927037"/>
                </a:cubicBezTo>
                <a:cubicBezTo>
                  <a:pt x="4729804" y="5918602"/>
                  <a:pt x="4738242" y="5918602"/>
                  <a:pt x="4738240" y="5910164"/>
                </a:cubicBezTo>
                <a:cubicBezTo>
                  <a:pt x="4738242" y="5918602"/>
                  <a:pt x="4738240" y="5927039"/>
                  <a:pt x="4738240" y="5927039"/>
                </a:cubicBezTo>
                <a:cubicBezTo>
                  <a:pt x="4738240" y="5927039"/>
                  <a:pt x="4746676" y="5927038"/>
                  <a:pt x="4755110" y="5918603"/>
                </a:cubicBezTo>
                <a:cubicBezTo>
                  <a:pt x="4755110" y="5921414"/>
                  <a:pt x="4755110" y="5924227"/>
                  <a:pt x="4755112" y="5927039"/>
                </a:cubicBezTo>
                <a:cubicBezTo>
                  <a:pt x="4755112" y="5927039"/>
                  <a:pt x="4746676" y="5927038"/>
                  <a:pt x="4746676" y="5935473"/>
                </a:cubicBezTo>
                <a:cubicBezTo>
                  <a:pt x="4746676" y="5938284"/>
                  <a:pt x="4746677" y="5941096"/>
                  <a:pt x="4746678" y="5943907"/>
                </a:cubicBezTo>
                <a:cubicBezTo>
                  <a:pt x="4729804" y="5969216"/>
                  <a:pt x="4721369" y="5986087"/>
                  <a:pt x="4721368" y="5994521"/>
                </a:cubicBezTo>
                <a:lnTo>
                  <a:pt x="4721369" y="6002959"/>
                </a:lnTo>
                <a:lnTo>
                  <a:pt x="4729804" y="5994523"/>
                </a:lnTo>
                <a:cubicBezTo>
                  <a:pt x="4721369" y="6002959"/>
                  <a:pt x="4729804" y="6002959"/>
                  <a:pt x="4738240" y="5994523"/>
                </a:cubicBezTo>
                <a:cubicBezTo>
                  <a:pt x="4696060" y="6053573"/>
                  <a:pt x="4679190" y="6095752"/>
                  <a:pt x="4653883" y="6146366"/>
                </a:cubicBezTo>
                <a:cubicBezTo>
                  <a:pt x="4628575" y="6188543"/>
                  <a:pt x="4603266" y="6230723"/>
                  <a:pt x="4561090" y="6289771"/>
                </a:cubicBezTo>
                <a:cubicBezTo>
                  <a:pt x="4569526" y="6281334"/>
                  <a:pt x="4569526" y="6289770"/>
                  <a:pt x="4561089" y="6298205"/>
                </a:cubicBezTo>
                <a:lnTo>
                  <a:pt x="4552654" y="6298207"/>
                </a:lnTo>
                <a:lnTo>
                  <a:pt x="4552653" y="6306643"/>
                </a:lnTo>
                <a:lnTo>
                  <a:pt x="4544217" y="6315080"/>
                </a:lnTo>
                <a:lnTo>
                  <a:pt x="4527347" y="6340384"/>
                </a:lnTo>
                <a:cubicBezTo>
                  <a:pt x="4535782" y="6340386"/>
                  <a:pt x="4527347" y="6348821"/>
                  <a:pt x="4527349" y="6357257"/>
                </a:cubicBezTo>
                <a:cubicBezTo>
                  <a:pt x="4544217" y="6340387"/>
                  <a:pt x="4535782" y="6340386"/>
                  <a:pt x="4544216" y="6323514"/>
                </a:cubicBezTo>
                <a:lnTo>
                  <a:pt x="4552655" y="6323514"/>
                </a:lnTo>
                <a:cubicBezTo>
                  <a:pt x="4552655" y="6326326"/>
                  <a:pt x="4552654" y="6329138"/>
                  <a:pt x="4552653" y="6331950"/>
                </a:cubicBezTo>
                <a:cubicBezTo>
                  <a:pt x="4561090" y="6331950"/>
                  <a:pt x="4561089" y="6323512"/>
                  <a:pt x="4561089" y="6323512"/>
                </a:cubicBezTo>
                <a:lnTo>
                  <a:pt x="4561090" y="6315079"/>
                </a:lnTo>
                <a:lnTo>
                  <a:pt x="4569526" y="6306641"/>
                </a:lnTo>
                <a:cubicBezTo>
                  <a:pt x="4577961" y="6298207"/>
                  <a:pt x="4577961" y="6272900"/>
                  <a:pt x="4586397" y="6281336"/>
                </a:cubicBezTo>
                <a:cubicBezTo>
                  <a:pt x="4603267" y="6272900"/>
                  <a:pt x="4577961" y="6272900"/>
                  <a:pt x="4586397" y="6264464"/>
                </a:cubicBezTo>
                <a:cubicBezTo>
                  <a:pt x="4594833" y="6256029"/>
                  <a:pt x="4594833" y="6264464"/>
                  <a:pt x="4603267" y="6264464"/>
                </a:cubicBezTo>
                <a:cubicBezTo>
                  <a:pt x="4611704" y="6247593"/>
                  <a:pt x="4628576" y="6205416"/>
                  <a:pt x="4628576" y="6205416"/>
                </a:cubicBezTo>
                <a:cubicBezTo>
                  <a:pt x="4645449" y="6171671"/>
                  <a:pt x="4687626" y="6121059"/>
                  <a:pt x="4696061" y="6104186"/>
                </a:cubicBezTo>
                <a:cubicBezTo>
                  <a:pt x="4704497" y="6095752"/>
                  <a:pt x="4696061" y="6104186"/>
                  <a:pt x="4687626" y="6104185"/>
                </a:cubicBezTo>
                <a:cubicBezTo>
                  <a:pt x="4696061" y="6104186"/>
                  <a:pt x="4704496" y="6087316"/>
                  <a:pt x="4704496" y="6087316"/>
                </a:cubicBezTo>
                <a:lnTo>
                  <a:pt x="4704497" y="6070444"/>
                </a:lnTo>
                <a:cubicBezTo>
                  <a:pt x="4712933" y="6062009"/>
                  <a:pt x="4712935" y="6078880"/>
                  <a:pt x="4712933" y="6070444"/>
                </a:cubicBezTo>
                <a:cubicBezTo>
                  <a:pt x="4729803" y="6062009"/>
                  <a:pt x="4712933" y="6045137"/>
                  <a:pt x="4729804" y="6053573"/>
                </a:cubicBezTo>
                <a:cubicBezTo>
                  <a:pt x="4736130" y="6028266"/>
                  <a:pt x="4751949" y="5983979"/>
                  <a:pt x="4770138" y="5956299"/>
                </a:cubicBezTo>
                <a:lnTo>
                  <a:pt x="4783304" y="5941648"/>
                </a:lnTo>
                <a:lnTo>
                  <a:pt x="4783581" y="5941799"/>
                </a:lnTo>
                <a:cubicBezTo>
                  <a:pt x="4786745" y="5941800"/>
                  <a:pt x="4788854" y="5939691"/>
                  <a:pt x="4788853" y="5935473"/>
                </a:cubicBezTo>
                <a:lnTo>
                  <a:pt x="4783304" y="5941648"/>
                </a:lnTo>
                <a:lnTo>
                  <a:pt x="4771983" y="5935471"/>
                </a:lnTo>
                <a:cubicBezTo>
                  <a:pt x="4814160" y="5876423"/>
                  <a:pt x="4864778" y="5783632"/>
                  <a:pt x="4873212" y="5749889"/>
                </a:cubicBezTo>
                <a:cubicBezTo>
                  <a:pt x="4881647" y="5733018"/>
                  <a:pt x="4949133" y="5640225"/>
                  <a:pt x="4949133" y="5598046"/>
                </a:cubicBezTo>
                <a:cubicBezTo>
                  <a:pt x="4957569" y="5581173"/>
                  <a:pt x="4949133" y="5598046"/>
                  <a:pt x="4957571" y="5598047"/>
                </a:cubicBezTo>
                <a:cubicBezTo>
                  <a:pt x="4957571" y="5572739"/>
                  <a:pt x="4991311" y="5522125"/>
                  <a:pt x="5008183" y="5496818"/>
                </a:cubicBezTo>
                <a:cubicBezTo>
                  <a:pt x="5008183" y="5496818"/>
                  <a:pt x="4999747" y="5513691"/>
                  <a:pt x="5008182" y="5522123"/>
                </a:cubicBezTo>
                <a:cubicBezTo>
                  <a:pt x="5025054" y="5463075"/>
                  <a:pt x="5016619" y="5479947"/>
                  <a:pt x="4999747" y="5488384"/>
                </a:cubicBezTo>
                <a:cubicBezTo>
                  <a:pt x="5033490" y="5420898"/>
                  <a:pt x="5033490" y="5412461"/>
                  <a:pt x="5067232" y="5378718"/>
                </a:cubicBezTo>
                <a:lnTo>
                  <a:pt x="5075669" y="5370283"/>
                </a:lnTo>
                <a:lnTo>
                  <a:pt x="5075669" y="5361848"/>
                </a:lnTo>
                <a:lnTo>
                  <a:pt x="5067234" y="5361848"/>
                </a:lnTo>
                <a:cubicBezTo>
                  <a:pt x="5067234" y="5361848"/>
                  <a:pt x="5067233" y="5353409"/>
                  <a:pt x="5075669" y="5344976"/>
                </a:cubicBezTo>
                <a:cubicBezTo>
                  <a:pt x="5075670" y="5347788"/>
                  <a:pt x="5075670" y="5350600"/>
                  <a:pt x="5075671" y="5353411"/>
                </a:cubicBezTo>
                <a:lnTo>
                  <a:pt x="5084105" y="5353411"/>
                </a:lnTo>
                <a:lnTo>
                  <a:pt x="5084105" y="5336541"/>
                </a:lnTo>
                <a:lnTo>
                  <a:pt x="5092541" y="5328103"/>
                </a:lnTo>
                <a:cubicBezTo>
                  <a:pt x="5100976" y="5319670"/>
                  <a:pt x="5117848" y="5277491"/>
                  <a:pt x="5092541" y="5302798"/>
                </a:cubicBezTo>
                <a:cubicBezTo>
                  <a:pt x="5100976" y="5294363"/>
                  <a:pt x="5100976" y="5294363"/>
                  <a:pt x="5100978" y="5285927"/>
                </a:cubicBezTo>
                <a:cubicBezTo>
                  <a:pt x="5100978" y="5285927"/>
                  <a:pt x="5092539" y="5285927"/>
                  <a:pt x="5092541" y="5294363"/>
                </a:cubicBezTo>
                <a:cubicBezTo>
                  <a:pt x="5092541" y="5294363"/>
                  <a:pt x="5084105" y="5294363"/>
                  <a:pt x="5084105" y="5302796"/>
                </a:cubicBezTo>
                <a:lnTo>
                  <a:pt x="5084105" y="5285927"/>
                </a:lnTo>
                <a:cubicBezTo>
                  <a:pt x="5092540" y="5277491"/>
                  <a:pt x="5100976" y="5260620"/>
                  <a:pt x="5109412" y="5235313"/>
                </a:cubicBezTo>
                <a:cubicBezTo>
                  <a:pt x="5126283" y="5201570"/>
                  <a:pt x="5143156" y="5167827"/>
                  <a:pt x="5151589" y="5142520"/>
                </a:cubicBezTo>
                <a:lnTo>
                  <a:pt x="5160025" y="5134084"/>
                </a:lnTo>
                <a:lnTo>
                  <a:pt x="5160025" y="5125649"/>
                </a:lnTo>
                <a:cubicBezTo>
                  <a:pt x="5160025" y="5108777"/>
                  <a:pt x="5168461" y="5091906"/>
                  <a:pt x="5176898" y="5083470"/>
                </a:cubicBezTo>
                <a:cubicBezTo>
                  <a:pt x="5176897" y="5075036"/>
                  <a:pt x="5185332" y="5058163"/>
                  <a:pt x="5185333" y="5049729"/>
                </a:cubicBezTo>
                <a:cubicBezTo>
                  <a:pt x="5193769" y="5032856"/>
                  <a:pt x="5210641" y="5007550"/>
                  <a:pt x="5219076" y="4990679"/>
                </a:cubicBezTo>
                <a:lnTo>
                  <a:pt x="5227514" y="4990679"/>
                </a:lnTo>
                <a:cubicBezTo>
                  <a:pt x="5227512" y="4982241"/>
                  <a:pt x="5227512" y="4982241"/>
                  <a:pt x="5227511" y="4973806"/>
                </a:cubicBezTo>
                <a:lnTo>
                  <a:pt x="5227512" y="4965372"/>
                </a:lnTo>
                <a:lnTo>
                  <a:pt x="5219077" y="4973806"/>
                </a:lnTo>
                <a:cubicBezTo>
                  <a:pt x="5227512" y="4956934"/>
                  <a:pt x="5252821" y="4931627"/>
                  <a:pt x="5244383" y="4914756"/>
                </a:cubicBezTo>
                <a:cubicBezTo>
                  <a:pt x="5252819" y="4914756"/>
                  <a:pt x="5252819" y="4914756"/>
                  <a:pt x="5252819" y="4906320"/>
                </a:cubicBezTo>
                <a:cubicBezTo>
                  <a:pt x="5261255" y="4897886"/>
                  <a:pt x="5252821" y="4897886"/>
                  <a:pt x="5252821" y="4897886"/>
                </a:cubicBezTo>
                <a:cubicBezTo>
                  <a:pt x="5269693" y="4872579"/>
                  <a:pt x="5252819" y="4847272"/>
                  <a:pt x="5269691" y="4838836"/>
                </a:cubicBezTo>
                <a:lnTo>
                  <a:pt x="5269691" y="4847272"/>
                </a:lnTo>
                <a:cubicBezTo>
                  <a:pt x="5261255" y="4864143"/>
                  <a:pt x="5261255" y="4872579"/>
                  <a:pt x="5269693" y="4872579"/>
                </a:cubicBezTo>
                <a:cubicBezTo>
                  <a:pt x="5269693" y="4872579"/>
                  <a:pt x="5278127" y="4864143"/>
                  <a:pt x="5278126" y="4855707"/>
                </a:cubicBezTo>
                <a:lnTo>
                  <a:pt x="5286562" y="4847272"/>
                </a:lnTo>
                <a:cubicBezTo>
                  <a:pt x="5303433" y="4847270"/>
                  <a:pt x="5294998" y="4872579"/>
                  <a:pt x="5278125" y="4881015"/>
                </a:cubicBezTo>
                <a:cubicBezTo>
                  <a:pt x="5294998" y="4872579"/>
                  <a:pt x="5286561" y="4914756"/>
                  <a:pt x="5294998" y="4889450"/>
                </a:cubicBezTo>
                <a:cubicBezTo>
                  <a:pt x="5278126" y="4872579"/>
                  <a:pt x="5328740" y="4864144"/>
                  <a:pt x="5320304" y="4830400"/>
                </a:cubicBezTo>
                <a:lnTo>
                  <a:pt x="5328741" y="4821963"/>
                </a:lnTo>
                <a:lnTo>
                  <a:pt x="5328741" y="4813530"/>
                </a:lnTo>
                <a:lnTo>
                  <a:pt x="5328741" y="4805093"/>
                </a:lnTo>
                <a:lnTo>
                  <a:pt x="5320305" y="4813527"/>
                </a:lnTo>
                <a:cubicBezTo>
                  <a:pt x="5320304" y="4805093"/>
                  <a:pt x="5328740" y="4788222"/>
                  <a:pt x="5320305" y="4788222"/>
                </a:cubicBezTo>
                <a:lnTo>
                  <a:pt x="5311868" y="4779784"/>
                </a:lnTo>
                <a:cubicBezTo>
                  <a:pt x="5303434" y="4796658"/>
                  <a:pt x="5303433" y="4805093"/>
                  <a:pt x="5294998" y="4821963"/>
                </a:cubicBezTo>
                <a:lnTo>
                  <a:pt x="5294998" y="4813529"/>
                </a:lnTo>
                <a:cubicBezTo>
                  <a:pt x="5294997" y="4805093"/>
                  <a:pt x="5294998" y="4796657"/>
                  <a:pt x="5286562" y="4796658"/>
                </a:cubicBezTo>
                <a:lnTo>
                  <a:pt x="5279291" y="4811201"/>
                </a:lnTo>
                <a:lnTo>
                  <a:pt x="5280235" y="4795603"/>
                </a:lnTo>
                <a:cubicBezTo>
                  <a:pt x="5284454" y="4784004"/>
                  <a:pt x="5290780" y="4771350"/>
                  <a:pt x="5294997" y="4754479"/>
                </a:cubicBezTo>
                <a:cubicBezTo>
                  <a:pt x="5261254" y="4805093"/>
                  <a:pt x="5286562" y="4746045"/>
                  <a:pt x="5269690" y="4729170"/>
                </a:cubicBezTo>
                <a:lnTo>
                  <a:pt x="5278128" y="4737607"/>
                </a:lnTo>
                <a:lnTo>
                  <a:pt x="5286561" y="4737608"/>
                </a:lnTo>
                <a:cubicBezTo>
                  <a:pt x="5286562" y="4746045"/>
                  <a:pt x="5286562" y="4746045"/>
                  <a:pt x="5294998" y="4737608"/>
                </a:cubicBezTo>
                <a:cubicBezTo>
                  <a:pt x="5294998" y="4737608"/>
                  <a:pt x="5294997" y="4729170"/>
                  <a:pt x="5294999" y="4720736"/>
                </a:cubicBezTo>
                <a:lnTo>
                  <a:pt x="5295000" y="4712301"/>
                </a:lnTo>
                <a:cubicBezTo>
                  <a:pt x="5303434" y="4703863"/>
                  <a:pt x="5311869" y="4712299"/>
                  <a:pt x="5311869" y="4695429"/>
                </a:cubicBezTo>
                <a:lnTo>
                  <a:pt x="5311869" y="4712299"/>
                </a:lnTo>
                <a:cubicBezTo>
                  <a:pt x="5311869" y="4720736"/>
                  <a:pt x="5320306" y="4720735"/>
                  <a:pt x="5320307" y="4712301"/>
                </a:cubicBezTo>
                <a:cubicBezTo>
                  <a:pt x="5328740" y="4712301"/>
                  <a:pt x="5328743" y="4703863"/>
                  <a:pt x="5328740" y="4695429"/>
                </a:cubicBezTo>
                <a:lnTo>
                  <a:pt x="5328740" y="4678557"/>
                </a:lnTo>
                <a:cubicBezTo>
                  <a:pt x="5328741" y="4661688"/>
                  <a:pt x="5320305" y="4644813"/>
                  <a:pt x="5311871" y="4661688"/>
                </a:cubicBezTo>
                <a:cubicBezTo>
                  <a:pt x="5311869" y="4653253"/>
                  <a:pt x="5311869" y="4653253"/>
                  <a:pt x="5303433" y="4653252"/>
                </a:cubicBezTo>
                <a:lnTo>
                  <a:pt x="5294998" y="4661688"/>
                </a:lnTo>
                <a:cubicBezTo>
                  <a:pt x="5294999" y="4653250"/>
                  <a:pt x="5303434" y="4636379"/>
                  <a:pt x="5303432" y="4619508"/>
                </a:cubicBezTo>
                <a:cubicBezTo>
                  <a:pt x="5303434" y="4636379"/>
                  <a:pt x="5294999" y="4653250"/>
                  <a:pt x="5303432" y="4644816"/>
                </a:cubicBezTo>
                <a:cubicBezTo>
                  <a:pt x="5320304" y="4636382"/>
                  <a:pt x="5303432" y="4619508"/>
                  <a:pt x="5320305" y="4611072"/>
                </a:cubicBezTo>
                <a:lnTo>
                  <a:pt x="5328743" y="4611070"/>
                </a:lnTo>
                <a:cubicBezTo>
                  <a:pt x="5328741" y="4608259"/>
                  <a:pt x="5328742" y="4605448"/>
                  <a:pt x="5328741" y="4602637"/>
                </a:cubicBezTo>
                <a:lnTo>
                  <a:pt x="5328741" y="4594202"/>
                </a:lnTo>
                <a:lnTo>
                  <a:pt x="5320304" y="4594202"/>
                </a:lnTo>
                <a:lnTo>
                  <a:pt x="5337175" y="4577331"/>
                </a:lnTo>
                <a:cubicBezTo>
                  <a:pt x="5328740" y="4560457"/>
                  <a:pt x="5337176" y="4543586"/>
                  <a:pt x="5337175" y="4526717"/>
                </a:cubicBezTo>
                <a:cubicBezTo>
                  <a:pt x="5337178" y="4535152"/>
                  <a:pt x="5337176" y="4543586"/>
                  <a:pt x="5337176" y="4543586"/>
                </a:cubicBezTo>
                <a:cubicBezTo>
                  <a:pt x="5345612" y="4509845"/>
                  <a:pt x="5337176" y="4518279"/>
                  <a:pt x="5354048" y="4492974"/>
                </a:cubicBezTo>
                <a:lnTo>
                  <a:pt x="5362484" y="4501408"/>
                </a:lnTo>
                <a:lnTo>
                  <a:pt x="5362484" y="4492972"/>
                </a:lnTo>
                <a:lnTo>
                  <a:pt x="5370918" y="4492974"/>
                </a:lnTo>
                <a:cubicBezTo>
                  <a:pt x="5354048" y="4543588"/>
                  <a:pt x="5370919" y="4501408"/>
                  <a:pt x="5379355" y="4501407"/>
                </a:cubicBezTo>
                <a:cubicBezTo>
                  <a:pt x="5370919" y="4526717"/>
                  <a:pt x="5362484" y="4552024"/>
                  <a:pt x="5362484" y="4577331"/>
                </a:cubicBezTo>
                <a:lnTo>
                  <a:pt x="5354048" y="4577331"/>
                </a:lnTo>
                <a:cubicBezTo>
                  <a:pt x="5345611" y="4594200"/>
                  <a:pt x="5345612" y="4602638"/>
                  <a:pt x="5345612" y="4611072"/>
                </a:cubicBezTo>
                <a:cubicBezTo>
                  <a:pt x="5354048" y="4594202"/>
                  <a:pt x="5354048" y="4585765"/>
                  <a:pt x="5362483" y="4585763"/>
                </a:cubicBezTo>
                <a:cubicBezTo>
                  <a:pt x="5354048" y="4611072"/>
                  <a:pt x="5362483" y="4611070"/>
                  <a:pt x="5354047" y="4627944"/>
                </a:cubicBezTo>
                <a:lnTo>
                  <a:pt x="5345611" y="4636382"/>
                </a:lnTo>
                <a:lnTo>
                  <a:pt x="5345612" y="4644813"/>
                </a:lnTo>
                <a:lnTo>
                  <a:pt x="5354047" y="4653250"/>
                </a:lnTo>
                <a:lnTo>
                  <a:pt x="5362483" y="4644815"/>
                </a:lnTo>
                <a:cubicBezTo>
                  <a:pt x="5370917" y="4644815"/>
                  <a:pt x="5370918" y="4636379"/>
                  <a:pt x="5370919" y="4627945"/>
                </a:cubicBezTo>
                <a:lnTo>
                  <a:pt x="5370919" y="4619508"/>
                </a:lnTo>
                <a:lnTo>
                  <a:pt x="5362483" y="4619508"/>
                </a:lnTo>
                <a:cubicBezTo>
                  <a:pt x="5362484" y="4594202"/>
                  <a:pt x="5387791" y="4535150"/>
                  <a:pt x="5387791" y="4501408"/>
                </a:cubicBezTo>
                <a:lnTo>
                  <a:pt x="5396225" y="4492972"/>
                </a:lnTo>
                <a:cubicBezTo>
                  <a:pt x="5396224" y="4490161"/>
                  <a:pt x="5396224" y="4487349"/>
                  <a:pt x="5396224" y="4484538"/>
                </a:cubicBezTo>
                <a:cubicBezTo>
                  <a:pt x="5396224" y="4481726"/>
                  <a:pt x="5396224" y="4478914"/>
                  <a:pt x="5396225" y="4476102"/>
                </a:cubicBezTo>
                <a:cubicBezTo>
                  <a:pt x="5396226" y="4459231"/>
                  <a:pt x="5404662" y="4433924"/>
                  <a:pt x="5413098" y="4425488"/>
                </a:cubicBezTo>
                <a:lnTo>
                  <a:pt x="5404662" y="4425486"/>
                </a:lnTo>
                <a:lnTo>
                  <a:pt x="5413098" y="4417053"/>
                </a:lnTo>
                <a:cubicBezTo>
                  <a:pt x="5413098" y="4417053"/>
                  <a:pt x="5421534" y="4408617"/>
                  <a:pt x="5421533" y="4400179"/>
                </a:cubicBezTo>
                <a:lnTo>
                  <a:pt x="5413097" y="4391743"/>
                </a:lnTo>
                <a:cubicBezTo>
                  <a:pt x="5415207" y="4370655"/>
                  <a:pt x="5418370" y="4352203"/>
                  <a:pt x="5421797" y="4335463"/>
                </a:cubicBezTo>
                <a:lnTo>
                  <a:pt x="5430069" y="4298454"/>
                </a:lnTo>
                <a:lnTo>
                  <a:pt x="5422231" y="4304885"/>
                </a:lnTo>
                <a:cubicBezTo>
                  <a:pt x="5417998" y="4308077"/>
                  <a:pt x="5416957" y="4315503"/>
                  <a:pt x="5412724" y="4318695"/>
                </a:cubicBezTo>
                <a:cubicBezTo>
                  <a:pt x="5412724" y="4318695"/>
                  <a:pt x="5409531" y="4314460"/>
                  <a:pt x="5410571" y="4307033"/>
                </a:cubicBezTo>
                <a:cubicBezTo>
                  <a:pt x="5410571" y="4307033"/>
                  <a:pt x="5410571" y="4307033"/>
                  <a:pt x="5411613" y="4299607"/>
                </a:cubicBezTo>
                <a:cubicBezTo>
                  <a:pt x="5409531" y="4314460"/>
                  <a:pt x="5399952" y="4301755"/>
                  <a:pt x="5410500" y="4280519"/>
                </a:cubicBezTo>
                <a:cubicBezTo>
                  <a:pt x="5410500" y="4280519"/>
                  <a:pt x="5410500" y="4280519"/>
                  <a:pt x="5417926" y="4281562"/>
                </a:cubicBezTo>
                <a:cubicBezTo>
                  <a:pt x="5422159" y="4278371"/>
                  <a:pt x="5423199" y="4270944"/>
                  <a:pt x="5423199" y="4270944"/>
                </a:cubicBezTo>
                <a:cubicBezTo>
                  <a:pt x="5430626" y="4271987"/>
                  <a:pt x="5426393" y="4275179"/>
                  <a:pt x="5425352" y="4282606"/>
                </a:cubicBezTo>
                <a:cubicBezTo>
                  <a:pt x="5425352" y="4282606"/>
                  <a:pt x="5425352" y="4282606"/>
                  <a:pt x="5424312" y="4290032"/>
                </a:cubicBezTo>
                <a:cubicBezTo>
                  <a:pt x="5428006" y="4283925"/>
                  <a:pt x="5431697" y="4276161"/>
                  <a:pt x="5435055" y="4267818"/>
                </a:cubicBezTo>
                <a:lnTo>
                  <a:pt x="5436591" y="4263308"/>
                </a:lnTo>
                <a:lnTo>
                  <a:pt x="5439195" y="4248207"/>
                </a:lnTo>
                <a:cubicBezTo>
                  <a:pt x="5440513" y="4234630"/>
                  <a:pt x="5440514" y="4220923"/>
                  <a:pt x="5438405" y="4206160"/>
                </a:cubicBezTo>
                <a:cubicBezTo>
                  <a:pt x="5446840" y="4206161"/>
                  <a:pt x="5446841" y="4197726"/>
                  <a:pt x="5446841" y="4189290"/>
                </a:cubicBezTo>
                <a:lnTo>
                  <a:pt x="5446841" y="4180852"/>
                </a:lnTo>
                <a:lnTo>
                  <a:pt x="5438404" y="4180854"/>
                </a:lnTo>
                <a:cubicBezTo>
                  <a:pt x="5455276" y="4172417"/>
                  <a:pt x="5455276" y="4147110"/>
                  <a:pt x="5455276" y="4130240"/>
                </a:cubicBezTo>
                <a:lnTo>
                  <a:pt x="5455276" y="4121804"/>
                </a:lnTo>
                <a:lnTo>
                  <a:pt x="5455276" y="4104933"/>
                </a:lnTo>
                <a:lnTo>
                  <a:pt x="5455276" y="4096497"/>
                </a:lnTo>
                <a:cubicBezTo>
                  <a:pt x="5455276" y="4096497"/>
                  <a:pt x="5463712" y="4096495"/>
                  <a:pt x="5463712" y="4088062"/>
                </a:cubicBezTo>
                <a:cubicBezTo>
                  <a:pt x="5463710" y="4085250"/>
                  <a:pt x="5463710" y="4082438"/>
                  <a:pt x="5463710" y="4079626"/>
                </a:cubicBezTo>
                <a:cubicBezTo>
                  <a:pt x="5455276" y="4062752"/>
                  <a:pt x="5480584" y="4029012"/>
                  <a:pt x="5463711" y="4029012"/>
                </a:cubicBezTo>
                <a:lnTo>
                  <a:pt x="5463712" y="4020574"/>
                </a:lnTo>
                <a:lnTo>
                  <a:pt x="5463712" y="4003705"/>
                </a:lnTo>
                <a:lnTo>
                  <a:pt x="5463712" y="3995269"/>
                </a:lnTo>
                <a:cubicBezTo>
                  <a:pt x="5480584" y="3986830"/>
                  <a:pt x="5463712" y="3953088"/>
                  <a:pt x="5463711" y="3936219"/>
                </a:cubicBezTo>
                <a:cubicBezTo>
                  <a:pt x="5463711" y="3910912"/>
                  <a:pt x="5480584" y="3927783"/>
                  <a:pt x="5480582" y="3902476"/>
                </a:cubicBezTo>
                <a:cubicBezTo>
                  <a:pt x="5480582" y="3902476"/>
                  <a:pt x="5480584" y="3894040"/>
                  <a:pt x="5489019" y="3894042"/>
                </a:cubicBezTo>
                <a:lnTo>
                  <a:pt x="5489019" y="3885606"/>
                </a:lnTo>
                <a:cubicBezTo>
                  <a:pt x="5489019" y="3877167"/>
                  <a:pt x="5489019" y="3877167"/>
                  <a:pt x="5480583" y="3885606"/>
                </a:cubicBezTo>
                <a:lnTo>
                  <a:pt x="5480584" y="3894040"/>
                </a:lnTo>
                <a:cubicBezTo>
                  <a:pt x="5472148" y="3877169"/>
                  <a:pt x="5480583" y="3860299"/>
                  <a:pt x="5472148" y="3860298"/>
                </a:cubicBezTo>
                <a:cubicBezTo>
                  <a:pt x="5480582" y="3834992"/>
                  <a:pt x="5480583" y="3860299"/>
                  <a:pt x="5489019" y="3860299"/>
                </a:cubicBezTo>
                <a:lnTo>
                  <a:pt x="5496941" y="3868220"/>
                </a:lnTo>
                <a:lnTo>
                  <a:pt x="5493896" y="3915262"/>
                </a:lnTo>
                <a:cubicBezTo>
                  <a:pt x="5492709" y="3963109"/>
                  <a:pt x="5497455" y="3993159"/>
                  <a:pt x="5497452" y="4037447"/>
                </a:cubicBezTo>
                <a:cubicBezTo>
                  <a:pt x="5497452" y="4037447"/>
                  <a:pt x="5489019" y="4037445"/>
                  <a:pt x="5489016" y="4045883"/>
                </a:cubicBezTo>
                <a:cubicBezTo>
                  <a:pt x="5489018" y="4048695"/>
                  <a:pt x="5489018" y="4051507"/>
                  <a:pt x="5489019" y="4054319"/>
                </a:cubicBezTo>
                <a:lnTo>
                  <a:pt x="5489386" y="4063858"/>
                </a:lnTo>
                <a:lnTo>
                  <a:pt x="5490041" y="4061970"/>
                </a:lnTo>
                <a:cubicBezTo>
                  <a:pt x="5495580" y="4051566"/>
                  <a:pt x="5500564" y="4056526"/>
                  <a:pt x="5508475" y="4040599"/>
                </a:cubicBezTo>
                <a:cubicBezTo>
                  <a:pt x="5516870" y="4007701"/>
                  <a:pt x="5505210" y="4009850"/>
                  <a:pt x="5508331" y="3987570"/>
                </a:cubicBezTo>
                <a:cubicBezTo>
                  <a:pt x="5528386" y="3952524"/>
                  <a:pt x="5532548" y="3922818"/>
                  <a:pt x="5535669" y="3900538"/>
                </a:cubicBezTo>
                <a:cubicBezTo>
                  <a:pt x="5538790" y="3878259"/>
                  <a:pt x="5538719" y="3851745"/>
                  <a:pt x="5551347" y="3815654"/>
                </a:cubicBezTo>
                <a:cubicBezTo>
                  <a:pt x="5559813" y="3809271"/>
                  <a:pt x="5565086" y="3798653"/>
                  <a:pt x="5567239" y="3810315"/>
                </a:cubicBezTo>
                <a:cubicBezTo>
                  <a:pt x="5591384" y="3719048"/>
                  <a:pt x="5589087" y="3654357"/>
                  <a:pt x="5597339" y="3568431"/>
                </a:cubicBezTo>
                <a:cubicBezTo>
                  <a:pt x="5593106" y="3571622"/>
                  <a:pt x="5586792" y="3589667"/>
                  <a:pt x="5580406" y="3581198"/>
                </a:cubicBezTo>
                <a:cubicBezTo>
                  <a:pt x="5579150" y="3509080"/>
                  <a:pt x="5610936" y="3498401"/>
                  <a:pt x="5623492" y="3435797"/>
                </a:cubicBezTo>
                <a:cubicBezTo>
                  <a:pt x="5634111" y="3441075"/>
                  <a:pt x="5622523" y="3469738"/>
                  <a:pt x="5627870" y="3485634"/>
                </a:cubicBezTo>
                <a:cubicBezTo>
                  <a:pt x="5624676" y="3481400"/>
                  <a:pt x="5624676" y="3481400"/>
                  <a:pt x="5628909" y="3478208"/>
                </a:cubicBezTo>
                <a:cubicBezTo>
                  <a:pt x="5629950" y="3470782"/>
                  <a:pt x="5634183" y="3467589"/>
                  <a:pt x="5633142" y="3475016"/>
                </a:cubicBezTo>
                <a:cubicBezTo>
                  <a:pt x="5633142" y="3475016"/>
                  <a:pt x="5635295" y="3486677"/>
                  <a:pt x="5631062" y="3489870"/>
                </a:cubicBezTo>
                <a:cubicBezTo>
                  <a:pt x="5631062" y="3489870"/>
                  <a:pt x="5634255" y="3494104"/>
                  <a:pt x="5634255" y="3494104"/>
                </a:cubicBezTo>
                <a:cubicBezTo>
                  <a:pt x="5634255" y="3494104"/>
                  <a:pt x="5634255" y="3494104"/>
                  <a:pt x="5630021" y="3497296"/>
                </a:cubicBezTo>
                <a:cubicBezTo>
                  <a:pt x="5633357" y="3554560"/>
                  <a:pt x="5629268" y="3610781"/>
                  <a:pt x="5608173" y="3653253"/>
                </a:cubicBezTo>
                <a:cubicBezTo>
                  <a:pt x="5622056" y="3689281"/>
                  <a:pt x="5595760" y="3768886"/>
                  <a:pt x="5592710" y="3817680"/>
                </a:cubicBezTo>
                <a:cubicBezTo>
                  <a:pt x="5586396" y="3835725"/>
                  <a:pt x="5583204" y="3831490"/>
                  <a:pt x="5581051" y="3819828"/>
                </a:cubicBezTo>
                <a:cubicBezTo>
                  <a:pt x="5581123" y="3846343"/>
                  <a:pt x="5569535" y="3875005"/>
                  <a:pt x="5575920" y="3883475"/>
                </a:cubicBezTo>
                <a:cubicBezTo>
                  <a:pt x="5571203" y="3903637"/>
                  <a:pt x="5567006" y="3920086"/>
                  <a:pt x="5563598" y="3934280"/>
                </a:cubicBezTo>
                <a:lnTo>
                  <a:pt x="5562972" y="3937349"/>
                </a:lnTo>
                <a:lnTo>
                  <a:pt x="5571794" y="3923038"/>
                </a:lnTo>
                <a:cubicBezTo>
                  <a:pt x="5593939" y="3878751"/>
                  <a:pt x="5611337" y="3820229"/>
                  <a:pt x="5623989" y="3775941"/>
                </a:cubicBezTo>
                <a:lnTo>
                  <a:pt x="5632426" y="3767506"/>
                </a:lnTo>
                <a:cubicBezTo>
                  <a:pt x="5632426" y="3767506"/>
                  <a:pt x="5640861" y="3767506"/>
                  <a:pt x="5640861" y="3759071"/>
                </a:cubicBezTo>
                <a:lnTo>
                  <a:pt x="5649298" y="3767505"/>
                </a:lnTo>
                <a:lnTo>
                  <a:pt x="5649298" y="3742197"/>
                </a:lnTo>
                <a:cubicBezTo>
                  <a:pt x="5666171" y="3691585"/>
                  <a:pt x="5674605" y="3624099"/>
                  <a:pt x="5683041" y="3581921"/>
                </a:cubicBezTo>
                <a:cubicBezTo>
                  <a:pt x="5691475" y="3573485"/>
                  <a:pt x="5691476" y="3590358"/>
                  <a:pt x="5691475" y="3598792"/>
                </a:cubicBezTo>
                <a:cubicBezTo>
                  <a:pt x="5698857" y="3576649"/>
                  <a:pt x="5712697" y="3496378"/>
                  <a:pt x="5732996" y="3493610"/>
                </a:cubicBezTo>
                <a:lnTo>
                  <a:pt x="5733449" y="3493806"/>
                </a:lnTo>
                <a:lnTo>
                  <a:pt x="5734014" y="3473633"/>
                </a:lnTo>
                <a:cubicBezTo>
                  <a:pt x="5733582" y="3467260"/>
                  <a:pt x="5732457" y="3462613"/>
                  <a:pt x="5730509" y="3460815"/>
                </a:cubicBezTo>
                <a:cubicBezTo>
                  <a:pt x="5735891" y="3408066"/>
                  <a:pt x="5752664" y="3358615"/>
                  <a:pt x="5743964" y="3328941"/>
                </a:cubicBezTo>
                <a:cubicBezTo>
                  <a:pt x="5746354" y="3295074"/>
                  <a:pt x="5754450" y="3309761"/>
                  <a:pt x="5761038" y="3286983"/>
                </a:cubicBezTo>
                <a:cubicBezTo>
                  <a:pt x="5763428" y="3253117"/>
                  <a:pt x="5752340" y="3257310"/>
                  <a:pt x="5751435" y="3234831"/>
                </a:cubicBezTo>
                <a:cubicBezTo>
                  <a:pt x="5764914" y="3196770"/>
                  <a:pt x="5763707" y="3166797"/>
                  <a:pt x="5762802" y="3144319"/>
                </a:cubicBezTo>
                <a:cubicBezTo>
                  <a:pt x="5761898" y="3121840"/>
                  <a:pt x="5757096" y="3095764"/>
                  <a:pt x="5763082" y="3058000"/>
                </a:cubicBezTo>
                <a:cubicBezTo>
                  <a:pt x="5770274" y="3050209"/>
                  <a:pt x="5773568" y="3038820"/>
                  <a:pt x="5777766" y="3049910"/>
                </a:cubicBezTo>
                <a:cubicBezTo>
                  <a:pt x="5785236" y="2955800"/>
                  <a:pt x="5771435" y="2892557"/>
                  <a:pt x="5764220" y="2806537"/>
                </a:cubicBezTo>
                <a:lnTo>
                  <a:pt x="5759877" y="2815776"/>
                </a:lnTo>
                <a:lnTo>
                  <a:pt x="5758962" y="2839583"/>
                </a:lnTo>
                <a:cubicBezTo>
                  <a:pt x="5750526" y="2839583"/>
                  <a:pt x="5750526" y="2831148"/>
                  <a:pt x="5750526" y="2831148"/>
                </a:cubicBezTo>
                <a:lnTo>
                  <a:pt x="5750526" y="2822713"/>
                </a:lnTo>
                <a:lnTo>
                  <a:pt x="5750526" y="2822277"/>
                </a:lnTo>
                <a:lnTo>
                  <a:pt x="5749837" y="2822120"/>
                </a:lnTo>
                <a:lnTo>
                  <a:pt x="5747894" y="2797782"/>
                </a:lnTo>
                <a:lnTo>
                  <a:pt x="5743144" y="2798460"/>
                </a:lnTo>
                <a:cubicBezTo>
                  <a:pt x="5742089" y="2799515"/>
                  <a:pt x="5742090" y="2801624"/>
                  <a:pt x="5742091" y="2805842"/>
                </a:cubicBezTo>
                <a:lnTo>
                  <a:pt x="5742091" y="2814279"/>
                </a:lnTo>
                <a:lnTo>
                  <a:pt x="5742090" y="2822713"/>
                </a:lnTo>
                <a:cubicBezTo>
                  <a:pt x="5725221" y="2772097"/>
                  <a:pt x="5725221" y="2839583"/>
                  <a:pt x="5733655" y="2848019"/>
                </a:cubicBezTo>
                <a:lnTo>
                  <a:pt x="5742090" y="2856452"/>
                </a:lnTo>
                <a:lnTo>
                  <a:pt x="5742091" y="2848019"/>
                </a:lnTo>
                <a:lnTo>
                  <a:pt x="5750526" y="2839583"/>
                </a:lnTo>
                <a:lnTo>
                  <a:pt x="5750526" y="2864888"/>
                </a:lnTo>
                <a:lnTo>
                  <a:pt x="5750525" y="2873326"/>
                </a:lnTo>
                <a:cubicBezTo>
                  <a:pt x="5750526" y="2932374"/>
                  <a:pt x="5733655" y="2974554"/>
                  <a:pt x="5708345" y="2940812"/>
                </a:cubicBezTo>
                <a:cubicBezTo>
                  <a:pt x="5708348" y="2898633"/>
                  <a:pt x="5699912" y="2898632"/>
                  <a:pt x="5699912" y="2839583"/>
                </a:cubicBezTo>
                <a:cubicBezTo>
                  <a:pt x="5695694" y="2837474"/>
                  <a:pt x="5692531" y="2838002"/>
                  <a:pt x="5689894" y="2840110"/>
                </a:cubicBezTo>
                <a:lnTo>
                  <a:pt x="5683185" y="2849917"/>
                </a:lnTo>
                <a:lnTo>
                  <a:pt x="5682885" y="2853046"/>
                </a:lnTo>
                <a:cubicBezTo>
                  <a:pt x="5682333" y="2855285"/>
                  <a:pt x="5681574" y="2856372"/>
                  <a:pt x="5680651" y="2856536"/>
                </a:cubicBezTo>
                <a:lnTo>
                  <a:pt x="5680060" y="2855859"/>
                </a:lnTo>
                <a:lnTo>
                  <a:pt x="5676293" y="2863103"/>
                </a:lnTo>
                <a:lnTo>
                  <a:pt x="5680760" y="2886509"/>
                </a:lnTo>
                <a:cubicBezTo>
                  <a:pt x="5682357" y="2898126"/>
                  <a:pt x="5684002" y="2907354"/>
                  <a:pt x="5688352" y="2910389"/>
                </a:cubicBezTo>
                <a:cubicBezTo>
                  <a:pt x="5691903" y="2951650"/>
                  <a:pt x="5692821" y="2978146"/>
                  <a:pt x="5696772" y="3000293"/>
                </a:cubicBezTo>
                <a:cubicBezTo>
                  <a:pt x="5697689" y="3026790"/>
                  <a:pt x="5697290" y="3045902"/>
                  <a:pt x="5692141" y="3081094"/>
                </a:cubicBezTo>
                <a:cubicBezTo>
                  <a:pt x="5684759" y="3082408"/>
                  <a:pt x="5686474" y="3070677"/>
                  <a:pt x="5679091" y="3071991"/>
                </a:cubicBezTo>
                <a:cubicBezTo>
                  <a:pt x="5680926" y="3124983"/>
                  <a:pt x="5687511" y="3161895"/>
                  <a:pt x="5688029" y="3207504"/>
                </a:cubicBezTo>
                <a:cubicBezTo>
                  <a:pt x="5695930" y="3251800"/>
                  <a:pt x="5696448" y="3297408"/>
                  <a:pt x="5692217" y="3359096"/>
                </a:cubicBezTo>
                <a:cubicBezTo>
                  <a:pt x="5689982" y="3325218"/>
                  <a:pt x="5682200" y="3345644"/>
                  <a:pt x="5673101" y="3358689"/>
                </a:cubicBezTo>
                <a:cubicBezTo>
                  <a:pt x="5670067" y="3363038"/>
                  <a:pt x="5671384" y="3370421"/>
                  <a:pt x="5668351" y="3374768"/>
                </a:cubicBezTo>
                <a:cubicBezTo>
                  <a:pt x="5668351" y="3374768"/>
                  <a:pt x="5664001" y="3371734"/>
                  <a:pt x="5662684" y="3364351"/>
                </a:cubicBezTo>
                <a:cubicBezTo>
                  <a:pt x="5662684" y="3364351"/>
                  <a:pt x="5662684" y="3364351"/>
                  <a:pt x="5661368" y="3356969"/>
                </a:cubicBezTo>
                <a:cubicBezTo>
                  <a:pt x="5664001" y="3371734"/>
                  <a:pt x="5650952" y="3362631"/>
                  <a:pt x="5654384" y="3339170"/>
                </a:cubicBezTo>
                <a:cubicBezTo>
                  <a:pt x="5654384" y="3339170"/>
                  <a:pt x="5654384" y="3339170"/>
                  <a:pt x="5661768" y="3337856"/>
                </a:cubicBezTo>
                <a:cubicBezTo>
                  <a:pt x="5664800" y="3333508"/>
                  <a:pt x="5663483" y="3326125"/>
                  <a:pt x="5663483" y="3326125"/>
                </a:cubicBezTo>
                <a:cubicBezTo>
                  <a:pt x="5670866" y="3324812"/>
                  <a:pt x="5667833" y="3329160"/>
                  <a:pt x="5669150" y="3336542"/>
                </a:cubicBezTo>
                <a:cubicBezTo>
                  <a:pt x="5669150" y="3336542"/>
                  <a:pt x="5669150" y="3336542"/>
                  <a:pt x="5670467" y="3343924"/>
                </a:cubicBezTo>
                <a:cubicBezTo>
                  <a:pt x="5676933" y="3316115"/>
                  <a:pt x="5675097" y="3263123"/>
                  <a:pt x="5666398" y="3257055"/>
                </a:cubicBezTo>
                <a:cubicBezTo>
                  <a:pt x="5664562" y="3204063"/>
                  <a:pt x="5674461" y="3152792"/>
                  <a:pt x="5661810" y="3124576"/>
                </a:cubicBezTo>
                <a:cubicBezTo>
                  <a:pt x="5659576" y="3090699"/>
                  <a:pt x="5669592" y="3104149"/>
                  <a:pt x="5673025" y="3080687"/>
                </a:cubicBezTo>
                <a:cubicBezTo>
                  <a:pt x="5670791" y="3046809"/>
                  <a:pt x="5660375" y="3052471"/>
                  <a:pt x="5656425" y="3030323"/>
                </a:cubicBezTo>
                <a:cubicBezTo>
                  <a:pt x="5664606" y="2990784"/>
                  <a:pt x="5659339" y="2961253"/>
                  <a:pt x="5655388" y="2939106"/>
                </a:cubicBezTo>
                <a:cubicBezTo>
                  <a:pt x="5651437" y="2916958"/>
                  <a:pt x="5643136" y="2891777"/>
                  <a:pt x="5643936" y="2853549"/>
                </a:cubicBezTo>
                <a:cubicBezTo>
                  <a:pt x="5650002" y="2844854"/>
                  <a:pt x="5651718" y="2833123"/>
                  <a:pt x="5657385" y="2843539"/>
                </a:cubicBezTo>
                <a:lnTo>
                  <a:pt x="5657146" y="2841276"/>
                </a:lnTo>
                <a:lnTo>
                  <a:pt x="5648243" y="2809663"/>
                </a:lnTo>
                <a:cubicBezTo>
                  <a:pt x="5630844" y="2742046"/>
                  <a:pt x="5613444" y="2670868"/>
                  <a:pt x="5581811" y="2670869"/>
                </a:cubicBezTo>
                <a:lnTo>
                  <a:pt x="5581812" y="2662431"/>
                </a:lnTo>
                <a:lnTo>
                  <a:pt x="5581812" y="2645563"/>
                </a:lnTo>
                <a:cubicBezTo>
                  <a:pt x="5573376" y="2637125"/>
                  <a:pt x="5573377" y="2628693"/>
                  <a:pt x="5573376" y="2637125"/>
                </a:cubicBezTo>
                <a:cubicBezTo>
                  <a:pt x="5564941" y="2620256"/>
                  <a:pt x="5564941" y="2594949"/>
                  <a:pt x="5548068" y="2544335"/>
                </a:cubicBezTo>
                <a:cubicBezTo>
                  <a:pt x="5539634" y="2527464"/>
                  <a:pt x="5539633" y="2519026"/>
                  <a:pt x="5539634" y="2510592"/>
                </a:cubicBezTo>
                <a:lnTo>
                  <a:pt x="5531197" y="2502157"/>
                </a:lnTo>
                <a:lnTo>
                  <a:pt x="5531198" y="2493721"/>
                </a:lnTo>
                <a:cubicBezTo>
                  <a:pt x="5531197" y="2485283"/>
                  <a:pt x="5522761" y="2493721"/>
                  <a:pt x="5522761" y="2493721"/>
                </a:cubicBezTo>
                <a:lnTo>
                  <a:pt x="5522762" y="2485285"/>
                </a:lnTo>
                <a:cubicBezTo>
                  <a:pt x="5514328" y="2485285"/>
                  <a:pt x="5514327" y="2451540"/>
                  <a:pt x="5505889" y="2451543"/>
                </a:cubicBezTo>
                <a:cubicBezTo>
                  <a:pt x="5514328" y="2493720"/>
                  <a:pt x="5505891" y="2459978"/>
                  <a:pt x="5497455" y="2476850"/>
                </a:cubicBezTo>
                <a:cubicBezTo>
                  <a:pt x="5489018" y="2426235"/>
                  <a:pt x="5489019" y="2493720"/>
                  <a:pt x="5480584" y="2459978"/>
                </a:cubicBezTo>
                <a:cubicBezTo>
                  <a:pt x="5472147" y="2409365"/>
                  <a:pt x="5463710" y="2409365"/>
                  <a:pt x="5472147" y="2384058"/>
                </a:cubicBezTo>
                <a:cubicBezTo>
                  <a:pt x="5446841" y="2384058"/>
                  <a:pt x="5429967" y="2265958"/>
                  <a:pt x="5404661" y="2181601"/>
                </a:cubicBezTo>
                <a:cubicBezTo>
                  <a:pt x="5404661" y="2173166"/>
                  <a:pt x="5396224" y="2156292"/>
                  <a:pt x="5387791" y="2130985"/>
                </a:cubicBezTo>
                <a:cubicBezTo>
                  <a:pt x="5362483" y="2055067"/>
                  <a:pt x="5345614" y="2004453"/>
                  <a:pt x="5328740" y="1962273"/>
                </a:cubicBezTo>
                <a:cubicBezTo>
                  <a:pt x="5320306" y="1945401"/>
                  <a:pt x="5328741" y="1953837"/>
                  <a:pt x="5328741" y="1936967"/>
                </a:cubicBezTo>
                <a:cubicBezTo>
                  <a:pt x="5320305" y="1936965"/>
                  <a:pt x="5311870" y="1928530"/>
                  <a:pt x="5311869" y="1920096"/>
                </a:cubicBezTo>
                <a:lnTo>
                  <a:pt x="5320307" y="1911660"/>
                </a:lnTo>
                <a:cubicBezTo>
                  <a:pt x="5294997" y="1869480"/>
                  <a:pt x="5303433" y="1861047"/>
                  <a:pt x="5269693" y="1793560"/>
                </a:cubicBezTo>
                <a:lnTo>
                  <a:pt x="5286562" y="1793561"/>
                </a:lnTo>
                <a:cubicBezTo>
                  <a:pt x="5269690" y="1751383"/>
                  <a:pt x="5261255" y="1734510"/>
                  <a:pt x="5261255" y="1768254"/>
                </a:cubicBezTo>
                <a:cubicBezTo>
                  <a:pt x="5244383" y="1742947"/>
                  <a:pt x="5261255" y="1734510"/>
                  <a:pt x="5235948" y="1709201"/>
                </a:cubicBezTo>
                <a:cubicBezTo>
                  <a:pt x="5244383" y="1717640"/>
                  <a:pt x="5244382" y="1709203"/>
                  <a:pt x="5235947" y="1700769"/>
                </a:cubicBezTo>
                <a:lnTo>
                  <a:pt x="5244383" y="1700769"/>
                </a:lnTo>
                <a:cubicBezTo>
                  <a:pt x="5252818" y="1709203"/>
                  <a:pt x="5252819" y="1700767"/>
                  <a:pt x="5252819" y="1700767"/>
                </a:cubicBezTo>
                <a:lnTo>
                  <a:pt x="5252819" y="1692332"/>
                </a:lnTo>
                <a:cubicBezTo>
                  <a:pt x="5269693" y="1726076"/>
                  <a:pt x="5261254" y="1675460"/>
                  <a:pt x="5244383" y="1650153"/>
                </a:cubicBezTo>
                <a:lnTo>
                  <a:pt x="5252818" y="1650152"/>
                </a:lnTo>
                <a:lnTo>
                  <a:pt x="5252819" y="1641718"/>
                </a:lnTo>
                <a:lnTo>
                  <a:pt x="5244385" y="1633283"/>
                </a:lnTo>
                <a:cubicBezTo>
                  <a:pt x="5227512" y="1591105"/>
                  <a:pt x="5202205" y="1532055"/>
                  <a:pt x="5176900" y="1473003"/>
                </a:cubicBezTo>
                <a:cubicBezTo>
                  <a:pt x="5143155" y="1413955"/>
                  <a:pt x="5109412" y="1354905"/>
                  <a:pt x="5084104" y="1312727"/>
                </a:cubicBezTo>
                <a:cubicBezTo>
                  <a:pt x="5079886" y="1295857"/>
                  <a:pt x="5069343" y="1274766"/>
                  <a:pt x="5055633" y="1250514"/>
                </a:cubicBezTo>
                <a:lnTo>
                  <a:pt x="5041658" y="1226599"/>
                </a:lnTo>
                <a:lnTo>
                  <a:pt x="5093541" y="1340967"/>
                </a:lnTo>
                <a:cubicBezTo>
                  <a:pt x="5235732" y="1681085"/>
                  <a:pt x="5337210" y="2038049"/>
                  <a:pt x="5398999" y="2412246"/>
                </a:cubicBezTo>
                <a:cubicBezTo>
                  <a:pt x="5422890" y="2554151"/>
                  <a:pt x="5460842" y="2689651"/>
                  <a:pt x="5458394" y="2833367"/>
                </a:cubicBezTo>
                <a:cubicBezTo>
                  <a:pt x="5457892" y="2847175"/>
                  <a:pt x="5464297" y="2861234"/>
                  <a:pt x="5448705" y="2871734"/>
                </a:cubicBezTo>
                <a:cubicBezTo>
                  <a:pt x="5433365" y="2875326"/>
                  <a:pt x="5431053" y="2862798"/>
                  <a:pt x="5431304" y="2855892"/>
                </a:cubicBezTo>
                <a:cubicBezTo>
                  <a:pt x="5385690" y="2397937"/>
                  <a:pt x="5249309" y="1964347"/>
                  <a:pt x="5100400" y="1533070"/>
                </a:cubicBezTo>
                <a:cubicBezTo>
                  <a:pt x="5024275" y="1306308"/>
                  <a:pt x="4903157" y="1100041"/>
                  <a:pt x="4793286" y="888652"/>
                </a:cubicBezTo>
                <a:cubicBezTo>
                  <a:pt x="4778948" y="864625"/>
                  <a:pt x="4766140" y="836507"/>
                  <a:pt x="4754611" y="811200"/>
                </a:cubicBezTo>
                <a:cubicBezTo>
                  <a:pt x="4747700" y="801616"/>
                  <a:pt x="4747255" y="785266"/>
                  <a:pt x="4736788" y="782554"/>
                </a:cubicBezTo>
                <a:cubicBezTo>
                  <a:pt x="4733299" y="781651"/>
                  <a:pt x="4728696" y="782261"/>
                  <a:pt x="4722369" y="785144"/>
                </a:cubicBezTo>
                <a:cubicBezTo>
                  <a:pt x="4697061" y="796672"/>
                  <a:pt x="4707559" y="812263"/>
                  <a:pt x="4716525" y="831944"/>
                </a:cubicBezTo>
                <a:cubicBezTo>
                  <a:pt x="4773879" y="928050"/>
                  <a:pt x="4829707" y="1028246"/>
                  <a:pt x="4878628" y="1128191"/>
                </a:cubicBezTo>
                <a:cubicBezTo>
                  <a:pt x="4928929" y="1233026"/>
                  <a:pt x="4975663" y="1338424"/>
                  <a:pt x="5018643" y="1444415"/>
                </a:cubicBezTo>
                <a:lnTo>
                  <a:pt x="5107372" y="1685936"/>
                </a:lnTo>
                <a:lnTo>
                  <a:pt x="5109411" y="1683895"/>
                </a:lnTo>
                <a:cubicBezTo>
                  <a:pt x="5126283" y="1717639"/>
                  <a:pt x="5134721" y="1751382"/>
                  <a:pt x="5151590" y="1785122"/>
                </a:cubicBezTo>
                <a:lnTo>
                  <a:pt x="5143154" y="1785122"/>
                </a:lnTo>
                <a:cubicBezTo>
                  <a:pt x="5143154" y="1776689"/>
                  <a:pt x="5134719" y="1759817"/>
                  <a:pt x="5134721" y="1751382"/>
                </a:cubicBezTo>
                <a:lnTo>
                  <a:pt x="5122261" y="1726462"/>
                </a:lnTo>
                <a:lnTo>
                  <a:pt x="5136116" y="1764180"/>
                </a:lnTo>
                <a:lnTo>
                  <a:pt x="5157687" y="1838582"/>
                </a:lnTo>
                <a:lnTo>
                  <a:pt x="5167407" y="1843119"/>
                </a:lnTo>
                <a:cubicBezTo>
                  <a:pt x="5170572" y="1844173"/>
                  <a:pt x="5172680" y="1844174"/>
                  <a:pt x="5176898" y="1844173"/>
                </a:cubicBezTo>
                <a:cubicBezTo>
                  <a:pt x="5176900" y="1852608"/>
                  <a:pt x="5176898" y="1861046"/>
                  <a:pt x="5176898" y="1861046"/>
                </a:cubicBezTo>
                <a:cubicBezTo>
                  <a:pt x="5168464" y="1861046"/>
                  <a:pt x="5168461" y="1852610"/>
                  <a:pt x="5168464" y="1861046"/>
                </a:cubicBezTo>
                <a:lnTo>
                  <a:pt x="5168463" y="1869480"/>
                </a:lnTo>
                <a:cubicBezTo>
                  <a:pt x="5168463" y="1871571"/>
                  <a:pt x="5168462" y="1873663"/>
                  <a:pt x="5168462" y="1875756"/>
                </a:cubicBezTo>
                <a:lnTo>
                  <a:pt x="5229895" y="2087656"/>
                </a:lnTo>
                <a:lnTo>
                  <a:pt x="5242098" y="2145617"/>
                </a:lnTo>
                <a:lnTo>
                  <a:pt x="5261255" y="2173166"/>
                </a:lnTo>
                <a:cubicBezTo>
                  <a:pt x="5252821" y="2198470"/>
                  <a:pt x="5261254" y="2206906"/>
                  <a:pt x="5278125" y="2215342"/>
                </a:cubicBezTo>
                <a:cubicBezTo>
                  <a:pt x="5278126" y="2232217"/>
                  <a:pt x="5278128" y="2249087"/>
                  <a:pt x="5286562" y="2265959"/>
                </a:cubicBezTo>
                <a:cubicBezTo>
                  <a:pt x="5294998" y="2282828"/>
                  <a:pt x="5294997" y="2308137"/>
                  <a:pt x="5303433" y="2325006"/>
                </a:cubicBezTo>
                <a:cubicBezTo>
                  <a:pt x="5311869" y="2350315"/>
                  <a:pt x="5311869" y="2384057"/>
                  <a:pt x="5320305" y="2409365"/>
                </a:cubicBezTo>
                <a:cubicBezTo>
                  <a:pt x="5320305" y="2426235"/>
                  <a:pt x="5328740" y="2451540"/>
                  <a:pt x="5337176" y="2459978"/>
                </a:cubicBezTo>
                <a:lnTo>
                  <a:pt x="5337176" y="2468415"/>
                </a:lnTo>
                <a:cubicBezTo>
                  <a:pt x="5345612" y="2493721"/>
                  <a:pt x="5345611" y="2510592"/>
                  <a:pt x="5354048" y="2535897"/>
                </a:cubicBezTo>
                <a:cubicBezTo>
                  <a:pt x="5354047" y="2552771"/>
                  <a:pt x="5362484" y="2569640"/>
                  <a:pt x="5370919" y="2594947"/>
                </a:cubicBezTo>
                <a:cubicBezTo>
                  <a:pt x="5362484" y="2620254"/>
                  <a:pt x="5370919" y="2620254"/>
                  <a:pt x="5379353" y="2620256"/>
                </a:cubicBezTo>
                <a:cubicBezTo>
                  <a:pt x="5379354" y="2623070"/>
                  <a:pt x="5379353" y="2625880"/>
                  <a:pt x="5379355" y="2628692"/>
                </a:cubicBezTo>
                <a:cubicBezTo>
                  <a:pt x="5379355" y="2637128"/>
                  <a:pt x="5370919" y="2645563"/>
                  <a:pt x="5370919" y="2653998"/>
                </a:cubicBezTo>
                <a:lnTo>
                  <a:pt x="5370919" y="2662431"/>
                </a:lnTo>
                <a:cubicBezTo>
                  <a:pt x="5370919" y="2670868"/>
                  <a:pt x="5370919" y="2670868"/>
                  <a:pt x="5379355" y="2679304"/>
                </a:cubicBezTo>
                <a:lnTo>
                  <a:pt x="5387791" y="2679306"/>
                </a:lnTo>
                <a:lnTo>
                  <a:pt x="5387790" y="2721484"/>
                </a:lnTo>
                <a:lnTo>
                  <a:pt x="5396226" y="2729919"/>
                </a:lnTo>
                <a:lnTo>
                  <a:pt x="5396226" y="2721484"/>
                </a:lnTo>
                <a:lnTo>
                  <a:pt x="5387791" y="2679306"/>
                </a:lnTo>
                <a:lnTo>
                  <a:pt x="5396226" y="2679306"/>
                </a:lnTo>
                <a:lnTo>
                  <a:pt x="5396225" y="2696176"/>
                </a:lnTo>
                <a:lnTo>
                  <a:pt x="5396226" y="2704613"/>
                </a:lnTo>
                <a:cubicBezTo>
                  <a:pt x="5396226" y="2713048"/>
                  <a:pt x="5404662" y="2721481"/>
                  <a:pt x="5404662" y="2729919"/>
                </a:cubicBezTo>
                <a:lnTo>
                  <a:pt x="5404661" y="2763661"/>
                </a:lnTo>
                <a:lnTo>
                  <a:pt x="5396224" y="2755225"/>
                </a:lnTo>
                <a:cubicBezTo>
                  <a:pt x="5396224" y="2755225"/>
                  <a:pt x="5396226" y="2763663"/>
                  <a:pt x="5396225" y="2772097"/>
                </a:cubicBezTo>
                <a:cubicBezTo>
                  <a:pt x="5396225" y="2772097"/>
                  <a:pt x="5396224" y="2780533"/>
                  <a:pt x="5396225" y="2788969"/>
                </a:cubicBezTo>
                <a:cubicBezTo>
                  <a:pt x="5404662" y="2797406"/>
                  <a:pt x="5404661" y="2805841"/>
                  <a:pt x="5404662" y="2814279"/>
                </a:cubicBezTo>
                <a:lnTo>
                  <a:pt x="5404661" y="2831146"/>
                </a:lnTo>
                <a:lnTo>
                  <a:pt x="5413098" y="2839583"/>
                </a:lnTo>
                <a:cubicBezTo>
                  <a:pt x="5413097" y="2848019"/>
                  <a:pt x="5421533" y="2856455"/>
                  <a:pt x="5421533" y="2864890"/>
                </a:cubicBezTo>
                <a:lnTo>
                  <a:pt x="5421534" y="2881764"/>
                </a:lnTo>
                <a:cubicBezTo>
                  <a:pt x="5413098" y="2881764"/>
                  <a:pt x="5413098" y="2881764"/>
                  <a:pt x="5413098" y="2890197"/>
                </a:cubicBezTo>
                <a:lnTo>
                  <a:pt x="5421534" y="2898631"/>
                </a:lnTo>
                <a:cubicBezTo>
                  <a:pt x="5421534" y="2898631"/>
                  <a:pt x="5421533" y="2907070"/>
                  <a:pt x="5413098" y="2915506"/>
                </a:cubicBezTo>
                <a:lnTo>
                  <a:pt x="5421534" y="2932377"/>
                </a:lnTo>
                <a:lnTo>
                  <a:pt x="5429969" y="2923940"/>
                </a:lnTo>
                <a:lnTo>
                  <a:pt x="5429969" y="2949247"/>
                </a:lnTo>
                <a:cubicBezTo>
                  <a:pt x="5429968" y="2952060"/>
                  <a:pt x="5429968" y="2954872"/>
                  <a:pt x="5429967" y="2957684"/>
                </a:cubicBezTo>
                <a:cubicBezTo>
                  <a:pt x="5438405" y="2974555"/>
                  <a:pt x="5438405" y="2982988"/>
                  <a:pt x="5438405" y="2991425"/>
                </a:cubicBezTo>
                <a:lnTo>
                  <a:pt x="5438405" y="3025167"/>
                </a:lnTo>
                <a:lnTo>
                  <a:pt x="5438405" y="3050476"/>
                </a:lnTo>
                <a:lnTo>
                  <a:pt x="5438405" y="3101088"/>
                </a:lnTo>
                <a:cubicBezTo>
                  <a:pt x="5438403" y="3109525"/>
                  <a:pt x="5429969" y="3117961"/>
                  <a:pt x="5429969" y="3126398"/>
                </a:cubicBezTo>
                <a:lnTo>
                  <a:pt x="5421534" y="3117961"/>
                </a:lnTo>
                <a:lnTo>
                  <a:pt x="5413096" y="3109525"/>
                </a:lnTo>
                <a:cubicBezTo>
                  <a:pt x="5413097" y="3112337"/>
                  <a:pt x="5413097" y="3115150"/>
                  <a:pt x="5413098" y="3117961"/>
                </a:cubicBezTo>
                <a:lnTo>
                  <a:pt x="5413098" y="3126395"/>
                </a:lnTo>
                <a:lnTo>
                  <a:pt x="5421533" y="3134833"/>
                </a:lnTo>
                <a:lnTo>
                  <a:pt x="5429969" y="3143265"/>
                </a:lnTo>
                <a:lnTo>
                  <a:pt x="5438404" y="3143266"/>
                </a:lnTo>
                <a:cubicBezTo>
                  <a:pt x="5438405" y="3134833"/>
                  <a:pt x="5446841" y="3117961"/>
                  <a:pt x="5446840" y="3101088"/>
                </a:cubicBezTo>
                <a:cubicBezTo>
                  <a:pt x="5446840" y="3098278"/>
                  <a:pt x="5446840" y="3095466"/>
                  <a:pt x="5446838" y="3092654"/>
                </a:cubicBezTo>
                <a:cubicBezTo>
                  <a:pt x="5446841" y="3084217"/>
                  <a:pt x="5438404" y="3067347"/>
                  <a:pt x="5446840" y="3058912"/>
                </a:cubicBezTo>
                <a:lnTo>
                  <a:pt x="5446841" y="3042041"/>
                </a:lnTo>
                <a:cubicBezTo>
                  <a:pt x="5455276" y="3050475"/>
                  <a:pt x="5455275" y="3067346"/>
                  <a:pt x="5455276" y="3084216"/>
                </a:cubicBezTo>
                <a:cubicBezTo>
                  <a:pt x="5455276" y="3101088"/>
                  <a:pt x="5455276" y="3117961"/>
                  <a:pt x="5463712" y="3134833"/>
                </a:cubicBezTo>
                <a:cubicBezTo>
                  <a:pt x="5463712" y="3143265"/>
                  <a:pt x="5455276" y="3143266"/>
                  <a:pt x="5455276" y="3151703"/>
                </a:cubicBezTo>
                <a:lnTo>
                  <a:pt x="5455276" y="3168573"/>
                </a:lnTo>
                <a:cubicBezTo>
                  <a:pt x="5455276" y="3185442"/>
                  <a:pt x="5455276" y="3193880"/>
                  <a:pt x="5455273" y="3210751"/>
                </a:cubicBezTo>
                <a:lnTo>
                  <a:pt x="5446841" y="3202314"/>
                </a:lnTo>
                <a:cubicBezTo>
                  <a:pt x="5446841" y="3193880"/>
                  <a:pt x="5446841" y="3193880"/>
                  <a:pt x="5438405" y="3202316"/>
                </a:cubicBezTo>
                <a:lnTo>
                  <a:pt x="5438405" y="3210751"/>
                </a:lnTo>
                <a:lnTo>
                  <a:pt x="5438405" y="3219184"/>
                </a:lnTo>
                <a:lnTo>
                  <a:pt x="5446841" y="3227621"/>
                </a:lnTo>
                <a:lnTo>
                  <a:pt x="5446840" y="3236060"/>
                </a:lnTo>
                <a:lnTo>
                  <a:pt x="5446841" y="3244494"/>
                </a:lnTo>
                <a:cubicBezTo>
                  <a:pt x="5446841" y="3252928"/>
                  <a:pt x="5455275" y="3269801"/>
                  <a:pt x="5455276" y="3278235"/>
                </a:cubicBezTo>
                <a:cubicBezTo>
                  <a:pt x="5455276" y="3303542"/>
                  <a:pt x="5463712" y="3311978"/>
                  <a:pt x="5455276" y="3320416"/>
                </a:cubicBezTo>
                <a:cubicBezTo>
                  <a:pt x="5446841" y="3320415"/>
                  <a:pt x="5446841" y="3328851"/>
                  <a:pt x="5446841" y="3328851"/>
                </a:cubicBezTo>
                <a:cubicBezTo>
                  <a:pt x="5446841" y="3328851"/>
                  <a:pt x="5438403" y="3328851"/>
                  <a:pt x="5438403" y="3320416"/>
                </a:cubicBezTo>
                <a:cubicBezTo>
                  <a:pt x="5438405" y="3286671"/>
                  <a:pt x="5438405" y="3252930"/>
                  <a:pt x="5429968" y="3219187"/>
                </a:cubicBezTo>
                <a:lnTo>
                  <a:pt x="5429969" y="3210749"/>
                </a:lnTo>
                <a:cubicBezTo>
                  <a:pt x="5421534" y="3210749"/>
                  <a:pt x="5421534" y="3219187"/>
                  <a:pt x="5421534" y="3219187"/>
                </a:cubicBezTo>
                <a:cubicBezTo>
                  <a:pt x="5429968" y="3252929"/>
                  <a:pt x="5429968" y="3286673"/>
                  <a:pt x="5429969" y="3320416"/>
                </a:cubicBezTo>
                <a:cubicBezTo>
                  <a:pt x="5421534" y="3320416"/>
                  <a:pt x="5413097" y="3320415"/>
                  <a:pt x="5404661" y="3337285"/>
                </a:cubicBezTo>
                <a:cubicBezTo>
                  <a:pt x="5404661" y="3379464"/>
                  <a:pt x="5387791" y="3387901"/>
                  <a:pt x="5387791" y="3430080"/>
                </a:cubicBezTo>
                <a:cubicBezTo>
                  <a:pt x="5345611" y="3539744"/>
                  <a:pt x="5328741" y="3674713"/>
                  <a:pt x="5320304" y="3767504"/>
                </a:cubicBezTo>
                <a:lnTo>
                  <a:pt x="5320305" y="3775942"/>
                </a:lnTo>
                <a:lnTo>
                  <a:pt x="5320305" y="3784378"/>
                </a:lnTo>
                <a:cubicBezTo>
                  <a:pt x="5328740" y="3784378"/>
                  <a:pt x="5328740" y="3784378"/>
                  <a:pt x="5328741" y="3775940"/>
                </a:cubicBezTo>
                <a:cubicBezTo>
                  <a:pt x="5337175" y="3683147"/>
                  <a:pt x="5354047" y="3556613"/>
                  <a:pt x="5396226" y="3446949"/>
                </a:cubicBezTo>
                <a:lnTo>
                  <a:pt x="5396226" y="3455387"/>
                </a:lnTo>
                <a:cubicBezTo>
                  <a:pt x="5404661" y="3455385"/>
                  <a:pt x="5404662" y="3446951"/>
                  <a:pt x="5413098" y="3438513"/>
                </a:cubicBezTo>
                <a:lnTo>
                  <a:pt x="5413098" y="3463820"/>
                </a:lnTo>
                <a:lnTo>
                  <a:pt x="5404662" y="3463821"/>
                </a:lnTo>
                <a:lnTo>
                  <a:pt x="5404662" y="3472258"/>
                </a:lnTo>
                <a:lnTo>
                  <a:pt x="5404661" y="3480692"/>
                </a:lnTo>
                <a:lnTo>
                  <a:pt x="5413098" y="3480691"/>
                </a:lnTo>
                <a:cubicBezTo>
                  <a:pt x="5404660" y="3497563"/>
                  <a:pt x="5404662" y="3514435"/>
                  <a:pt x="5404662" y="3522869"/>
                </a:cubicBezTo>
                <a:lnTo>
                  <a:pt x="5404662" y="3539744"/>
                </a:lnTo>
                <a:cubicBezTo>
                  <a:pt x="5404662" y="3548176"/>
                  <a:pt x="5404660" y="3556614"/>
                  <a:pt x="5404662" y="3565051"/>
                </a:cubicBezTo>
                <a:lnTo>
                  <a:pt x="5404662" y="3573483"/>
                </a:lnTo>
                <a:cubicBezTo>
                  <a:pt x="5396224" y="3573485"/>
                  <a:pt x="5396224" y="3573485"/>
                  <a:pt x="5396226" y="3581921"/>
                </a:cubicBezTo>
                <a:lnTo>
                  <a:pt x="5396226" y="3598792"/>
                </a:lnTo>
                <a:lnTo>
                  <a:pt x="5404662" y="3607228"/>
                </a:lnTo>
                <a:cubicBezTo>
                  <a:pt x="5413098" y="3674713"/>
                  <a:pt x="5413098" y="3742198"/>
                  <a:pt x="5404662" y="3809683"/>
                </a:cubicBezTo>
                <a:cubicBezTo>
                  <a:pt x="5396226" y="3843426"/>
                  <a:pt x="5396226" y="3868735"/>
                  <a:pt x="5387791" y="3902475"/>
                </a:cubicBezTo>
                <a:cubicBezTo>
                  <a:pt x="5387791" y="3902475"/>
                  <a:pt x="5396226" y="3902476"/>
                  <a:pt x="5396226" y="3894042"/>
                </a:cubicBezTo>
                <a:cubicBezTo>
                  <a:pt x="5387791" y="3953090"/>
                  <a:pt x="5387791" y="4003705"/>
                  <a:pt x="5379355" y="4062754"/>
                </a:cubicBezTo>
                <a:lnTo>
                  <a:pt x="5387791" y="4071190"/>
                </a:lnTo>
                <a:cubicBezTo>
                  <a:pt x="5387790" y="4088061"/>
                  <a:pt x="5379355" y="4096495"/>
                  <a:pt x="5379355" y="4113369"/>
                </a:cubicBezTo>
                <a:cubicBezTo>
                  <a:pt x="5379355" y="4104933"/>
                  <a:pt x="5370919" y="4113368"/>
                  <a:pt x="5370919" y="4121804"/>
                </a:cubicBezTo>
                <a:cubicBezTo>
                  <a:pt x="5379355" y="4121802"/>
                  <a:pt x="5379355" y="4130239"/>
                  <a:pt x="5379355" y="4138676"/>
                </a:cubicBezTo>
                <a:cubicBezTo>
                  <a:pt x="5379355" y="4155546"/>
                  <a:pt x="5370917" y="4172417"/>
                  <a:pt x="5370918" y="4189288"/>
                </a:cubicBezTo>
                <a:cubicBezTo>
                  <a:pt x="5370918" y="4192101"/>
                  <a:pt x="5370918" y="4194913"/>
                  <a:pt x="5370916" y="4197726"/>
                </a:cubicBezTo>
                <a:cubicBezTo>
                  <a:pt x="5370918" y="4206160"/>
                  <a:pt x="5362484" y="4214597"/>
                  <a:pt x="5362483" y="4223033"/>
                </a:cubicBezTo>
                <a:lnTo>
                  <a:pt x="5362484" y="4231465"/>
                </a:lnTo>
                <a:lnTo>
                  <a:pt x="5362484" y="4239904"/>
                </a:lnTo>
                <a:cubicBezTo>
                  <a:pt x="5354048" y="4290517"/>
                  <a:pt x="5337175" y="4341131"/>
                  <a:pt x="5328741" y="4383310"/>
                </a:cubicBezTo>
                <a:cubicBezTo>
                  <a:pt x="5328741" y="4383310"/>
                  <a:pt x="5337176" y="4400179"/>
                  <a:pt x="5328741" y="4408617"/>
                </a:cubicBezTo>
                <a:cubicBezTo>
                  <a:pt x="5328742" y="4411429"/>
                  <a:pt x="5328741" y="4414241"/>
                  <a:pt x="5328743" y="4417053"/>
                </a:cubicBezTo>
                <a:cubicBezTo>
                  <a:pt x="5328741" y="4408617"/>
                  <a:pt x="5328741" y="4433924"/>
                  <a:pt x="5328743" y="4450795"/>
                </a:cubicBezTo>
                <a:cubicBezTo>
                  <a:pt x="5320305" y="4484536"/>
                  <a:pt x="5303434" y="4518279"/>
                  <a:pt x="5294997" y="4543588"/>
                </a:cubicBezTo>
                <a:cubicBezTo>
                  <a:pt x="5252819" y="4686995"/>
                  <a:pt x="5219075" y="4796658"/>
                  <a:pt x="5185332" y="4897886"/>
                </a:cubicBezTo>
                <a:lnTo>
                  <a:pt x="5185333" y="4906322"/>
                </a:lnTo>
                <a:lnTo>
                  <a:pt x="5176898" y="4914756"/>
                </a:lnTo>
                <a:cubicBezTo>
                  <a:pt x="5155808" y="4952718"/>
                  <a:pt x="5134719" y="4988568"/>
                  <a:pt x="5113630" y="5026528"/>
                </a:cubicBezTo>
                <a:lnTo>
                  <a:pt x="5057164" y="5137575"/>
                </a:lnTo>
                <a:lnTo>
                  <a:pt x="5058139" y="5135139"/>
                </a:lnTo>
                <a:cubicBezTo>
                  <a:pt x="5061961" y="5124594"/>
                  <a:pt x="5065125" y="5115105"/>
                  <a:pt x="5067233" y="5108777"/>
                </a:cubicBezTo>
                <a:cubicBezTo>
                  <a:pt x="5067233" y="5100343"/>
                  <a:pt x="5075669" y="5091906"/>
                  <a:pt x="5075669" y="5091906"/>
                </a:cubicBezTo>
                <a:cubicBezTo>
                  <a:pt x="5092540" y="5058163"/>
                  <a:pt x="5109411" y="5041293"/>
                  <a:pt x="5100977" y="5032856"/>
                </a:cubicBezTo>
                <a:cubicBezTo>
                  <a:pt x="5117847" y="5024421"/>
                  <a:pt x="5134719" y="4973806"/>
                  <a:pt x="5143155" y="4931629"/>
                </a:cubicBezTo>
                <a:cubicBezTo>
                  <a:pt x="5143154" y="4923193"/>
                  <a:pt x="5143154" y="4914755"/>
                  <a:pt x="5151590" y="4914756"/>
                </a:cubicBezTo>
                <a:cubicBezTo>
                  <a:pt x="5151590" y="4914756"/>
                  <a:pt x="5160026" y="4906320"/>
                  <a:pt x="5160025" y="4897886"/>
                </a:cubicBezTo>
                <a:lnTo>
                  <a:pt x="5151590" y="4889450"/>
                </a:lnTo>
                <a:cubicBezTo>
                  <a:pt x="5143157" y="4889451"/>
                  <a:pt x="5134719" y="4906322"/>
                  <a:pt x="5126283" y="4923193"/>
                </a:cubicBezTo>
                <a:lnTo>
                  <a:pt x="5126282" y="4931629"/>
                </a:lnTo>
                <a:cubicBezTo>
                  <a:pt x="5092539" y="4999113"/>
                  <a:pt x="5075669" y="5024420"/>
                  <a:pt x="5058797" y="5083468"/>
                </a:cubicBezTo>
                <a:lnTo>
                  <a:pt x="5058797" y="5091906"/>
                </a:lnTo>
                <a:cubicBezTo>
                  <a:pt x="5050364" y="5100343"/>
                  <a:pt x="5033490" y="5125649"/>
                  <a:pt x="5025055" y="5134082"/>
                </a:cubicBezTo>
                <a:lnTo>
                  <a:pt x="4999746" y="5184698"/>
                </a:lnTo>
                <a:cubicBezTo>
                  <a:pt x="4987093" y="5214223"/>
                  <a:pt x="4972332" y="5250076"/>
                  <a:pt x="4954406" y="5285927"/>
                </a:cubicBezTo>
                <a:lnTo>
                  <a:pt x="4900498" y="5370762"/>
                </a:lnTo>
                <a:lnTo>
                  <a:pt x="4898519" y="5361848"/>
                </a:lnTo>
                <a:cubicBezTo>
                  <a:pt x="4831032" y="5496818"/>
                  <a:pt x="4755112" y="5614916"/>
                  <a:pt x="4662316" y="5749889"/>
                </a:cubicBezTo>
                <a:lnTo>
                  <a:pt x="4653884" y="5749889"/>
                </a:lnTo>
                <a:cubicBezTo>
                  <a:pt x="4653883" y="5752701"/>
                  <a:pt x="4653884" y="5755513"/>
                  <a:pt x="4653883" y="5758325"/>
                </a:cubicBezTo>
                <a:lnTo>
                  <a:pt x="4653883" y="5766759"/>
                </a:lnTo>
                <a:cubicBezTo>
                  <a:pt x="4645447" y="5775196"/>
                  <a:pt x="4628576" y="5783632"/>
                  <a:pt x="4620140" y="5792066"/>
                </a:cubicBezTo>
                <a:cubicBezTo>
                  <a:pt x="4637009" y="5817375"/>
                  <a:pt x="4577961" y="5867989"/>
                  <a:pt x="4552653" y="5910164"/>
                </a:cubicBezTo>
                <a:cubicBezTo>
                  <a:pt x="4544219" y="5901728"/>
                  <a:pt x="4561089" y="5884859"/>
                  <a:pt x="4552654" y="5884859"/>
                </a:cubicBezTo>
                <a:cubicBezTo>
                  <a:pt x="4510474" y="5927039"/>
                  <a:pt x="4569528" y="5893295"/>
                  <a:pt x="4527347" y="5943909"/>
                </a:cubicBezTo>
                <a:cubicBezTo>
                  <a:pt x="4518910" y="5943909"/>
                  <a:pt x="4527346" y="5935473"/>
                  <a:pt x="4518911" y="5935473"/>
                </a:cubicBezTo>
                <a:cubicBezTo>
                  <a:pt x="4485167" y="5994523"/>
                  <a:pt x="4434553" y="6036702"/>
                  <a:pt x="4417681" y="6078880"/>
                </a:cubicBezTo>
                <a:cubicBezTo>
                  <a:pt x="4417681" y="6078880"/>
                  <a:pt x="4426117" y="6062009"/>
                  <a:pt x="4409247" y="6078880"/>
                </a:cubicBezTo>
                <a:cubicBezTo>
                  <a:pt x="4400810" y="6121059"/>
                  <a:pt x="4350199" y="6146366"/>
                  <a:pt x="4316454" y="6180105"/>
                </a:cubicBezTo>
                <a:cubicBezTo>
                  <a:pt x="4291147" y="6230723"/>
                  <a:pt x="4248968" y="6272900"/>
                  <a:pt x="4206789" y="6306641"/>
                </a:cubicBezTo>
                <a:cubicBezTo>
                  <a:pt x="4185699" y="6323514"/>
                  <a:pt x="4164611" y="6340386"/>
                  <a:pt x="4142466" y="6360420"/>
                </a:cubicBezTo>
                <a:lnTo>
                  <a:pt x="4080254" y="6424489"/>
                </a:lnTo>
                <a:lnTo>
                  <a:pt x="4080254" y="6416307"/>
                </a:lnTo>
                <a:cubicBezTo>
                  <a:pt x="4071817" y="6416305"/>
                  <a:pt x="4071817" y="6416305"/>
                  <a:pt x="4071818" y="6424743"/>
                </a:cubicBezTo>
                <a:lnTo>
                  <a:pt x="4063381" y="6441614"/>
                </a:lnTo>
                <a:lnTo>
                  <a:pt x="4063381" y="6433176"/>
                </a:lnTo>
                <a:cubicBezTo>
                  <a:pt x="4046510" y="6441614"/>
                  <a:pt x="4029637" y="6458484"/>
                  <a:pt x="4012767" y="6483791"/>
                </a:cubicBezTo>
                <a:lnTo>
                  <a:pt x="4012768" y="6492227"/>
                </a:lnTo>
                <a:cubicBezTo>
                  <a:pt x="4012769" y="6500664"/>
                  <a:pt x="4004330" y="6500665"/>
                  <a:pt x="4004330" y="6509098"/>
                </a:cubicBezTo>
                <a:cubicBezTo>
                  <a:pt x="4004330" y="6500665"/>
                  <a:pt x="4012768" y="6492227"/>
                  <a:pt x="4004330" y="6492227"/>
                </a:cubicBezTo>
                <a:lnTo>
                  <a:pt x="3979024" y="6517534"/>
                </a:lnTo>
                <a:lnTo>
                  <a:pt x="3979025" y="6509096"/>
                </a:lnTo>
                <a:lnTo>
                  <a:pt x="3979024" y="6500664"/>
                </a:lnTo>
                <a:lnTo>
                  <a:pt x="3970588" y="6500664"/>
                </a:lnTo>
                <a:lnTo>
                  <a:pt x="3970588" y="6517534"/>
                </a:lnTo>
                <a:cubicBezTo>
                  <a:pt x="3970588" y="6520347"/>
                  <a:pt x="3970589" y="6523159"/>
                  <a:pt x="3970590" y="6525971"/>
                </a:cubicBezTo>
                <a:lnTo>
                  <a:pt x="3962153" y="6534407"/>
                </a:lnTo>
                <a:lnTo>
                  <a:pt x="3953718" y="6534407"/>
                </a:lnTo>
                <a:lnTo>
                  <a:pt x="3945280" y="6534407"/>
                </a:lnTo>
                <a:lnTo>
                  <a:pt x="3945281" y="6542841"/>
                </a:lnTo>
                <a:lnTo>
                  <a:pt x="3945280" y="6551277"/>
                </a:lnTo>
                <a:cubicBezTo>
                  <a:pt x="3936845" y="6559714"/>
                  <a:pt x="3928411" y="6568146"/>
                  <a:pt x="3919974" y="6568148"/>
                </a:cubicBezTo>
                <a:cubicBezTo>
                  <a:pt x="3919974" y="6565337"/>
                  <a:pt x="3919975" y="6562525"/>
                  <a:pt x="3919976" y="6559714"/>
                </a:cubicBezTo>
                <a:lnTo>
                  <a:pt x="3911538" y="6568148"/>
                </a:lnTo>
                <a:lnTo>
                  <a:pt x="3903102" y="6576584"/>
                </a:lnTo>
                <a:cubicBezTo>
                  <a:pt x="3903102" y="6576584"/>
                  <a:pt x="3894667" y="6585021"/>
                  <a:pt x="3894667" y="6593455"/>
                </a:cubicBezTo>
                <a:lnTo>
                  <a:pt x="3894667" y="6585021"/>
                </a:lnTo>
                <a:cubicBezTo>
                  <a:pt x="3886231" y="6585020"/>
                  <a:pt x="3877794" y="6593455"/>
                  <a:pt x="3860924" y="6601891"/>
                </a:cubicBezTo>
                <a:cubicBezTo>
                  <a:pt x="3869358" y="6585021"/>
                  <a:pt x="3852488" y="6601889"/>
                  <a:pt x="3860924" y="6585021"/>
                </a:cubicBezTo>
                <a:lnTo>
                  <a:pt x="3827181" y="6610327"/>
                </a:lnTo>
                <a:lnTo>
                  <a:pt x="3827182" y="6601891"/>
                </a:lnTo>
                <a:lnTo>
                  <a:pt x="3835618" y="6593455"/>
                </a:lnTo>
                <a:cubicBezTo>
                  <a:pt x="3835618" y="6593455"/>
                  <a:pt x="3844051" y="6593453"/>
                  <a:pt x="3835617" y="6585021"/>
                </a:cubicBezTo>
                <a:lnTo>
                  <a:pt x="3827181" y="6593455"/>
                </a:lnTo>
                <a:lnTo>
                  <a:pt x="3818745" y="6601891"/>
                </a:lnTo>
                <a:cubicBezTo>
                  <a:pt x="3818745" y="6610327"/>
                  <a:pt x="3810311" y="6610327"/>
                  <a:pt x="3810309" y="6618762"/>
                </a:cubicBezTo>
                <a:cubicBezTo>
                  <a:pt x="3810309" y="6618762"/>
                  <a:pt x="3818745" y="6627198"/>
                  <a:pt x="3827181" y="6618762"/>
                </a:cubicBezTo>
                <a:lnTo>
                  <a:pt x="3818745" y="6627198"/>
                </a:lnTo>
                <a:cubicBezTo>
                  <a:pt x="3793437" y="6660942"/>
                  <a:pt x="3785001" y="6652506"/>
                  <a:pt x="3776566" y="6677812"/>
                </a:cubicBezTo>
                <a:cubicBezTo>
                  <a:pt x="3793437" y="6660942"/>
                  <a:pt x="3801875" y="6669377"/>
                  <a:pt x="3810308" y="6669377"/>
                </a:cubicBezTo>
                <a:cubicBezTo>
                  <a:pt x="3801875" y="6677812"/>
                  <a:pt x="3785002" y="6686248"/>
                  <a:pt x="3776566" y="6694684"/>
                </a:cubicBezTo>
                <a:lnTo>
                  <a:pt x="3751259" y="6719991"/>
                </a:lnTo>
                <a:cubicBezTo>
                  <a:pt x="3742825" y="6719991"/>
                  <a:pt x="3734388" y="6728426"/>
                  <a:pt x="3734388" y="6728426"/>
                </a:cubicBezTo>
                <a:cubicBezTo>
                  <a:pt x="3725952" y="6728426"/>
                  <a:pt x="3734388" y="6719991"/>
                  <a:pt x="3734390" y="6711555"/>
                </a:cubicBezTo>
                <a:lnTo>
                  <a:pt x="3700645" y="6745297"/>
                </a:lnTo>
                <a:lnTo>
                  <a:pt x="3692211" y="6736862"/>
                </a:lnTo>
                <a:cubicBezTo>
                  <a:pt x="3692211" y="6736862"/>
                  <a:pt x="3692209" y="6728426"/>
                  <a:pt x="3700645" y="6728426"/>
                </a:cubicBezTo>
                <a:lnTo>
                  <a:pt x="3700645" y="6719990"/>
                </a:lnTo>
                <a:lnTo>
                  <a:pt x="3692209" y="6719991"/>
                </a:lnTo>
                <a:cubicBezTo>
                  <a:pt x="3683775" y="6719991"/>
                  <a:pt x="3683775" y="6728426"/>
                  <a:pt x="3683775" y="6728426"/>
                </a:cubicBezTo>
                <a:lnTo>
                  <a:pt x="3683775" y="6736862"/>
                </a:lnTo>
                <a:cubicBezTo>
                  <a:pt x="3683775" y="6736862"/>
                  <a:pt x="3675339" y="6736862"/>
                  <a:pt x="3675338" y="6745298"/>
                </a:cubicBezTo>
                <a:lnTo>
                  <a:pt x="3666902" y="6753735"/>
                </a:lnTo>
                <a:lnTo>
                  <a:pt x="3658466" y="6753734"/>
                </a:lnTo>
                <a:lnTo>
                  <a:pt x="3658466" y="6762169"/>
                </a:lnTo>
                <a:lnTo>
                  <a:pt x="3650032" y="6762169"/>
                </a:lnTo>
                <a:cubicBezTo>
                  <a:pt x="3650031" y="6759357"/>
                  <a:pt x="3650031" y="6756546"/>
                  <a:pt x="3650030" y="6753734"/>
                </a:cubicBezTo>
                <a:lnTo>
                  <a:pt x="3658466" y="6736862"/>
                </a:lnTo>
                <a:cubicBezTo>
                  <a:pt x="3666902" y="6728426"/>
                  <a:pt x="3675341" y="6728426"/>
                  <a:pt x="3675338" y="6719991"/>
                </a:cubicBezTo>
                <a:lnTo>
                  <a:pt x="3666902" y="6719989"/>
                </a:lnTo>
                <a:cubicBezTo>
                  <a:pt x="3658465" y="6719991"/>
                  <a:pt x="3658466" y="6728426"/>
                  <a:pt x="3658466" y="6728426"/>
                </a:cubicBezTo>
                <a:cubicBezTo>
                  <a:pt x="3641596" y="6736862"/>
                  <a:pt x="3641596" y="6745298"/>
                  <a:pt x="3633159" y="6753734"/>
                </a:cubicBezTo>
                <a:lnTo>
                  <a:pt x="3633159" y="6762169"/>
                </a:lnTo>
                <a:cubicBezTo>
                  <a:pt x="3624723" y="6779039"/>
                  <a:pt x="3616289" y="6779041"/>
                  <a:pt x="3616289" y="6787476"/>
                </a:cubicBezTo>
                <a:cubicBezTo>
                  <a:pt x="3599417" y="6800129"/>
                  <a:pt x="3580437" y="6812782"/>
                  <a:pt x="3561456" y="6826490"/>
                </a:cubicBezTo>
                <a:lnTo>
                  <a:pt x="352334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9489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03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3CD10489-647D-4424-92F3-2E31185A69B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27514" y="0"/>
            <a:ext cx="7964489" cy="6858000"/>
          </a:xfrm>
          <a:custGeom>
            <a:avLst/>
            <a:gdLst>
              <a:gd name="connsiteX0" fmla="*/ 7895557 w 7964489"/>
              <a:gd name="connsiteY0" fmla="*/ 1035541 h 6858000"/>
              <a:gd name="connsiteX1" fmla="*/ 6561027 w 7964489"/>
              <a:gd name="connsiteY1" fmla="*/ 6858000 h 6858000"/>
              <a:gd name="connsiteX2" fmla="*/ 3421268 w 7964489"/>
              <a:gd name="connsiteY2" fmla="*/ 6858000 h 6858000"/>
              <a:gd name="connsiteX3" fmla="*/ 4816845 w 7964489"/>
              <a:gd name="connsiteY3" fmla="*/ 380744 h 6858000"/>
              <a:gd name="connsiteX4" fmla="*/ 3224260 w 7964489"/>
              <a:gd name="connsiteY4" fmla="*/ 6858000 h 6858000"/>
              <a:gd name="connsiteX5" fmla="*/ 0 w 7964489"/>
              <a:gd name="connsiteY5" fmla="*/ 6858000 h 6858000"/>
              <a:gd name="connsiteX6" fmla="*/ 5167647 w 7964489"/>
              <a:gd name="connsiteY6" fmla="*/ 0 h 6858000"/>
              <a:gd name="connsiteX7" fmla="*/ 7964489 w 7964489"/>
              <a:gd name="connsiteY7" fmla="*/ 0 h 6858000"/>
              <a:gd name="connsiteX8" fmla="*/ 7964489 w 7964489"/>
              <a:gd name="connsiteY8" fmla="*/ 581734 h 6858000"/>
              <a:gd name="connsiteX9" fmla="*/ 3748483 w 7964489"/>
              <a:gd name="connsiteY9" fmla="*/ 59826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64489" h="6858000">
                <a:moveTo>
                  <a:pt x="7895557" y="1035541"/>
                </a:moveTo>
                <a:lnTo>
                  <a:pt x="6561027" y="6858000"/>
                </a:lnTo>
                <a:lnTo>
                  <a:pt x="3421268" y="6858000"/>
                </a:lnTo>
                <a:close/>
                <a:moveTo>
                  <a:pt x="4816845" y="380744"/>
                </a:moveTo>
                <a:lnTo>
                  <a:pt x="3224260" y="6858000"/>
                </a:lnTo>
                <a:lnTo>
                  <a:pt x="0" y="6858000"/>
                </a:lnTo>
                <a:close/>
                <a:moveTo>
                  <a:pt x="5167647" y="0"/>
                </a:moveTo>
                <a:lnTo>
                  <a:pt x="7964489" y="0"/>
                </a:lnTo>
                <a:lnTo>
                  <a:pt x="7964489" y="581734"/>
                </a:lnTo>
                <a:lnTo>
                  <a:pt x="3748483" y="59826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4018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DB7B087-6558-478D-8377-F053A27BF210}"/>
              </a:ext>
            </a:extLst>
          </p:cNvPr>
          <p:cNvSpPr/>
          <p:nvPr userDrawn="1"/>
        </p:nvSpPr>
        <p:spPr>
          <a:xfrm>
            <a:off x="6790099" y="1774479"/>
            <a:ext cx="5401901" cy="3241141"/>
          </a:xfrm>
          <a:custGeom>
            <a:avLst/>
            <a:gdLst>
              <a:gd name="connsiteX0" fmla="*/ 615636 w 5401901"/>
              <a:gd name="connsiteY0" fmla="*/ 0 h 3241141"/>
              <a:gd name="connsiteX1" fmla="*/ 5401901 w 5401901"/>
              <a:gd name="connsiteY1" fmla="*/ 0 h 3241141"/>
              <a:gd name="connsiteX2" fmla="*/ 5401901 w 5401901"/>
              <a:gd name="connsiteY2" fmla="*/ 3241141 h 3241141"/>
              <a:gd name="connsiteX3" fmla="*/ 396196 w 5401901"/>
              <a:gd name="connsiteY3" fmla="*/ 3241141 h 3241141"/>
              <a:gd name="connsiteX4" fmla="*/ 0 w 5401901"/>
              <a:gd name="connsiteY4" fmla="*/ 2240674 h 3241141"/>
              <a:gd name="connsiteX5" fmla="*/ 0 w 5401901"/>
              <a:gd name="connsiteY5" fmla="*/ 1654521 h 3241141"/>
              <a:gd name="connsiteX6" fmla="*/ 615636 w 5401901"/>
              <a:gd name="connsiteY6" fmla="*/ 1654521 h 3241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01901" h="3241141">
                <a:moveTo>
                  <a:pt x="615636" y="0"/>
                </a:moveTo>
                <a:lnTo>
                  <a:pt x="5401901" y="0"/>
                </a:lnTo>
                <a:lnTo>
                  <a:pt x="5401901" y="3241141"/>
                </a:lnTo>
                <a:lnTo>
                  <a:pt x="396196" y="3241141"/>
                </a:lnTo>
                <a:lnTo>
                  <a:pt x="0" y="2240674"/>
                </a:lnTo>
                <a:lnTo>
                  <a:pt x="0" y="1654521"/>
                </a:lnTo>
                <a:lnTo>
                  <a:pt x="615636" y="165452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816F998-784E-4130-AE5E-977778DFB06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298264" y="220083"/>
            <a:ext cx="5002359" cy="6419920"/>
          </a:xfrm>
          <a:custGeom>
            <a:avLst/>
            <a:gdLst>
              <a:gd name="connsiteX0" fmla="*/ 4439695 w 5002359"/>
              <a:gd name="connsiteY0" fmla="*/ 5871150 h 6419920"/>
              <a:gd name="connsiteX1" fmla="*/ 4465119 w 5002359"/>
              <a:gd name="connsiteY1" fmla="*/ 5941840 h 6419920"/>
              <a:gd name="connsiteX2" fmla="*/ 4439695 w 5002359"/>
              <a:gd name="connsiteY2" fmla="*/ 5871150 h 6419920"/>
              <a:gd name="connsiteX3" fmla="*/ 4314438 w 5002359"/>
              <a:gd name="connsiteY3" fmla="*/ 5649780 h 6419920"/>
              <a:gd name="connsiteX4" fmla="*/ 4310097 w 5002359"/>
              <a:gd name="connsiteY4" fmla="*/ 5654122 h 6419920"/>
              <a:gd name="connsiteX5" fmla="*/ 4338621 w 5002359"/>
              <a:gd name="connsiteY5" fmla="*/ 5667762 h 6419920"/>
              <a:gd name="connsiteX6" fmla="*/ 4342961 w 5002359"/>
              <a:gd name="connsiteY6" fmla="*/ 5666522 h 6419920"/>
              <a:gd name="connsiteX7" fmla="*/ 4314438 w 5002359"/>
              <a:gd name="connsiteY7" fmla="*/ 5649780 h 6419920"/>
              <a:gd name="connsiteX8" fmla="*/ 1560127 w 5002359"/>
              <a:gd name="connsiteY8" fmla="*/ 344 h 6419920"/>
              <a:gd name="connsiteX9" fmla="*/ 1643131 w 5002359"/>
              <a:gd name="connsiteY9" fmla="*/ 13249 h 6419920"/>
              <a:gd name="connsiteX10" fmla="*/ 1806212 w 5002359"/>
              <a:gd name="connsiteY10" fmla="*/ 114943 h 6419920"/>
              <a:gd name="connsiteX11" fmla="*/ 1909766 w 5002359"/>
              <a:gd name="connsiteY11" fmla="*/ 414442 h 6419920"/>
              <a:gd name="connsiteX12" fmla="*/ 1902943 w 5002359"/>
              <a:gd name="connsiteY12" fmla="*/ 536597 h 6419920"/>
              <a:gd name="connsiteX13" fmla="*/ 1905425 w 5002359"/>
              <a:gd name="connsiteY13" fmla="*/ 578763 h 6419920"/>
              <a:gd name="connsiteX14" fmla="*/ 1936430 w 5002359"/>
              <a:gd name="connsiteY14" fmla="*/ 676736 h 6419920"/>
              <a:gd name="connsiteX15" fmla="*/ 1962471 w 5002359"/>
              <a:gd name="connsiteY15" fmla="*/ 684176 h 6419920"/>
              <a:gd name="connsiteX16" fmla="*/ 2043082 w 5002359"/>
              <a:gd name="connsiteY16" fmla="*/ 684176 h 6419920"/>
              <a:gd name="connsiteX17" fmla="*/ 2129274 w 5002359"/>
              <a:gd name="connsiteY17" fmla="*/ 674874 h 6419920"/>
              <a:gd name="connsiteX18" fmla="*/ 2235927 w 5002359"/>
              <a:gd name="connsiteY18" fmla="*/ 638911 h 6419920"/>
              <a:gd name="connsiteX19" fmla="*/ 2513723 w 5002359"/>
              <a:gd name="connsiteY19" fmla="*/ 599224 h 6419920"/>
              <a:gd name="connsiteX20" fmla="*/ 2624099 w 5002359"/>
              <a:gd name="connsiteY20" fmla="*/ 620307 h 6419920"/>
              <a:gd name="connsiteX21" fmla="*/ 2728273 w 5002359"/>
              <a:gd name="connsiteY21" fmla="*/ 626508 h 6419920"/>
              <a:gd name="connsiteX22" fmla="*/ 3065595 w 5002359"/>
              <a:gd name="connsiteY22" fmla="*/ 647591 h 6419920"/>
              <a:gd name="connsiteX23" fmla="*/ 3331610 w 5002359"/>
              <a:gd name="connsiteY23" fmla="*/ 669294 h 6419920"/>
              <a:gd name="connsiteX24" fmla="*/ 3564141 w 5002359"/>
              <a:gd name="connsiteY24" fmla="*/ 712080 h 6419920"/>
              <a:gd name="connsiteX25" fmla="*/ 3748304 w 5002359"/>
              <a:gd name="connsiteY25" fmla="*/ 776568 h 6419920"/>
              <a:gd name="connsiteX26" fmla="*/ 3973395 w 5002359"/>
              <a:gd name="connsiteY26" fmla="*/ 859659 h 6419920"/>
              <a:gd name="connsiteX27" fmla="*/ 4119112 w 5002359"/>
              <a:gd name="connsiteY27" fmla="*/ 919806 h 6419920"/>
              <a:gd name="connsiteX28" fmla="*/ 4197241 w 5002359"/>
              <a:gd name="connsiteY28" fmla="*/ 932827 h 6419920"/>
              <a:gd name="connsiteX29" fmla="*/ 4277233 w 5002359"/>
              <a:gd name="connsiteY29" fmla="*/ 964452 h 6419920"/>
              <a:gd name="connsiteX30" fmla="*/ 4321259 w 5002359"/>
              <a:gd name="connsiteY30" fmla="*/ 986774 h 6419920"/>
              <a:gd name="connsiteX31" fmla="*/ 4517824 w 5002359"/>
              <a:gd name="connsiteY31" fmla="*/ 1087229 h 6419920"/>
              <a:gd name="connsiteX32" fmla="*/ 4639359 w 5002359"/>
              <a:gd name="connsiteY32" fmla="*/ 1177140 h 6419920"/>
              <a:gd name="connsiteX33" fmla="*/ 4684627 w 5002359"/>
              <a:gd name="connsiteY33" fmla="*/ 1258370 h 6419920"/>
              <a:gd name="connsiteX34" fmla="*/ 4646802 w 5002359"/>
              <a:gd name="connsiteY34" fmla="*/ 1278214 h 6419920"/>
              <a:gd name="connsiteX35" fmla="*/ 4592235 w 5002359"/>
              <a:gd name="connsiteY35" fmla="*/ 1243488 h 6419920"/>
              <a:gd name="connsiteX36" fmla="*/ 4660443 w 5002359"/>
              <a:gd name="connsiteY36" fmla="*/ 1309836 h 6419920"/>
              <a:gd name="connsiteX37" fmla="*/ 4687726 w 5002359"/>
              <a:gd name="connsiteY37" fmla="*/ 1369364 h 6419920"/>
              <a:gd name="connsiteX38" fmla="*/ 4643701 w 5002359"/>
              <a:gd name="connsiteY38" fmla="*/ 1399749 h 6419920"/>
              <a:gd name="connsiteX39" fmla="*/ 4611456 w 5002359"/>
              <a:gd name="connsiteY39" fmla="*/ 1380525 h 6419920"/>
              <a:gd name="connsiteX40" fmla="*/ 4483720 w 5002359"/>
              <a:gd name="connsiteY40" fmla="*/ 1275112 h 6419920"/>
              <a:gd name="connsiteX41" fmla="*/ 4589753 w 5002359"/>
              <a:gd name="connsiteY41" fmla="*/ 1435093 h 6419920"/>
              <a:gd name="connsiteX42" fmla="*/ 4581073 w 5002359"/>
              <a:gd name="connsiteY42" fmla="*/ 1468579 h 6419920"/>
              <a:gd name="connsiteX43" fmla="*/ 4547589 w 5002359"/>
              <a:gd name="connsiteY43" fmla="*/ 1475399 h 6419920"/>
              <a:gd name="connsiteX44" fmla="*/ 4516585 w 5002359"/>
              <a:gd name="connsiteY44" fmla="*/ 1446876 h 6419920"/>
              <a:gd name="connsiteX45" fmla="*/ 4444655 w 5002359"/>
              <a:gd name="connsiteY45" fmla="*/ 1366885 h 6419920"/>
              <a:gd name="connsiteX46" fmla="*/ 4401869 w 5002359"/>
              <a:gd name="connsiteY46" fmla="*/ 1343322 h 6419920"/>
              <a:gd name="connsiteX47" fmla="*/ 4464499 w 5002359"/>
              <a:gd name="connsiteY47" fmla="*/ 1455556 h 6419920"/>
              <a:gd name="connsiteX48" fmla="*/ 4406211 w 5002359"/>
              <a:gd name="connsiteY48" fmla="*/ 1485321 h 6419920"/>
              <a:gd name="connsiteX49" fmla="*/ 4371485 w 5002359"/>
              <a:gd name="connsiteY49" fmla="*/ 1453077 h 6419920"/>
              <a:gd name="connsiteX50" fmla="*/ 4302037 w 5002359"/>
              <a:gd name="connsiteY50" fmla="*/ 1396648 h 6419920"/>
              <a:gd name="connsiteX51" fmla="*/ 4177401 w 5002359"/>
              <a:gd name="connsiteY51" fmla="*/ 1248449 h 6419920"/>
              <a:gd name="connsiteX52" fmla="*/ 4135854 w 5002359"/>
              <a:gd name="connsiteY52" fmla="*/ 1201324 h 6419920"/>
              <a:gd name="connsiteX53" fmla="*/ 3724741 w 5002359"/>
              <a:gd name="connsiteY53" fmla="*/ 1093429 h 6419920"/>
              <a:gd name="connsiteX54" fmla="*/ 3455627 w 5002359"/>
              <a:gd name="connsiteY54" fmla="*/ 1030800 h 6419920"/>
              <a:gd name="connsiteX55" fmla="*/ 3239218 w 5002359"/>
              <a:gd name="connsiteY55" fmla="*/ 985535 h 6419920"/>
              <a:gd name="connsiteX56" fmla="*/ 3200153 w 5002359"/>
              <a:gd name="connsiteY56" fmla="*/ 992355 h 6419920"/>
              <a:gd name="connsiteX57" fmla="*/ 2955221 w 5002359"/>
              <a:gd name="connsiteY57" fmla="*/ 1057464 h 6419920"/>
              <a:gd name="connsiteX58" fmla="*/ 2688586 w 5002359"/>
              <a:gd name="connsiteY58" fmla="*/ 1099630 h 6419920"/>
              <a:gd name="connsiteX59" fmla="*/ 2673086 w 5002359"/>
              <a:gd name="connsiteY59" fmla="*/ 1117612 h 6419920"/>
              <a:gd name="connsiteX60" fmla="*/ 2671224 w 5002359"/>
              <a:gd name="connsiteY60" fmla="*/ 1728391 h 6419920"/>
              <a:gd name="connsiteX61" fmla="*/ 2824384 w 5002359"/>
              <a:gd name="connsiteY61" fmla="*/ 2381337 h 6419920"/>
              <a:gd name="connsiteX62" fmla="*/ 2965143 w 5002359"/>
              <a:gd name="connsiteY62" fmla="*/ 2612006 h 6419920"/>
              <a:gd name="connsiteX63" fmla="*/ 3104040 w 5002359"/>
              <a:gd name="connsiteY63" fmla="*/ 2819733 h 6419920"/>
              <a:gd name="connsiteX64" fmla="*/ 3162328 w 5002359"/>
              <a:gd name="connsiteY64" fmla="*/ 3085129 h 6419920"/>
              <a:gd name="connsiteX65" fmla="*/ 3112102 w 5002359"/>
              <a:gd name="connsiteY65" fmla="*/ 3408810 h 6419920"/>
              <a:gd name="connsiteX66" fmla="*/ 3120162 w 5002359"/>
              <a:gd name="connsiteY66" fmla="*/ 3458416 h 6419920"/>
              <a:gd name="connsiteX67" fmla="*/ 3568480 w 5002359"/>
              <a:gd name="connsiteY67" fmla="*/ 4293045 h 6419920"/>
              <a:gd name="connsiteX68" fmla="*/ 3636690 w 5002359"/>
              <a:gd name="connsiteY68" fmla="*/ 4364974 h 6419920"/>
              <a:gd name="connsiteX69" fmla="*/ 3994475 w 5002359"/>
              <a:gd name="connsiteY69" fmla="*/ 4650831 h 6419920"/>
              <a:gd name="connsiteX70" fmla="*/ 4212744 w 5002359"/>
              <a:gd name="connsiteY70" fmla="*/ 4937929 h 6419920"/>
              <a:gd name="connsiteX71" fmla="*/ 4354743 w 5002359"/>
              <a:gd name="connsiteY71" fmla="*/ 5105971 h 6419920"/>
              <a:gd name="connsiteX72" fmla="*/ 4540147 w 5002359"/>
              <a:gd name="connsiteY72" fmla="*/ 5288274 h 6419920"/>
              <a:gd name="connsiteX73" fmla="*/ 4590375 w 5002359"/>
              <a:gd name="connsiteY73" fmla="*/ 5314938 h 6419920"/>
              <a:gd name="connsiteX74" fmla="*/ 4765857 w 5002359"/>
              <a:gd name="connsiteY74" fmla="*/ 5326719 h 6419920"/>
              <a:gd name="connsiteX75" fmla="*/ 4997147 w 5002359"/>
              <a:gd name="connsiteY75" fmla="*/ 5415390 h 6419920"/>
              <a:gd name="connsiteX76" fmla="*/ 4941341 w 5002359"/>
              <a:gd name="connsiteY76" fmla="*/ 5657221 h 6419920"/>
              <a:gd name="connsiteX77" fmla="*/ 4865071 w 5002359"/>
              <a:gd name="connsiteY77" fmla="*/ 5959821 h 6419920"/>
              <a:gd name="connsiteX78" fmla="*/ 4799961 w 5002359"/>
              <a:gd name="connsiteY78" fmla="*/ 6151426 h 6419920"/>
              <a:gd name="connsiteX79" fmla="*/ 4725551 w 5002359"/>
              <a:gd name="connsiteY79" fmla="*/ 6298385 h 6419920"/>
              <a:gd name="connsiteX80" fmla="*/ 4615177 w 5002359"/>
              <a:gd name="connsiteY80" fmla="*/ 6406280 h 6419920"/>
              <a:gd name="connsiteX81" fmla="*/ 4577972 w 5002359"/>
              <a:gd name="connsiteY81" fmla="*/ 6419920 h 6419920"/>
              <a:gd name="connsiteX82" fmla="*/ 4520925 w 5002359"/>
              <a:gd name="connsiteY82" fmla="*/ 6419920 h 6419920"/>
              <a:gd name="connsiteX83" fmla="*/ 4482481 w 5002359"/>
              <a:gd name="connsiteY83" fmla="*/ 6324429 h 6419920"/>
              <a:gd name="connsiteX84" fmla="*/ 4506043 w 5002359"/>
              <a:gd name="connsiteY84" fmla="*/ 6245678 h 6419920"/>
              <a:gd name="connsiteX85" fmla="*/ 4535186 w 5002359"/>
              <a:gd name="connsiteY85" fmla="*/ 6127241 h 6419920"/>
              <a:gd name="connsiteX86" fmla="*/ 4514105 w 5002359"/>
              <a:gd name="connsiteY86" fmla="*/ 6037951 h 6419920"/>
              <a:gd name="connsiteX87" fmla="*/ 4499223 w 5002359"/>
              <a:gd name="connsiteY87" fmla="*/ 5974704 h 6419920"/>
              <a:gd name="connsiteX88" fmla="*/ 4486199 w 5002359"/>
              <a:gd name="connsiteY88" fmla="*/ 5977183 h 6419920"/>
              <a:gd name="connsiteX89" fmla="*/ 4419231 w 5002359"/>
              <a:gd name="connsiteY89" fmla="*/ 5956100 h 6419920"/>
              <a:gd name="connsiteX90" fmla="*/ 4395049 w 5002359"/>
              <a:gd name="connsiteY90" fmla="*/ 5849447 h 6419920"/>
              <a:gd name="connsiteX91" fmla="*/ 4348542 w 5002359"/>
              <a:gd name="connsiteY91" fmla="*/ 5760154 h 6419920"/>
              <a:gd name="connsiteX92" fmla="*/ 4338001 w 5002359"/>
              <a:gd name="connsiteY92" fmla="*/ 5746514 h 6419920"/>
              <a:gd name="connsiteX93" fmla="*/ 4293975 w 5002359"/>
              <a:gd name="connsiteY93" fmla="*/ 5696288 h 6419920"/>
              <a:gd name="connsiteX94" fmla="*/ 4270413 w 5002359"/>
              <a:gd name="connsiteY94" fmla="*/ 5638619 h 6419920"/>
              <a:gd name="connsiteX95" fmla="*/ 4333039 w 5002359"/>
              <a:gd name="connsiteY95" fmla="*/ 5610716 h 6419920"/>
              <a:gd name="connsiteX96" fmla="*/ 4337381 w 5002359"/>
              <a:gd name="connsiteY96" fmla="*/ 5608856 h 6419920"/>
              <a:gd name="connsiteX97" fmla="*/ 4324979 w 5002359"/>
              <a:gd name="connsiteY97" fmla="*/ 5587773 h 6419920"/>
              <a:gd name="connsiteX98" fmla="*/ 3996957 w 5002359"/>
              <a:gd name="connsiteY98" fmla="*/ 5248589 h 6419920"/>
              <a:gd name="connsiteX99" fmla="*/ 3389899 w 5002359"/>
              <a:gd name="connsiteY99" fmla="*/ 4748803 h 6419920"/>
              <a:gd name="connsiteX100" fmla="*/ 3283863 w 5002359"/>
              <a:gd name="connsiteY100" fmla="*/ 4689275 h 6419920"/>
              <a:gd name="connsiteX101" fmla="*/ 3099701 w 5002359"/>
              <a:gd name="connsiteY101" fmla="*/ 4536116 h 6419920"/>
              <a:gd name="connsiteX102" fmla="*/ 2993046 w 5002359"/>
              <a:gd name="connsiteY102" fmla="*/ 4363735 h 6419920"/>
              <a:gd name="connsiteX103" fmla="*/ 2795861 w 5002359"/>
              <a:gd name="connsiteY103" fmla="*/ 4127482 h 6419920"/>
              <a:gd name="connsiteX104" fmla="*/ 2441174 w 5002359"/>
              <a:gd name="connsiteY104" fmla="*/ 3692807 h 6419920"/>
              <a:gd name="connsiteX105" fmla="*/ 2353123 w 5002359"/>
              <a:gd name="connsiteY105" fmla="*/ 3552048 h 6419920"/>
              <a:gd name="connsiteX106" fmla="*/ 2325840 w 5002359"/>
              <a:gd name="connsiteY106" fmla="*/ 3539027 h 6419920"/>
              <a:gd name="connsiteX107" fmla="*/ 1859540 w 5002359"/>
              <a:gd name="connsiteY107" fmla="*/ 3579332 h 6419920"/>
              <a:gd name="connsiteX108" fmla="*/ 1493070 w 5002359"/>
              <a:gd name="connsiteY108" fmla="*/ 3538405 h 6419920"/>
              <a:gd name="connsiteX109" fmla="*/ 1511054 w 5002359"/>
              <a:gd name="connsiteY109" fmla="*/ 3561970 h 6419920"/>
              <a:gd name="connsiteX110" fmla="*/ 1664834 w 5002359"/>
              <a:gd name="connsiteY110" fmla="*/ 3805660 h 6419920"/>
              <a:gd name="connsiteX111" fmla="*/ 1703898 w 5002359"/>
              <a:gd name="connsiteY111" fmla="*/ 3932778 h 6419920"/>
              <a:gd name="connsiteX112" fmla="*/ 1783270 w 5002359"/>
              <a:gd name="connsiteY112" fmla="*/ 4156008 h 6419920"/>
              <a:gd name="connsiteX113" fmla="*/ 1927748 w 5002359"/>
              <a:gd name="connsiteY113" fmla="*/ 4418922 h 6419920"/>
              <a:gd name="connsiteX114" fmla="*/ 2016419 w 5002359"/>
              <a:gd name="connsiteY114" fmla="*/ 4571461 h 6419920"/>
              <a:gd name="connsiteX115" fmla="*/ 2088970 w 5002359"/>
              <a:gd name="connsiteY115" fmla="*/ 4674393 h 6419920"/>
              <a:gd name="connsiteX116" fmla="*/ 2167099 w 5002359"/>
              <a:gd name="connsiteY116" fmla="*/ 4751285 h 6419920"/>
              <a:gd name="connsiteX117" fmla="*/ 2235307 w 5002359"/>
              <a:gd name="connsiteY117" fmla="*/ 4844917 h 6419920"/>
              <a:gd name="connsiteX118" fmla="*/ 2319019 w 5002359"/>
              <a:gd name="connsiteY118" fmla="*/ 4966452 h 6419920"/>
              <a:gd name="connsiteX119" fmla="*/ 2322738 w 5002359"/>
              <a:gd name="connsiteY119" fmla="*/ 5011097 h 6419920"/>
              <a:gd name="connsiteX120" fmla="*/ 2283054 w 5002359"/>
              <a:gd name="connsiteY120" fmla="*/ 5051404 h 6419920"/>
              <a:gd name="connsiteX121" fmla="*/ 2164618 w 5002359"/>
              <a:gd name="connsiteY121" fmla="*/ 5115271 h 6419920"/>
              <a:gd name="connsiteX122" fmla="*/ 1816134 w 5002359"/>
              <a:gd name="connsiteY122" fmla="*/ 5239907 h 6419920"/>
              <a:gd name="connsiteX123" fmla="*/ 1667933 w 5002359"/>
              <a:gd name="connsiteY123" fmla="*/ 5291995 h 6419920"/>
              <a:gd name="connsiteX124" fmla="*/ 1323788 w 5002359"/>
              <a:gd name="connsiteY124" fmla="*/ 5323617 h 6419920"/>
              <a:gd name="connsiteX125" fmla="*/ 1253101 w 5002359"/>
              <a:gd name="connsiteY125" fmla="*/ 5264092 h 6419920"/>
              <a:gd name="connsiteX126" fmla="*/ 1297746 w 5002359"/>
              <a:gd name="connsiteY126" fmla="*/ 5178520 h 6419920"/>
              <a:gd name="connsiteX127" fmla="*/ 1491211 w 5002359"/>
              <a:gd name="connsiteY127" fmla="*/ 5092948 h 6419920"/>
              <a:gd name="connsiteX128" fmla="*/ 1571822 w 5002359"/>
              <a:gd name="connsiteY128" fmla="*/ 4970793 h 6419920"/>
              <a:gd name="connsiteX129" fmla="*/ 1590423 w 5002359"/>
              <a:gd name="connsiteY129" fmla="*/ 4922426 h 6419920"/>
              <a:gd name="connsiteX130" fmla="*/ 1621428 w 5002359"/>
              <a:gd name="connsiteY130" fmla="*/ 4870958 h 6419920"/>
              <a:gd name="connsiteX131" fmla="*/ 1435404 w 5002359"/>
              <a:gd name="connsiteY131" fmla="*/ 4817013 h 6419920"/>
              <a:gd name="connsiteX132" fmla="*/ 1419282 w 5002359"/>
              <a:gd name="connsiteY132" fmla="*/ 4794069 h 6419920"/>
              <a:gd name="connsiteX133" fmla="*/ 1442844 w 5002359"/>
              <a:gd name="connsiteY133" fmla="*/ 4786629 h 6419920"/>
              <a:gd name="connsiteX134" fmla="*/ 1577402 w 5002359"/>
              <a:gd name="connsiteY134" fmla="*/ 4823214 h 6419920"/>
              <a:gd name="connsiteX135" fmla="*/ 1649951 w 5002359"/>
              <a:gd name="connsiteY135" fmla="*/ 4808951 h 6419920"/>
              <a:gd name="connsiteX136" fmla="*/ 1661732 w 5002359"/>
              <a:gd name="connsiteY136" fmla="*/ 4744462 h 6419920"/>
              <a:gd name="connsiteX137" fmla="*/ 1603446 w 5002359"/>
              <a:gd name="connsiteY137" fmla="*/ 4645250 h 6419920"/>
              <a:gd name="connsiteX138" fmla="*/ 1582363 w 5002359"/>
              <a:gd name="connsiteY138" fmla="*/ 4627888 h 6419920"/>
              <a:gd name="connsiteX139" fmla="*/ 1563759 w 5002359"/>
              <a:gd name="connsiteY139" fmla="*/ 4608045 h 6419920"/>
              <a:gd name="connsiteX140" fmla="*/ 1565001 w 5002359"/>
              <a:gd name="connsiteY140" fmla="*/ 4585102 h 6419920"/>
              <a:gd name="connsiteX141" fmla="*/ 1587944 w 5002359"/>
              <a:gd name="connsiteY141" fmla="*/ 4586964 h 6419920"/>
              <a:gd name="connsiteX142" fmla="*/ 1685297 w 5002359"/>
              <a:gd name="connsiteY142" fmla="*/ 4691757 h 6419920"/>
              <a:gd name="connsiteX143" fmla="*/ 1692737 w 5002359"/>
              <a:gd name="connsiteY143" fmla="*/ 4697958 h 6419920"/>
              <a:gd name="connsiteX144" fmla="*/ 1693977 w 5002359"/>
              <a:gd name="connsiteY144" fmla="*/ 4691757 h 6419920"/>
              <a:gd name="connsiteX145" fmla="*/ 1597246 w 5002359"/>
              <a:gd name="connsiteY145" fmla="*/ 4482788 h 6419920"/>
              <a:gd name="connsiteX146" fmla="*/ 1548259 w 5002359"/>
              <a:gd name="connsiteY146" fmla="*/ 4413341 h 6419920"/>
              <a:gd name="connsiteX147" fmla="*/ 1006927 w 5002359"/>
              <a:gd name="connsiteY147" fmla="*/ 3671104 h 6419920"/>
              <a:gd name="connsiteX148" fmla="*/ 908956 w 5002359"/>
              <a:gd name="connsiteY148" fmla="*/ 3445393 h 6419920"/>
              <a:gd name="connsiteX149" fmla="*/ 1008169 w 5002359"/>
              <a:gd name="connsiteY149" fmla="*/ 3169459 h 6419920"/>
              <a:gd name="connsiteX150" fmla="*/ 1264262 w 5002359"/>
              <a:gd name="connsiteY150" fmla="*/ 3023119 h 6419920"/>
              <a:gd name="connsiteX151" fmla="*/ 1523455 w 5002359"/>
              <a:gd name="connsiteY151" fmla="*/ 2917086 h 6419920"/>
              <a:gd name="connsiteX152" fmla="*/ 1783890 w 5002359"/>
              <a:gd name="connsiteY152" fmla="*/ 2822213 h 6419920"/>
              <a:gd name="connsiteX153" fmla="*/ 1989755 w 5002359"/>
              <a:gd name="connsiteY153" fmla="*/ 2770747 h 6419920"/>
              <a:gd name="connsiteX154" fmla="*/ 2018280 w 5002359"/>
              <a:gd name="connsiteY154" fmla="*/ 2731062 h 6419920"/>
              <a:gd name="connsiteX155" fmla="*/ 1984794 w 5002359"/>
              <a:gd name="connsiteY155" fmla="*/ 2527674 h 6419920"/>
              <a:gd name="connsiteX156" fmla="*/ 1961852 w 5002359"/>
              <a:gd name="connsiteY156" fmla="*/ 2477448 h 6419920"/>
              <a:gd name="connsiteX157" fmla="*/ 1801252 w 5002359"/>
              <a:gd name="connsiteY157" fmla="*/ 2171749 h 6419920"/>
              <a:gd name="connsiteX158" fmla="*/ 1685297 w 5002359"/>
              <a:gd name="connsiteY158" fmla="*/ 1961542 h 6419920"/>
              <a:gd name="connsiteX159" fmla="*/ 1649331 w 5002359"/>
              <a:gd name="connsiteY159" fmla="*/ 1904494 h 6419920"/>
              <a:gd name="connsiteX160" fmla="*/ 1633829 w 5002359"/>
              <a:gd name="connsiteY160" fmla="*/ 1902014 h 6419920"/>
              <a:gd name="connsiteX161" fmla="*/ 1459586 w 5002359"/>
              <a:gd name="connsiteY161" fmla="*/ 2091140 h 6419920"/>
              <a:gd name="connsiteX162" fmla="*/ 1281624 w 5002359"/>
              <a:gd name="connsiteY162" fmla="*/ 2270961 h 6419920"/>
              <a:gd name="connsiteX163" fmla="*/ 1151407 w 5002359"/>
              <a:gd name="connsiteY163" fmla="*/ 2391256 h 6419920"/>
              <a:gd name="connsiteX164" fmla="*/ 1137764 w 5002359"/>
              <a:gd name="connsiteY164" fmla="*/ 2401798 h 6419920"/>
              <a:gd name="connsiteX165" fmla="*/ 997008 w 5002359"/>
              <a:gd name="connsiteY165" fmla="*/ 2398699 h 6419920"/>
              <a:gd name="connsiteX166" fmla="*/ 815944 w 5002359"/>
              <a:gd name="connsiteY166" fmla="*/ 2252979 h 6419920"/>
              <a:gd name="connsiteX167" fmla="*/ 478620 w 5002359"/>
              <a:gd name="connsiteY167" fmla="*/ 1861088 h 6419920"/>
              <a:gd name="connsiteX168" fmla="*/ 298796 w 5002359"/>
              <a:gd name="connsiteY168" fmla="*/ 1644061 h 6419920"/>
              <a:gd name="connsiteX169" fmla="*/ 251049 w 5002359"/>
              <a:gd name="connsiteY169" fmla="*/ 1586393 h 6419920"/>
              <a:gd name="connsiteX170" fmla="*/ 168579 w 5002359"/>
              <a:gd name="connsiteY170" fmla="*/ 1476639 h 6419920"/>
              <a:gd name="connsiteX171" fmla="*/ 10458 w 5002359"/>
              <a:gd name="connsiteY171" fmla="*/ 1329060 h 6419920"/>
              <a:gd name="connsiteX172" fmla="*/ 9219 w 5002359"/>
              <a:gd name="connsiteY172" fmla="*/ 1283175 h 6419920"/>
              <a:gd name="connsiteX173" fmla="*/ 58825 w 5002359"/>
              <a:gd name="connsiteY173" fmla="*/ 1287513 h 6419920"/>
              <a:gd name="connsiteX174" fmla="*/ 148736 w 5002359"/>
              <a:gd name="connsiteY174" fmla="*/ 1363163 h 6419920"/>
              <a:gd name="connsiteX175" fmla="*/ 178501 w 5002359"/>
              <a:gd name="connsiteY175" fmla="*/ 1366265 h 6419920"/>
              <a:gd name="connsiteX176" fmla="*/ 178501 w 5002359"/>
              <a:gd name="connsiteY176" fmla="*/ 1335880 h 6419920"/>
              <a:gd name="connsiteX177" fmla="*/ 117113 w 5002359"/>
              <a:gd name="connsiteY177" fmla="*/ 1232946 h 6419920"/>
              <a:gd name="connsiteX178" fmla="*/ 74327 w 5002359"/>
              <a:gd name="connsiteY178" fmla="*/ 1138075 h 6419920"/>
              <a:gd name="connsiteX179" fmla="*/ 89208 w 5002359"/>
              <a:gd name="connsiteY179" fmla="*/ 1087849 h 6419920"/>
              <a:gd name="connsiteX180" fmla="*/ 135095 w 5002359"/>
              <a:gd name="connsiteY180" fmla="*/ 1112651 h 6419920"/>
              <a:gd name="connsiteX181" fmla="*/ 190282 w 5002359"/>
              <a:gd name="connsiteY181" fmla="*/ 1205043 h 6419920"/>
              <a:gd name="connsiteX182" fmla="*/ 144397 w 5002359"/>
              <a:gd name="connsiteY182" fmla="*/ 1113271 h 6419920"/>
              <a:gd name="connsiteX183" fmla="*/ 126413 w 5002359"/>
              <a:gd name="connsiteY183" fmla="*/ 1069245 h 6419920"/>
              <a:gd name="connsiteX184" fmla="*/ 136954 w 5002359"/>
              <a:gd name="connsiteY184" fmla="*/ 1026461 h 6419920"/>
              <a:gd name="connsiteX185" fmla="*/ 188422 w 5002359"/>
              <a:gd name="connsiteY185" fmla="*/ 1030800 h 6419920"/>
              <a:gd name="connsiteX186" fmla="*/ 265312 w 5002359"/>
              <a:gd name="connsiteY186" fmla="*/ 1162257 h 6419920"/>
              <a:gd name="connsiteX187" fmla="*/ 221906 w 5002359"/>
              <a:gd name="connsiteY187" fmla="*/ 1057464 h 6419920"/>
              <a:gd name="connsiteX188" fmla="*/ 247328 w 5002359"/>
              <a:gd name="connsiteY188" fmla="*/ 1012818 h 6419920"/>
              <a:gd name="connsiteX189" fmla="*/ 306856 w 5002359"/>
              <a:gd name="connsiteY189" fmla="*/ 1056224 h 6419920"/>
              <a:gd name="connsiteX190" fmla="*/ 388707 w 5002359"/>
              <a:gd name="connsiteY190" fmla="*/ 1193262 h 6419920"/>
              <a:gd name="connsiteX191" fmla="*/ 471800 w 5002359"/>
              <a:gd name="connsiteY191" fmla="*/ 1312938 h 6419920"/>
              <a:gd name="connsiteX192" fmla="*/ 479240 w 5002359"/>
              <a:gd name="connsiteY192" fmla="*/ 1276972 h 6419920"/>
              <a:gd name="connsiteX193" fmla="*/ 584033 w 5002359"/>
              <a:gd name="connsiteY193" fmla="*/ 1197603 h 6419920"/>
              <a:gd name="connsiteX194" fmla="*/ 620618 w 5002359"/>
              <a:gd name="connsiteY194" fmla="*/ 1219306 h 6419920"/>
              <a:gd name="connsiteX195" fmla="*/ 610077 w 5002359"/>
              <a:gd name="connsiteY195" fmla="*/ 1252790 h 6419920"/>
              <a:gd name="connsiteX196" fmla="*/ 579072 w 5002359"/>
              <a:gd name="connsiteY196" fmla="*/ 1338981 h 6419920"/>
              <a:gd name="connsiteX197" fmla="*/ 556749 w 5002359"/>
              <a:gd name="connsiteY197" fmla="*/ 1521904 h 6419920"/>
              <a:gd name="connsiteX198" fmla="*/ 571012 w 5002359"/>
              <a:gd name="connsiteY198" fmla="*/ 1579573 h 6419920"/>
              <a:gd name="connsiteX199" fmla="*/ 766336 w 5002359"/>
              <a:gd name="connsiteY199" fmla="*/ 1784198 h 6419920"/>
              <a:gd name="connsiteX200" fmla="*/ 842606 w 5002359"/>
              <a:gd name="connsiteY200" fmla="*/ 1830705 h 6419920"/>
              <a:gd name="connsiteX201" fmla="*/ 1052814 w 5002359"/>
              <a:gd name="connsiteY201" fmla="*/ 1910696 h 6419920"/>
              <a:gd name="connsiteX202" fmla="*/ 1100561 w 5002359"/>
              <a:gd name="connsiteY202" fmla="*/ 1893952 h 6419920"/>
              <a:gd name="connsiteX203" fmla="*/ 1173730 w 5002359"/>
              <a:gd name="connsiteY203" fmla="*/ 1765597 h 6419920"/>
              <a:gd name="connsiteX204" fmla="*/ 1180550 w 5002359"/>
              <a:gd name="connsiteY204" fmla="*/ 1734592 h 6419920"/>
              <a:gd name="connsiteX205" fmla="*/ 1196672 w 5002359"/>
              <a:gd name="connsiteY205" fmla="*/ 1684986 h 6419920"/>
              <a:gd name="connsiteX206" fmla="*/ 1277283 w 5002359"/>
              <a:gd name="connsiteY206" fmla="*/ 1531826 h 6419920"/>
              <a:gd name="connsiteX207" fmla="*/ 1563140 w 5002359"/>
              <a:gd name="connsiteY207" fmla="*/ 1155437 h 6419920"/>
              <a:gd name="connsiteX208" fmla="*/ 1602827 w 5002359"/>
              <a:gd name="connsiteY208" fmla="*/ 1130015 h 6419920"/>
              <a:gd name="connsiteX209" fmla="*/ 1619569 w 5002359"/>
              <a:gd name="connsiteY209" fmla="*/ 1089088 h 6419920"/>
              <a:gd name="connsiteX210" fmla="*/ 1581743 w 5002359"/>
              <a:gd name="connsiteY210" fmla="*/ 986774 h 6419920"/>
              <a:gd name="connsiteX211" fmla="*/ 1512914 w 5002359"/>
              <a:gd name="connsiteY211" fmla="*/ 950811 h 6419920"/>
              <a:gd name="connsiteX212" fmla="*/ 1414941 w 5002359"/>
              <a:gd name="connsiteY212" fmla="*/ 970652 h 6419920"/>
              <a:gd name="connsiteX213" fmla="*/ 1358514 w 5002359"/>
              <a:gd name="connsiteY213" fmla="*/ 982436 h 6419920"/>
              <a:gd name="connsiteX214" fmla="*/ 1285343 w 5002359"/>
              <a:gd name="connsiteY214" fmla="*/ 921046 h 6419920"/>
              <a:gd name="connsiteX215" fmla="*/ 1269223 w 5002359"/>
              <a:gd name="connsiteY215" fmla="*/ 837336 h 6419920"/>
              <a:gd name="connsiteX216" fmla="*/ 1312627 w 5002359"/>
              <a:gd name="connsiteY216" fmla="*/ 800131 h 6419920"/>
              <a:gd name="connsiteX217" fmla="*/ 1258682 w 5002359"/>
              <a:gd name="connsiteY217" fmla="*/ 801990 h 6419920"/>
              <a:gd name="connsiteX218" fmla="*/ 1244419 w 5002359"/>
              <a:gd name="connsiteY218" fmla="*/ 766647 h 6419920"/>
              <a:gd name="connsiteX219" fmla="*/ 1188612 w 5002359"/>
              <a:gd name="connsiteY219" fmla="*/ 733163 h 6419920"/>
              <a:gd name="connsiteX220" fmla="*/ 1182412 w 5002359"/>
              <a:gd name="connsiteY220" fmla="*/ 668674 h 6419920"/>
              <a:gd name="connsiteX221" fmla="*/ 1171870 w 5002359"/>
              <a:gd name="connsiteY221" fmla="*/ 552719 h 6419920"/>
              <a:gd name="connsiteX222" fmla="*/ 1157607 w 5002359"/>
              <a:gd name="connsiteY222" fmla="*/ 452887 h 6419920"/>
              <a:gd name="connsiteX223" fmla="*/ 1160089 w 5002359"/>
              <a:gd name="connsiteY223" fmla="*/ 387159 h 6419920"/>
              <a:gd name="connsiteX224" fmla="*/ 1139626 w 5002359"/>
              <a:gd name="connsiteY224" fmla="*/ 328250 h 6419920"/>
              <a:gd name="connsiteX225" fmla="*/ 1158847 w 5002359"/>
              <a:gd name="connsiteY225" fmla="*/ 212916 h 6419920"/>
              <a:gd name="connsiteX226" fmla="*/ 1325650 w 5002359"/>
              <a:gd name="connsiteY226" fmla="*/ 57894 h 6419920"/>
              <a:gd name="connsiteX227" fmla="*/ 1560127 w 5002359"/>
              <a:gd name="connsiteY227" fmla="*/ 344 h 6419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</a:cxnLst>
            <a:rect l="l" t="t" r="r" b="b"/>
            <a:pathLst>
              <a:path w="5002359" h="6419920">
                <a:moveTo>
                  <a:pt x="4439695" y="5871150"/>
                </a:moveTo>
                <a:cubicBezTo>
                  <a:pt x="4443416" y="5893473"/>
                  <a:pt x="4442796" y="5918275"/>
                  <a:pt x="4465119" y="5941840"/>
                </a:cubicBezTo>
                <a:cubicBezTo>
                  <a:pt x="4464499" y="5910215"/>
                  <a:pt x="4453957" y="5889752"/>
                  <a:pt x="4439695" y="5871150"/>
                </a:cubicBezTo>
                <a:close/>
                <a:moveTo>
                  <a:pt x="4314438" y="5649780"/>
                </a:moveTo>
                <a:cubicBezTo>
                  <a:pt x="4312579" y="5649780"/>
                  <a:pt x="4309477" y="5653502"/>
                  <a:pt x="4310097" y="5654122"/>
                </a:cubicBezTo>
                <a:cubicBezTo>
                  <a:pt x="4315678" y="5665903"/>
                  <a:pt x="4328701" y="5664043"/>
                  <a:pt x="4338621" y="5667762"/>
                </a:cubicBezTo>
                <a:cubicBezTo>
                  <a:pt x="4339243" y="5667762"/>
                  <a:pt x="4339863" y="5667142"/>
                  <a:pt x="4342961" y="5666522"/>
                </a:cubicBezTo>
                <a:cubicBezTo>
                  <a:pt x="4335521" y="5655981"/>
                  <a:pt x="4326839" y="5649161"/>
                  <a:pt x="4314438" y="5649780"/>
                </a:cubicBezTo>
                <a:close/>
                <a:moveTo>
                  <a:pt x="1560127" y="344"/>
                </a:moveTo>
                <a:cubicBezTo>
                  <a:pt x="1587401" y="1506"/>
                  <a:pt x="1615072" y="5653"/>
                  <a:pt x="1643131" y="13249"/>
                </a:cubicBezTo>
                <a:cubicBezTo>
                  <a:pt x="1708240" y="30610"/>
                  <a:pt x="1770867" y="59134"/>
                  <a:pt x="1806212" y="114943"/>
                </a:cubicBezTo>
                <a:cubicBezTo>
                  <a:pt x="1861399" y="201754"/>
                  <a:pt x="1920308" y="276162"/>
                  <a:pt x="1909766" y="414442"/>
                </a:cubicBezTo>
                <a:cubicBezTo>
                  <a:pt x="1906045" y="456606"/>
                  <a:pt x="1894883" y="494431"/>
                  <a:pt x="1902943" y="536597"/>
                </a:cubicBezTo>
                <a:cubicBezTo>
                  <a:pt x="1906045" y="550238"/>
                  <a:pt x="1907284" y="565120"/>
                  <a:pt x="1905425" y="578763"/>
                </a:cubicBezTo>
                <a:cubicBezTo>
                  <a:pt x="1901084" y="616588"/>
                  <a:pt x="1917206" y="646971"/>
                  <a:pt x="1936430" y="676736"/>
                </a:cubicBezTo>
                <a:cubicBezTo>
                  <a:pt x="1943250" y="686655"/>
                  <a:pt x="1951310" y="687897"/>
                  <a:pt x="1962471" y="684176"/>
                </a:cubicBezTo>
                <a:cubicBezTo>
                  <a:pt x="1989135" y="676114"/>
                  <a:pt x="2015179" y="676114"/>
                  <a:pt x="2043082" y="684176"/>
                </a:cubicBezTo>
                <a:cubicBezTo>
                  <a:pt x="2070986" y="692856"/>
                  <a:pt x="2100751" y="680455"/>
                  <a:pt x="2129274" y="674874"/>
                </a:cubicBezTo>
                <a:cubicBezTo>
                  <a:pt x="2166479" y="667434"/>
                  <a:pt x="2203685" y="657512"/>
                  <a:pt x="2235927" y="638911"/>
                </a:cubicBezTo>
                <a:cubicBezTo>
                  <a:pt x="2323980" y="587443"/>
                  <a:pt x="2418232" y="589925"/>
                  <a:pt x="2513723" y="599224"/>
                </a:cubicBezTo>
                <a:cubicBezTo>
                  <a:pt x="2550928" y="602945"/>
                  <a:pt x="2587514" y="610385"/>
                  <a:pt x="2624099" y="620307"/>
                </a:cubicBezTo>
                <a:cubicBezTo>
                  <a:pt x="2658203" y="629609"/>
                  <a:pt x="2692927" y="632088"/>
                  <a:pt x="2728273" y="626508"/>
                </a:cubicBezTo>
                <a:cubicBezTo>
                  <a:pt x="2842366" y="609146"/>
                  <a:pt x="2953981" y="617828"/>
                  <a:pt x="3065595" y="647591"/>
                </a:cubicBezTo>
                <a:cubicBezTo>
                  <a:pt x="3152406" y="671155"/>
                  <a:pt x="3241077" y="674254"/>
                  <a:pt x="3331610" y="669294"/>
                </a:cubicBezTo>
                <a:cubicBezTo>
                  <a:pt x="3410981" y="664952"/>
                  <a:pt x="3489731" y="682937"/>
                  <a:pt x="3564141" y="712080"/>
                </a:cubicBezTo>
                <a:cubicBezTo>
                  <a:pt x="3624909" y="735642"/>
                  <a:pt x="3686916" y="756105"/>
                  <a:pt x="3748304" y="776568"/>
                </a:cubicBezTo>
                <a:cubicBezTo>
                  <a:pt x="3824574" y="801990"/>
                  <a:pt x="3901463" y="823693"/>
                  <a:pt x="3973395" y="859659"/>
                </a:cubicBezTo>
                <a:cubicBezTo>
                  <a:pt x="4020519" y="883221"/>
                  <a:pt x="4070126" y="900585"/>
                  <a:pt x="4119112" y="919806"/>
                </a:cubicBezTo>
                <a:cubicBezTo>
                  <a:pt x="4143917" y="929728"/>
                  <a:pt x="4169961" y="934689"/>
                  <a:pt x="4197241" y="932827"/>
                </a:cubicBezTo>
                <a:cubicBezTo>
                  <a:pt x="4228247" y="930348"/>
                  <a:pt x="4252431" y="949572"/>
                  <a:pt x="4277233" y="964452"/>
                </a:cubicBezTo>
                <a:cubicBezTo>
                  <a:pt x="4291495" y="973134"/>
                  <a:pt x="4305136" y="982436"/>
                  <a:pt x="4321259" y="986774"/>
                </a:cubicBezTo>
                <a:cubicBezTo>
                  <a:pt x="4397529" y="1007858"/>
                  <a:pt x="4444655" y="1056224"/>
                  <a:pt x="4517824" y="1087229"/>
                </a:cubicBezTo>
                <a:cubicBezTo>
                  <a:pt x="4552547" y="1102109"/>
                  <a:pt x="4599675" y="1131255"/>
                  <a:pt x="4639359" y="1177140"/>
                </a:cubicBezTo>
                <a:cubicBezTo>
                  <a:pt x="4662304" y="1204423"/>
                  <a:pt x="4680905" y="1226126"/>
                  <a:pt x="4684627" y="1258370"/>
                </a:cubicBezTo>
                <a:cubicBezTo>
                  <a:pt x="4686487" y="1272013"/>
                  <a:pt x="4664163" y="1283175"/>
                  <a:pt x="4646802" y="1278214"/>
                </a:cubicBezTo>
                <a:cubicBezTo>
                  <a:pt x="4638119" y="1275732"/>
                  <a:pt x="4604635" y="1241628"/>
                  <a:pt x="4592235" y="1243488"/>
                </a:cubicBezTo>
                <a:cubicBezTo>
                  <a:pt x="4605875" y="1257751"/>
                  <a:pt x="4646802" y="1296815"/>
                  <a:pt x="4660443" y="1309836"/>
                </a:cubicBezTo>
                <a:cubicBezTo>
                  <a:pt x="4677185" y="1326580"/>
                  <a:pt x="4689587" y="1344562"/>
                  <a:pt x="4687726" y="1369364"/>
                </a:cubicBezTo>
                <a:cubicBezTo>
                  <a:pt x="4685867" y="1397890"/>
                  <a:pt x="4670364" y="1408431"/>
                  <a:pt x="4643701" y="1399749"/>
                </a:cubicBezTo>
                <a:cubicBezTo>
                  <a:pt x="4631299" y="1396028"/>
                  <a:pt x="4621377" y="1388588"/>
                  <a:pt x="4611456" y="1380525"/>
                </a:cubicBezTo>
                <a:cubicBezTo>
                  <a:pt x="4581693" y="1357583"/>
                  <a:pt x="4483720" y="1275112"/>
                  <a:pt x="4483720" y="1275112"/>
                </a:cubicBezTo>
                <a:cubicBezTo>
                  <a:pt x="4520305" y="1306737"/>
                  <a:pt x="4569292" y="1394168"/>
                  <a:pt x="4589753" y="1435093"/>
                </a:cubicBezTo>
                <a:cubicBezTo>
                  <a:pt x="4596575" y="1449355"/>
                  <a:pt x="4590375" y="1459277"/>
                  <a:pt x="4581073" y="1468579"/>
                </a:cubicBezTo>
                <a:cubicBezTo>
                  <a:pt x="4571771" y="1477878"/>
                  <a:pt x="4560610" y="1483459"/>
                  <a:pt x="4547589" y="1475399"/>
                </a:cubicBezTo>
                <a:cubicBezTo>
                  <a:pt x="4535186" y="1467957"/>
                  <a:pt x="4525887" y="1457418"/>
                  <a:pt x="4516585" y="1446876"/>
                </a:cubicBezTo>
                <a:cubicBezTo>
                  <a:pt x="4493642" y="1419592"/>
                  <a:pt x="4471319" y="1391067"/>
                  <a:pt x="4444655" y="1366885"/>
                </a:cubicBezTo>
                <a:cubicBezTo>
                  <a:pt x="4437833" y="1360684"/>
                  <a:pt x="4415510" y="1340221"/>
                  <a:pt x="4401869" y="1343322"/>
                </a:cubicBezTo>
                <a:cubicBezTo>
                  <a:pt x="4434733" y="1370606"/>
                  <a:pt x="4468837" y="1414012"/>
                  <a:pt x="4464499" y="1455556"/>
                </a:cubicBezTo>
                <a:cubicBezTo>
                  <a:pt x="4461397" y="1489660"/>
                  <a:pt x="4436593" y="1502063"/>
                  <a:pt x="4406211" y="1485321"/>
                </a:cubicBezTo>
                <a:cubicBezTo>
                  <a:pt x="4391948" y="1477259"/>
                  <a:pt x="4381407" y="1465477"/>
                  <a:pt x="4371485" y="1453077"/>
                </a:cubicBezTo>
                <a:cubicBezTo>
                  <a:pt x="4352263" y="1429512"/>
                  <a:pt x="4328701" y="1411530"/>
                  <a:pt x="4302037" y="1396648"/>
                </a:cubicBezTo>
                <a:cubicBezTo>
                  <a:pt x="4241889" y="1363163"/>
                  <a:pt x="4200343" y="1312938"/>
                  <a:pt x="4177401" y="1248449"/>
                </a:cubicBezTo>
                <a:cubicBezTo>
                  <a:pt x="4169338" y="1226126"/>
                  <a:pt x="4155078" y="1213725"/>
                  <a:pt x="4135854" y="1201324"/>
                </a:cubicBezTo>
                <a:cubicBezTo>
                  <a:pt x="4010598" y="1118851"/>
                  <a:pt x="3869841" y="1100250"/>
                  <a:pt x="3724741" y="1093429"/>
                </a:cubicBezTo>
                <a:cubicBezTo>
                  <a:pt x="3631109" y="1089088"/>
                  <a:pt x="3540577" y="1069867"/>
                  <a:pt x="3455627" y="1030800"/>
                </a:cubicBezTo>
                <a:cubicBezTo>
                  <a:pt x="3386797" y="999178"/>
                  <a:pt x="3314248" y="988016"/>
                  <a:pt x="3239218" y="985535"/>
                </a:cubicBezTo>
                <a:cubicBezTo>
                  <a:pt x="3225577" y="984915"/>
                  <a:pt x="3212554" y="985535"/>
                  <a:pt x="3200153" y="992355"/>
                </a:cubicBezTo>
                <a:cubicBezTo>
                  <a:pt x="3123883" y="1035141"/>
                  <a:pt x="3039553" y="1045683"/>
                  <a:pt x="2955221" y="1057464"/>
                </a:cubicBezTo>
                <a:cubicBezTo>
                  <a:pt x="2866550" y="1070487"/>
                  <a:pt x="2778499" y="1093429"/>
                  <a:pt x="2688586" y="1099630"/>
                </a:cubicBezTo>
                <a:cubicBezTo>
                  <a:pt x="2677425" y="1100870"/>
                  <a:pt x="2673086" y="1105830"/>
                  <a:pt x="2673086" y="1117612"/>
                </a:cubicBezTo>
                <a:cubicBezTo>
                  <a:pt x="2668745" y="1321000"/>
                  <a:pt x="2652003" y="1525625"/>
                  <a:pt x="2671224" y="1728391"/>
                </a:cubicBezTo>
                <a:cubicBezTo>
                  <a:pt x="2692307" y="1952240"/>
                  <a:pt x="2735713" y="2172368"/>
                  <a:pt x="2824384" y="2381337"/>
                </a:cubicBezTo>
                <a:cubicBezTo>
                  <a:pt x="2860350" y="2465047"/>
                  <a:pt x="2912435" y="2538838"/>
                  <a:pt x="2965143" y="2612006"/>
                </a:cubicBezTo>
                <a:cubicBezTo>
                  <a:pt x="3013509" y="2679595"/>
                  <a:pt x="3063735" y="2745943"/>
                  <a:pt x="3104040" y="2819733"/>
                </a:cubicBezTo>
                <a:cubicBezTo>
                  <a:pt x="3149307" y="2902824"/>
                  <a:pt x="3166669" y="2991495"/>
                  <a:pt x="3162328" y="3085129"/>
                </a:cubicBezTo>
                <a:cubicBezTo>
                  <a:pt x="3157367" y="3194883"/>
                  <a:pt x="3135045" y="3302155"/>
                  <a:pt x="3112102" y="3408810"/>
                </a:cubicBezTo>
                <a:cubicBezTo>
                  <a:pt x="3108381" y="3427412"/>
                  <a:pt x="3110243" y="3441674"/>
                  <a:pt x="3120162" y="3458416"/>
                </a:cubicBezTo>
                <a:cubicBezTo>
                  <a:pt x="3279522" y="3731252"/>
                  <a:pt x="3438265" y="4004707"/>
                  <a:pt x="3568480" y="4293045"/>
                </a:cubicBezTo>
                <a:cubicBezTo>
                  <a:pt x="3583983" y="4327149"/>
                  <a:pt x="3605065" y="4348852"/>
                  <a:pt x="3636690" y="4364974"/>
                </a:cubicBezTo>
                <a:cubicBezTo>
                  <a:pt x="3775587" y="4435664"/>
                  <a:pt x="3894023" y="4532397"/>
                  <a:pt x="3994475" y="4650831"/>
                </a:cubicBezTo>
                <a:cubicBezTo>
                  <a:pt x="4071987" y="4742603"/>
                  <a:pt x="4144536" y="4838716"/>
                  <a:pt x="4212744" y="4937929"/>
                </a:cubicBezTo>
                <a:cubicBezTo>
                  <a:pt x="4254910" y="4998696"/>
                  <a:pt x="4301417" y="5055123"/>
                  <a:pt x="4354743" y="5105971"/>
                </a:cubicBezTo>
                <a:cubicBezTo>
                  <a:pt x="4417372" y="5166119"/>
                  <a:pt x="4479379" y="5226887"/>
                  <a:pt x="4540147" y="5288274"/>
                </a:cubicBezTo>
                <a:cubicBezTo>
                  <a:pt x="4554409" y="5302537"/>
                  <a:pt x="4569912" y="5311216"/>
                  <a:pt x="4590375" y="5314938"/>
                </a:cubicBezTo>
                <a:cubicBezTo>
                  <a:pt x="4650523" y="5324859"/>
                  <a:pt x="4703848" y="5329200"/>
                  <a:pt x="4765857" y="5326719"/>
                </a:cubicBezTo>
                <a:cubicBezTo>
                  <a:pt x="4875612" y="5322998"/>
                  <a:pt x="4974205" y="5351523"/>
                  <a:pt x="4997147" y="5415390"/>
                </a:cubicBezTo>
                <a:cubicBezTo>
                  <a:pt x="5019469" y="5474298"/>
                  <a:pt x="4964283" y="5564209"/>
                  <a:pt x="4941341" y="5657221"/>
                </a:cubicBezTo>
                <a:cubicBezTo>
                  <a:pt x="4915916" y="5758915"/>
                  <a:pt x="4888633" y="5858127"/>
                  <a:pt x="4865071" y="5959821"/>
                </a:cubicBezTo>
                <a:cubicBezTo>
                  <a:pt x="4849568" y="6026170"/>
                  <a:pt x="4822285" y="6088177"/>
                  <a:pt x="4799961" y="6151426"/>
                </a:cubicBezTo>
                <a:cubicBezTo>
                  <a:pt x="4781358" y="6203514"/>
                  <a:pt x="4755316" y="6251878"/>
                  <a:pt x="4725551" y="6298385"/>
                </a:cubicBezTo>
                <a:cubicBezTo>
                  <a:pt x="4697028" y="6342411"/>
                  <a:pt x="4653002" y="6371554"/>
                  <a:pt x="4615177" y="6406280"/>
                </a:cubicBezTo>
                <a:cubicBezTo>
                  <a:pt x="4605255" y="6414960"/>
                  <a:pt x="4589753" y="6413720"/>
                  <a:pt x="4577972" y="6419920"/>
                </a:cubicBezTo>
                <a:cubicBezTo>
                  <a:pt x="4557511" y="6419920"/>
                  <a:pt x="4541387" y="6419920"/>
                  <a:pt x="4520925" y="6419920"/>
                </a:cubicBezTo>
                <a:cubicBezTo>
                  <a:pt x="4484960" y="6397598"/>
                  <a:pt x="4473179" y="6365353"/>
                  <a:pt x="4482481" y="6324429"/>
                </a:cubicBezTo>
                <a:cubicBezTo>
                  <a:pt x="4488681" y="6297765"/>
                  <a:pt x="4493642" y="6270482"/>
                  <a:pt x="4506043" y="6245678"/>
                </a:cubicBezTo>
                <a:cubicBezTo>
                  <a:pt x="4524645" y="6207852"/>
                  <a:pt x="4531467" y="6168168"/>
                  <a:pt x="4535186" y="6127241"/>
                </a:cubicBezTo>
                <a:cubicBezTo>
                  <a:pt x="4538287" y="6094999"/>
                  <a:pt x="4537667" y="6064614"/>
                  <a:pt x="4514105" y="6037951"/>
                </a:cubicBezTo>
                <a:cubicBezTo>
                  <a:pt x="4498603" y="6020589"/>
                  <a:pt x="4497983" y="5996407"/>
                  <a:pt x="4499223" y="5974704"/>
                </a:cubicBezTo>
                <a:cubicBezTo>
                  <a:pt x="4493022" y="5972842"/>
                  <a:pt x="4489921" y="5975324"/>
                  <a:pt x="4486199" y="5977183"/>
                </a:cubicBezTo>
                <a:cubicBezTo>
                  <a:pt x="4456437" y="5991446"/>
                  <a:pt x="4435353" y="5985245"/>
                  <a:pt x="4419231" y="5956100"/>
                </a:cubicBezTo>
                <a:cubicBezTo>
                  <a:pt x="4400630" y="5923236"/>
                  <a:pt x="4397529" y="5886031"/>
                  <a:pt x="4395049" y="5849447"/>
                </a:cubicBezTo>
                <a:cubicBezTo>
                  <a:pt x="4392567" y="5811622"/>
                  <a:pt x="4388849" y="5777518"/>
                  <a:pt x="4348542" y="5760154"/>
                </a:cubicBezTo>
                <a:cubicBezTo>
                  <a:pt x="4343581" y="5758295"/>
                  <a:pt x="4340482" y="5751475"/>
                  <a:pt x="4338001" y="5746514"/>
                </a:cubicBezTo>
                <a:cubicBezTo>
                  <a:pt x="4328081" y="5725431"/>
                  <a:pt x="4312579" y="5709928"/>
                  <a:pt x="4293975" y="5696288"/>
                </a:cubicBezTo>
                <a:cubicBezTo>
                  <a:pt x="4269173" y="5678304"/>
                  <a:pt x="4261731" y="5657843"/>
                  <a:pt x="4270413" y="5638619"/>
                </a:cubicBezTo>
                <a:cubicBezTo>
                  <a:pt x="4279715" y="5616916"/>
                  <a:pt x="4305136" y="5605755"/>
                  <a:pt x="4333039" y="5610716"/>
                </a:cubicBezTo>
                <a:cubicBezTo>
                  <a:pt x="4334281" y="5611336"/>
                  <a:pt x="4335521" y="5609476"/>
                  <a:pt x="4337381" y="5608856"/>
                </a:cubicBezTo>
                <a:cubicBezTo>
                  <a:pt x="4337381" y="5599554"/>
                  <a:pt x="4329941" y="5593974"/>
                  <a:pt x="4324979" y="5587773"/>
                </a:cubicBezTo>
                <a:cubicBezTo>
                  <a:pt x="4231348" y="5460035"/>
                  <a:pt x="4122833" y="5345940"/>
                  <a:pt x="3996957" y="5248589"/>
                </a:cubicBezTo>
                <a:cubicBezTo>
                  <a:pt x="3789850" y="5087987"/>
                  <a:pt x="3587704" y="4921187"/>
                  <a:pt x="3389899" y="4748803"/>
                </a:cubicBezTo>
                <a:cubicBezTo>
                  <a:pt x="3358274" y="4722140"/>
                  <a:pt x="3324790" y="4699817"/>
                  <a:pt x="3283863" y="4689275"/>
                </a:cubicBezTo>
                <a:cubicBezTo>
                  <a:pt x="3198913" y="4666953"/>
                  <a:pt x="3143727" y="4607425"/>
                  <a:pt x="3099701" y="4536116"/>
                </a:cubicBezTo>
                <a:cubicBezTo>
                  <a:pt x="3064355" y="4478449"/>
                  <a:pt x="3032111" y="4418922"/>
                  <a:pt x="2993046" y="4363735"/>
                </a:cubicBezTo>
                <a:cubicBezTo>
                  <a:pt x="2934138" y="4280022"/>
                  <a:pt x="2861589" y="4206234"/>
                  <a:pt x="2795861" y="4127482"/>
                </a:cubicBezTo>
                <a:cubicBezTo>
                  <a:pt x="2676185" y="3983624"/>
                  <a:pt x="2550928" y="3844727"/>
                  <a:pt x="2441174" y="3692807"/>
                </a:cubicBezTo>
                <a:cubicBezTo>
                  <a:pt x="2408930" y="3647542"/>
                  <a:pt x="2377925" y="3601654"/>
                  <a:pt x="2353123" y="3552048"/>
                </a:cubicBezTo>
                <a:cubicBezTo>
                  <a:pt x="2346923" y="3539647"/>
                  <a:pt x="2339480" y="3537166"/>
                  <a:pt x="2325840" y="3539027"/>
                </a:cubicBezTo>
                <a:cubicBezTo>
                  <a:pt x="2170820" y="3560108"/>
                  <a:pt x="2015799" y="3574991"/>
                  <a:pt x="1859540" y="3579332"/>
                </a:cubicBezTo>
                <a:cubicBezTo>
                  <a:pt x="1738002" y="3582433"/>
                  <a:pt x="1617707" y="3574991"/>
                  <a:pt x="1493070" y="3538405"/>
                </a:cubicBezTo>
                <a:cubicBezTo>
                  <a:pt x="1501752" y="3549569"/>
                  <a:pt x="1506093" y="3556389"/>
                  <a:pt x="1511054" y="3561970"/>
                </a:cubicBezTo>
                <a:cubicBezTo>
                  <a:pt x="1573061" y="3636380"/>
                  <a:pt x="1626389" y="3716989"/>
                  <a:pt x="1664834" y="3805660"/>
                </a:cubicBezTo>
                <a:cubicBezTo>
                  <a:pt x="1682196" y="3846587"/>
                  <a:pt x="1698938" y="3888753"/>
                  <a:pt x="1703898" y="3932778"/>
                </a:cubicBezTo>
                <a:cubicBezTo>
                  <a:pt x="1712581" y="4013389"/>
                  <a:pt x="1747304" y="4084076"/>
                  <a:pt x="1783270" y="4156008"/>
                </a:cubicBezTo>
                <a:cubicBezTo>
                  <a:pt x="1827915" y="4245298"/>
                  <a:pt x="1876902" y="4332730"/>
                  <a:pt x="1927748" y="4418922"/>
                </a:cubicBezTo>
                <a:cubicBezTo>
                  <a:pt x="1957513" y="4469767"/>
                  <a:pt x="1981695" y="4523715"/>
                  <a:pt x="2016419" y="4571461"/>
                </a:cubicBezTo>
                <a:cubicBezTo>
                  <a:pt x="2041223" y="4605565"/>
                  <a:pt x="2054244" y="4651450"/>
                  <a:pt x="2088970" y="4674393"/>
                </a:cubicBezTo>
                <a:cubicBezTo>
                  <a:pt x="2121212" y="4696096"/>
                  <a:pt x="2141675" y="4725241"/>
                  <a:pt x="2167099" y="4751285"/>
                </a:cubicBezTo>
                <a:cubicBezTo>
                  <a:pt x="2194383" y="4778569"/>
                  <a:pt x="2216705" y="4810811"/>
                  <a:pt x="2235307" y="4844917"/>
                </a:cubicBezTo>
                <a:cubicBezTo>
                  <a:pt x="2258872" y="4888323"/>
                  <a:pt x="2286155" y="4929247"/>
                  <a:pt x="2319019" y="4966452"/>
                </a:cubicBezTo>
                <a:cubicBezTo>
                  <a:pt x="2332040" y="4981335"/>
                  <a:pt x="2333900" y="4994975"/>
                  <a:pt x="2322738" y="5011097"/>
                </a:cubicBezTo>
                <a:cubicBezTo>
                  <a:pt x="2312197" y="5027220"/>
                  <a:pt x="2298556" y="5039001"/>
                  <a:pt x="2283054" y="5051404"/>
                </a:cubicBezTo>
                <a:cubicBezTo>
                  <a:pt x="2247088" y="5079927"/>
                  <a:pt x="2208023" y="5101630"/>
                  <a:pt x="2164618" y="5115271"/>
                </a:cubicBezTo>
                <a:cubicBezTo>
                  <a:pt x="2046804" y="5153096"/>
                  <a:pt x="1935188" y="5206423"/>
                  <a:pt x="1816134" y="5239907"/>
                </a:cubicBezTo>
                <a:cubicBezTo>
                  <a:pt x="1765906" y="5253550"/>
                  <a:pt x="1715680" y="5271532"/>
                  <a:pt x="1667933" y="5291995"/>
                </a:cubicBezTo>
                <a:cubicBezTo>
                  <a:pt x="1555700" y="5339120"/>
                  <a:pt x="1440985" y="5340362"/>
                  <a:pt x="1323788" y="5323617"/>
                </a:cubicBezTo>
                <a:cubicBezTo>
                  <a:pt x="1288445" y="5318037"/>
                  <a:pt x="1264882" y="5297576"/>
                  <a:pt x="1253101" y="5264092"/>
                </a:cubicBezTo>
                <a:cubicBezTo>
                  <a:pt x="1239458" y="5223785"/>
                  <a:pt x="1256820" y="5187200"/>
                  <a:pt x="1297746" y="5178520"/>
                </a:cubicBezTo>
                <a:cubicBezTo>
                  <a:pt x="1368436" y="5164257"/>
                  <a:pt x="1431063" y="5130153"/>
                  <a:pt x="1491211" y="5092948"/>
                </a:cubicBezTo>
                <a:cubicBezTo>
                  <a:pt x="1535236" y="5065045"/>
                  <a:pt x="1569340" y="5027839"/>
                  <a:pt x="1571822" y="4970793"/>
                </a:cubicBezTo>
                <a:cubicBezTo>
                  <a:pt x="1572442" y="4953431"/>
                  <a:pt x="1581124" y="4937309"/>
                  <a:pt x="1590423" y="4922426"/>
                </a:cubicBezTo>
                <a:cubicBezTo>
                  <a:pt x="1600345" y="4905684"/>
                  <a:pt x="1610267" y="4889562"/>
                  <a:pt x="1621428" y="4870958"/>
                </a:cubicBezTo>
                <a:cubicBezTo>
                  <a:pt x="1551358" y="4874060"/>
                  <a:pt x="1499273" y="4826313"/>
                  <a:pt x="1435404" y="4817013"/>
                </a:cubicBezTo>
                <a:cubicBezTo>
                  <a:pt x="1421761" y="4815152"/>
                  <a:pt x="1418662" y="4800269"/>
                  <a:pt x="1419282" y="4794069"/>
                </a:cubicBezTo>
                <a:cubicBezTo>
                  <a:pt x="1420521" y="4785389"/>
                  <a:pt x="1433544" y="4785389"/>
                  <a:pt x="1442844" y="4786629"/>
                </a:cubicBezTo>
                <a:cubicBezTo>
                  <a:pt x="1489351" y="4792209"/>
                  <a:pt x="1534616" y="4803990"/>
                  <a:pt x="1577402" y="4823214"/>
                </a:cubicBezTo>
                <a:cubicBezTo>
                  <a:pt x="1603446" y="4834995"/>
                  <a:pt x="1625149" y="4831274"/>
                  <a:pt x="1649951" y="4808951"/>
                </a:cubicBezTo>
                <a:cubicBezTo>
                  <a:pt x="1667933" y="4792829"/>
                  <a:pt x="1672274" y="4769267"/>
                  <a:pt x="1661732" y="4744462"/>
                </a:cubicBezTo>
                <a:cubicBezTo>
                  <a:pt x="1646852" y="4708499"/>
                  <a:pt x="1623907" y="4677494"/>
                  <a:pt x="1603446" y="4645250"/>
                </a:cubicBezTo>
                <a:cubicBezTo>
                  <a:pt x="1598485" y="4637810"/>
                  <a:pt x="1591043" y="4631609"/>
                  <a:pt x="1582363" y="4627888"/>
                </a:cubicBezTo>
                <a:cubicBezTo>
                  <a:pt x="1573681" y="4623547"/>
                  <a:pt x="1568100" y="4616107"/>
                  <a:pt x="1563759" y="4608045"/>
                </a:cubicBezTo>
                <a:cubicBezTo>
                  <a:pt x="1560041" y="4599985"/>
                  <a:pt x="1556939" y="4591303"/>
                  <a:pt x="1565001" y="4585102"/>
                </a:cubicBezTo>
                <a:cubicBezTo>
                  <a:pt x="1572442" y="4579521"/>
                  <a:pt x="1579882" y="4582003"/>
                  <a:pt x="1587944" y="4586964"/>
                </a:cubicBezTo>
                <a:cubicBezTo>
                  <a:pt x="1629488" y="4613625"/>
                  <a:pt x="1662974" y="4647112"/>
                  <a:pt x="1685297" y="4691757"/>
                </a:cubicBezTo>
                <a:cubicBezTo>
                  <a:pt x="1686537" y="4694856"/>
                  <a:pt x="1687156" y="4698577"/>
                  <a:pt x="1692737" y="4697958"/>
                </a:cubicBezTo>
                <a:cubicBezTo>
                  <a:pt x="1693357" y="4696096"/>
                  <a:pt x="1694597" y="4693616"/>
                  <a:pt x="1693977" y="4691757"/>
                </a:cubicBezTo>
                <a:cubicBezTo>
                  <a:pt x="1663594" y="4621068"/>
                  <a:pt x="1633829" y="4550378"/>
                  <a:pt x="1597246" y="4482788"/>
                </a:cubicBezTo>
                <a:cubicBezTo>
                  <a:pt x="1583603" y="4457986"/>
                  <a:pt x="1566241" y="4435044"/>
                  <a:pt x="1548259" y="4413341"/>
                </a:cubicBezTo>
                <a:cubicBezTo>
                  <a:pt x="1354173" y="4175849"/>
                  <a:pt x="1173730" y="3928437"/>
                  <a:pt x="1006927" y="3671104"/>
                </a:cubicBezTo>
                <a:cubicBezTo>
                  <a:pt x="962281" y="3601654"/>
                  <a:pt x="926318" y="3527866"/>
                  <a:pt x="908956" y="3445393"/>
                </a:cubicBezTo>
                <a:cubicBezTo>
                  <a:pt x="885392" y="3332540"/>
                  <a:pt x="918876" y="3240768"/>
                  <a:pt x="1008169" y="3169459"/>
                </a:cubicBezTo>
                <a:cubicBezTo>
                  <a:pt x="1085678" y="3106832"/>
                  <a:pt x="1174349" y="3064046"/>
                  <a:pt x="1264262" y="3023119"/>
                </a:cubicBezTo>
                <a:cubicBezTo>
                  <a:pt x="1349212" y="2984675"/>
                  <a:pt x="1437263" y="2953050"/>
                  <a:pt x="1523455" y="2917086"/>
                </a:cubicBezTo>
                <a:cubicBezTo>
                  <a:pt x="1609027" y="2881741"/>
                  <a:pt x="1693977" y="2844538"/>
                  <a:pt x="1783890" y="2822213"/>
                </a:cubicBezTo>
                <a:cubicBezTo>
                  <a:pt x="1852717" y="2805471"/>
                  <a:pt x="1922167" y="2793690"/>
                  <a:pt x="1989755" y="2770747"/>
                </a:cubicBezTo>
                <a:cubicBezTo>
                  <a:pt x="2010838" y="2763307"/>
                  <a:pt x="2020140" y="2752765"/>
                  <a:pt x="2018280" y="2731062"/>
                </a:cubicBezTo>
                <a:cubicBezTo>
                  <a:pt x="2012078" y="2662233"/>
                  <a:pt x="2003398" y="2594025"/>
                  <a:pt x="1984794" y="2527674"/>
                </a:cubicBezTo>
                <a:cubicBezTo>
                  <a:pt x="1980455" y="2512794"/>
                  <a:pt x="1969914" y="2490471"/>
                  <a:pt x="1961852" y="2477448"/>
                </a:cubicBezTo>
                <a:cubicBezTo>
                  <a:pt x="1899844" y="2380095"/>
                  <a:pt x="1849618" y="2276542"/>
                  <a:pt x="1801252" y="2171749"/>
                </a:cubicBezTo>
                <a:cubicBezTo>
                  <a:pt x="1768387" y="2099200"/>
                  <a:pt x="1731182" y="2027891"/>
                  <a:pt x="1685297" y="1961542"/>
                </a:cubicBezTo>
                <a:cubicBezTo>
                  <a:pt x="1672274" y="1942938"/>
                  <a:pt x="1659253" y="1924957"/>
                  <a:pt x="1649331" y="1904494"/>
                </a:cubicBezTo>
                <a:cubicBezTo>
                  <a:pt x="1645610" y="1897053"/>
                  <a:pt x="1640652" y="1890233"/>
                  <a:pt x="1633829" y="1902014"/>
                </a:cubicBezTo>
                <a:cubicBezTo>
                  <a:pt x="1589184" y="1977045"/>
                  <a:pt x="1516635" y="2027271"/>
                  <a:pt x="1459586" y="2091140"/>
                </a:cubicBezTo>
                <a:cubicBezTo>
                  <a:pt x="1403779" y="2154387"/>
                  <a:pt x="1338051" y="2208334"/>
                  <a:pt x="1281624" y="2270961"/>
                </a:cubicBezTo>
                <a:cubicBezTo>
                  <a:pt x="1241940" y="2315609"/>
                  <a:pt x="1196672" y="2353434"/>
                  <a:pt x="1151407" y="2391256"/>
                </a:cubicBezTo>
                <a:cubicBezTo>
                  <a:pt x="1147066" y="2394978"/>
                  <a:pt x="1142725" y="2398079"/>
                  <a:pt x="1137764" y="2401798"/>
                </a:cubicBezTo>
                <a:cubicBezTo>
                  <a:pt x="1078858" y="2447066"/>
                  <a:pt x="1056535" y="2443964"/>
                  <a:pt x="997008" y="2398699"/>
                </a:cubicBezTo>
                <a:cubicBezTo>
                  <a:pt x="934998" y="2352192"/>
                  <a:pt x="872371" y="2306927"/>
                  <a:pt x="815944" y="2252979"/>
                </a:cubicBezTo>
                <a:cubicBezTo>
                  <a:pt x="691308" y="2132684"/>
                  <a:pt x="573491" y="2006808"/>
                  <a:pt x="478620" y="1861088"/>
                </a:cubicBezTo>
                <a:cubicBezTo>
                  <a:pt x="427152" y="1781099"/>
                  <a:pt x="371345" y="1706069"/>
                  <a:pt x="298796" y="1644061"/>
                </a:cubicBezTo>
                <a:cubicBezTo>
                  <a:pt x="279573" y="1627939"/>
                  <a:pt x="265312" y="1607476"/>
                  <a:pt x="251049" y="1586393"/>
                </a:cubicBezTo>
                <a:cubicBezTo>
                  <a:pt x="223766" y="1545469"/>
                  <a:pt x="197102" y="1516943"/>
                  <a:pt x="168579" y="1476639"/>
                </a:cubicBezTo>
                <a:cubicBezTo>
                  <a:pt x="158657" y="1462998"/>
                  <a:pt x="15419" y="1338362"/>
                  <a:pt x="10458" y="1329060"/>
                </a:cubicBezTo>
                <a:cubicBezTo>
                  <a:pt x="1156" y="1311698"/>
                  <a:pt x="-6904" y="1298055"/>
                  <a:pt x="9219" y="1283175"/>
                </a:cubicBezTo>
                <a:cubicBezTo>
                  <a:pt x="25961" y="1267672"/>
                  <a:pt x="43942" y="1274493"/>
                  <a:pt x="58825" y="1287513"/>
                </a:cubicBezTo>
                <a:cubicBezTo>
                  <a:pt x="75567" y="1302396"/>
                  <a:pt x="135095" y="1353864"/>
                  <a:pt x="148736" y="1363163"/>
                </a:cubicBezTo>
                <a:cubicBezTo>
                  <a:pt x="157418" y="1369364"/>
                  <a:pt x="168579" y="1375567"/>
                  <a:pt x="178501" y="1366265"/>
                </a:cubicBezTo>
                <a:cubicBezTo>
                  <a:pt x="188422" y="1356963"/>
                  <a:pt x="184081" y="1345182"/>
                  <a:pt x="178501" y="1335880"/>
                </a:cubicBezTo>
                <a:cubicBezTo>
                  <a:pt x="158657" y="1301156"/>
                  <a:pt x="138194" y="1267053"/>
                  <a:pt x="117113" y="1232946"/>
                </a:cubicBezTo>
                <a:cubicBezTo>
                  <a:pt x="98509" y="1203183"/>
                  <a:pt x="79908" y="1173418"/>
                  <a:pt x="74327" y="1138075"/>
                </a:cubicBezTo>
                <a:cubicBezTo>
                  <a:pt x="71226" y="1119473"/>
                  <a:pt x="65025" y="1097151"/>
                  <a:pt x="89208" y="1087849"/>
                </a:cubicBezTo>
                <a:cubicBezTo>
                  <a:pt x="112152" y="1079167"/>
                  <a:pt x="124553" y="1095909"/>
                  <a:pt x="135095" y="1112651"/>
                </a:cubicBezTo>
                <a:cubicBezTo>
                  <a:pt x="136335" y="1114513"/>
                  <a:pt x="187803" y="1200704"/>
                  <a:pt x="190282" y="1205043"/>
                </a:cubicBezTo>
                <a:cubicBezTo>
                  <a:pt x="187803" y="1199462"/>
                  <a:pt x="145636" y="1119473"/>
                  <a:pt x="144397" y="1113271"/>
                </a:cubicBezTo>
                <a:cubicBezTo>
                  <a:pt x="138194" y="1098390"/>
                  <a:pt x="130754" y="1084128"/>
                  <a:pt x="126413" y="1069245"/>
                </a:cubicBezTo>
                <a:cubicBezTo>
                  <a:pt x="121452" y="1053745"/>
                  <a:pt x="121452" y="1034521"/>
                  <a:pt x="136954" y="1026461"/>
                </a:cubicBezTo>
                <a:cubicBezTo>
                  <a:pt x="153077" y="1017779"/>
                  <a:pt x="172920" y="1015920"/>
                  <a:pt x="188422" y="1030800"/>
                </a:cubicBezTo>
                <a:cubicBezTo>
                  <a:pt x="198964" y="1040102"/>
                  <a:pt x="256010" y="1151718"/>
                  <a:pt x="265312" y="1162257"/>
                </a:cubicBezTo>
                <a:cubicBezTo>
                  <a:pt x="258490" y="1141796"/>
                  <a:pt x="222526" y="1058703"/>
                  <a:pt x="221906" y="1057464"/>
                </a:cubicBezTo>
                <a:cubicBezTo>
                  <a:pt x="216946" y="1046922"/>
                  <a:pt x="223146" y="1022120"/>
                  <a:pt x="247328" y="1012818"/>
                </a:cubicBezTo>
                <a:cubicBezTo>
                  <a:pt x="269031" y="1004136"/>
                  <a:pt x="294455" y="1038862"/>
                  <a:pt x="306856" y="1056224"/>
                </a:cubicBezTo>
                <a:cubicBezTo>
                  <a:pt x="337241" y="1098390"/>
                  <a:pt x="362665" y="1140554"/>
                  <a:pt x="388707" y="1193262"/>
                </a:cubicBezTo>
                <a:cubicBezTo>
                  <a:pt x="415990" y="1249068"/>
                  <a:pt x="433974" y="1281313"/>
                  <a:pt x="471800" y="1312938"/>
                </a:cubicBezTo>
                <a:cubicBezTo>
                  <a:pt x="474279" y="1299917"/>
                  <a:pt x="476758" y="1288755"/>
                  <a:pt x="479240" y="1276972"/>
                </a:cubicBezTo>
                <a:cubicBezTo>
                  <a:pt x="491641" y="1222405"/>
                  <a:pt x="533807" y="1199462"/>
                  <a:pt x="584033" y="1197603"/>
                </a:cubicBezTo>
                <a:cubicBezTo>
                  <a:pt x="600155" y="1196363"/>
                  <a:pt x="613176" y="1204423"/>
                  <a:pt x="620618" y="1219306"/>
                </a:cubicBezTo>
                <a:cubicBezTo>
                  <a:pt x="627439" y="1233568"/>
                  <a:pt x="618757" y="1243488"/>
                  <a:pt x="610077" y="1252790"/>
                </a:cubicBezTo>
                <a:cubicBezTo>
                  <a:pt x="586514" y="1277594"/>
                  <a:pt x="577213" y="1308596"/>
                  <a:pt x="579072" y="1338981"/>
                </a:cubicBezTo>
                <a:cubicBezTo>
                  <a:pt x="583413" y="1401608"/>
                  <a:pt x="570392" y="1461756"/>
                  <a:pt x="556749" y="1521904"/>
                </a:cubicBezTo>
                <a:cubicBezTo>
                  <a:pt x="551788" y="1542367"/>
                  <a:pt x="557369" y="1564070"/>
                  <a:pt x="571012" y="1579573"/>
                </a:cubicBezTo>
                <a:cubicBezTo>
                  <a:pt x="633019" y="1650882"/>
                  <a:pt x="697508" y="1719709"/>
                  <a:pt x="766336" y="1784198"/>
                </a:cubicBezTo>
                <a:cubicBezTo>
                  <a:pt x="788661" y="1804661"/>
                  <a:pt x="814083" y="1820164"/>
                  <a:pt x="842606" y="1830705"/>
                </a:cubicBezTo>
                <a:cubicBezTo>
                  <a:pt x="912675" y="1856749"/>
                  <a:pt x="982745" y="1883413"/>
                  <a:pt x="1052814" y="1910696"/>
                </a:cubicBezTo>
                <a:cubicBezTo>
                  <a:pt x="1074517" y="1919376"/>
                  <a:pt x="1088158" y="1918137"/>
                  <a:pt x="1100561" y="1893952"/>
                </a:cubicBezTo>
                <a:cubicBezTo>
                  <a:pt x="1122884" y="1849926"/>
                  <a:pt x="1148925" y="1808383"/>
                  <a:pt x="1173730" y="1765597"/>
                </a:cubicBezTo>
                <a:cubicBezTo>
                  <a:pt x="1179310" y="1756295"/>
                  <a:pt x="1183032" y="1745753"/>
                  <a:pt x="1180550" y="1734592"/>
                </a:cubicBezTo>
                <a:cubicBezTo>
                  <a:pt x="1175589" y="1714129"/>
                  <a:pt x="1181170" y="1697387"/>
                  <a:pt x="1196672" y="1684986"/>
                </a:cubicBezTo>
                <a:cubicBezTo>
                  <a:pt x="1245659" y="1645301"/>
                  <a:pt x="1264262" y="1591354"/>
                  <a:pt x="1277283" y="1531826"/>
                </a:cubicBezTo>
                <a:cubicBezTo>
                  <a:pt x="1315108" y="1363163"/>
                  <a:pt x="1411842" y="1238527"/>
                  <a:pt x="1563140" y="1155437"/>
                </a:cubicBezTo>
                <a:cubicBezTo>
                  <a:pt x="1576783" y="1147997"/>
                  <a:pt x="1589803" y="1138695"/>
                  <a:pt x="1602827" y="1130015"/>
                </a:cubicBezTo>
                <a:cubicBezTo>
                  <a:pt x="1617707" y="1120093"/>
                  <a:pt x="1622668" y="1107690"/>
                  <a:pt x="1619569" y="1089088"/>
                </a:cubicBezTo>
                <a:cubicBezTo>
                  <a:pt x="1613368" y="1052503"/>
                  <a:pt x="1601585" y="1018399"/>
                  <a:pt x="1581743" y="986774"/>
                </a:cubicBezTo>
                <a:cubicBezTo>
                  <a:pt x="1565621" y="961353"/>
                  <a:pt x="1543918" y="948949"/>
                  <a:pt x="1512914" y="950811"/>
                </a:cubicBezTo>
                <a:cubicBezTo>
                  <a:pt x="1478810" y="952671"/>
                  <a:pt x="1446565" y="960111"/>
                  <a:pt x="1414941" y="970652"/>
                </a:cubicBezTo>
                <a:cubicBezTo>
                  <a:pt x="1396339" y="976855"/>
                  <a:pt x="1377735" y="981814"/>
                  <a:pt x="1358514" y="982436"/>
                </a:cubicBezTo>
                <a:cubicBezTo>
                  <a:pt x="1315728" y="983675"/>
                  <a:pt x="1290304" y="963832"/>
                  <a:pt x="1285343" y="921046"/>
                </a:cubicBezTo>
                <a:cubicBezTo>
                  <a:pt x="1283484" y="906166"/>
                  <a:pt x="1298366" y="883841"/>
                  <a:pt x="1269223" y="837336"/>
                </a:cubicBezTo>
                <a:cubicBezTo>
                  <a:pt x="1259302" y="821214"/>
                  <a:pt x="1314489" y="812532"/>
                  <a:pt x="1312627" y="800131"/>
                </a:cubicBezTo>
                <a:cubicBezTo>
                  <a:pt x="1310767" y="790829"/>
                  <a:pt x="1260541" y="811292"/>
                  <a:pt x="1258682" y="801990"/>
                </a:cubicBezTo>
                <a:cubicBezTo>
                  <a:pt x="1254341" y="784008"/>
                  <a:pt x="1260541" y="779667"/>
                  <a:pt x="1244419" y="766647"/>
                </a:cubicBezTo>
                <a:cubicBezTo>
                  <a:pt x="1225818" y="751144"/>
                  <a:pt x="1210935" y="745563"/>
                  <a:pt x="1188612" y="733163"/>
                </a:cubicBezTo>
                <a:cubicBezTo>
                  <a:pt x="1155748" y="714559"/>
                  <a:pt x="1174969" y="684176"/>
                  <a:pt x="1182412" y="668674"/>
                </a:cubicBezTo>
                <a:cubicBezTo>
                  <a:pt x="1201013" y="627127"/>
                  <a:pt x="1197912" y="591164"/>
                  <a:pt x="1171870" y="552719"/>
                </a:cubicBezTo>
                <a:cubicBezTo>
                  <a:pt x="1152647" y="524196"/>
                  <a:pt x="1160089" y="485129"/>
                  <a:pt x="1157607" y="452887"/>
                </a:cubicBezTo>
                <a:cubicBezTo>
                  <a:pt x="1156368" y="431184"/>
                  <a:pt x="1156988" y="408861"/>
                  <a:pt x="1160089" y="387159"/>
                </a:cubicBezTo>
                <a:cubicBezTo>
                  <a:pt x="1163808" y="359875"/>
                  <a:pt x="1152027" y="353052"/>
                  <a:pt x="1139626" y="328250"/>
                </a:cubicBezTo>
                <a:cubicBezTo>
                  <a:pt x="1123504" y="296006"/>
                  <a:pt x="1142105" y="245160"/>
                  <a:pt x="1158847" y="212916"/>
                </a:cubicBezTo>
                <a:cubicBezTo>
                  <a:pt x="1196672" y="140365"/>
                  <a:pt x="1259302" y="93240"/>
                  <a:pt x="1325650" y="57894"/>
                </a:cubicBezTo>
                <a:cubicBezTo>
                  <a:pt x="1400059" y="20224"/>
                  <a:pt x="1478305" y="-3144"/>
                  <a:pt x="1560127" y="34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3606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79DA6E-C333-45BB-ABFC-1B567DA0BFEA}"/>
              </a:ext>
            </a:extLst>
          </p:cNvPr>
          <p:cNvGrpSpPr/>
          <p:nvPr userDrawn="1"/>
        </p:nvGrpSpPr>
        <p:grpSpPr>
          <a:xfrm flipV="1">
            <a:off x="0" y="6589394"/>
            <a:ext cx="12207240" cy="169545"/>
            <a:chOff x="0" y="6646544"/>
            <a:chExt cx="9003886" cy="16954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2BCAAC-80AC-48BC-AACC-0512DECB3B8E}"/>
                </a:ext>
              </a:extLst>
            </p:cNvPr>
            <p:cNvSpPr/>
            <p:nvPr userDrawn="1"/>
          </p:nvSpPr>
          <p:spPr>
            <a:xfrm>
              <a:off x="0" y="6724649"/>
              <a:ext cx="9003886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83F4D5-2B2F-4060-8579-3D6D47C3B5C9}"/>
                </a:ext>
              </a:extLst>
            </p:cNvPr>
            <p:cNvSpPr/>
            <p:nvPr userDrawn="1"/>
          </p:nvSpPr>
          <p:spPr>
            <a:xfrm>
              <a:off x="0" y="6646544"/>
              <a:ext cx="9003886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894459C-F0AA-428E-81C7-01B1779992A5}"/>
              </a:ext>
            </a:extLst>
          </p:cNvPr>
          <p:cNvSpPr/>
          <p:nvPr userDrawn="1"/>
        </p:nvSpPr>
        <p:spPr>
          <a:xfrm>
            <a:off x="9162634" y="6483782"/>
            <a:ext cx="2800767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Living Sports Healthy Life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3" name="Graphic 10">
            <a:extLst>
              <a:ext uri="{FF2B5EF4-FFF2-40B4-BE49-F238E27FC236}">
                <a16:creationId xmlns:a16="http://schemas.microsoft.com/office/drawing/2014/main" id="{68F1FB5C-9360-4E55-A7B6-64DE491B3CB0}"/>
              </a:ext>
            </a:extLst>
          </p:cNvPr>
          <p:cNvSpPr/>
          <p:nvPr userDrawn="1"/>
        </p:nvSpPr>
        <p:spPr>
          <a:xfrm flipH="1">
            <a:off x="10896600" y="5624055"/>
            <a:ext cx="1068843" cy="965339"/>
          </a:xfrm>
          <a:custGeom>
            <a:avLst/>
            <a:gdLst>
              <a:gd name="connsiteX0" fmla="*/ 44313 w 2823151"/>
              <a:gd name="connsiteY0" fmla="*/ 2550154 h 2549768"/>
              <a:gd name="connsiteX1" fmla="*/ 734 w 2823151"/>
              <a:gd name="connsiteY1" fmla="*/ 2446485 h 2549768"/>
              <a:gd name="connsiteX2" fmla="*/ 10208 w 2823151"/>
              <a:gd name="connsiteY2" fmla="*/ 2351478 h 2549768"/>
              <a:gd name="connsiteX3" fmla="*/ 13185 w 2823151"/>
              <a:gd name="connsiteY3" fmla="*/ 2327388 h 2549768"/>
              <a:gd name="connsiteX4" fmla="*/ 1817 w 2823151"/>
              <a:gd name="connsiteY4" fmla="*/ 2133313 h 2549768"/>
              <a:gd name="connsiteX5" fmla="*/ 14268 w 2823151"/>
              <a:gd name="connsiteY5" fmla="*/ 2059960 h 2549768"/>
              <a:gd name="connsiteX6" fmla="*/ 74899 w 2823151"/>
              <a:gd name="connsiteY6" fmla="*/ 2046426 h 2549768"/>
              <a:gd name="connsiteX7" fmla="*/ 101967 w 2823151"/>
              <a:gd name="connsiteY7" fmla="*/ 2051840 h 2549768"/>
              <a:gd name="connsiteX8" fmla="*/ 125245 w 2823151"/>
              <a:gd name="connsiteY8" fmla="*/ 2058336 h 2549768"/>
              <a:gd name="connsiteX9" fmla="*/ 195079 w 2823151"/>
              <a:gd name="connsiteY9" fmla="*/ 2050486 h 2549768"/>
              <a:gd name="connsiteX10" fmla="*/ 328523 w 2823151"/>
              <a:gd name="connsiteY10" fmla="*/ 1931930 h 2549768"/>
              <a:gd name="connsiteX11" fmla="*/ 403771 w 2823151"/>
              <a:gd name="connsiteY11" fmla="*/ 1852893 h 2549768"/>
              <a:gd name="connsiteX12" fmla="*/ 473064 w 2823151"/>
              <a:gd name="connsiteY12" fmla="*/ 1774668 h 2549768"/>
              <a:gd name="connsiteX13" fmla="*/ 568071 w 2823151"/>
              <a:gd name="connsiteY13" fmla="*/ 1697796 h 2549768"/>
              <a:gd name="connsiteX14" fmla="*/ 649003 w 2823151"/>
              <a:gd name="connsiteY14" fmla="*/ 1653405 h 2549768"/>
              <a:gd name="connsiteX15" fmla="*/ 708823 w 2823151"/>
              <a:gd name="connsiteY15" fmla="*/ 1625255 h 2549768"/>
              <a:gd name="connsiteX16" fmla="*/ 727499 w 2823151"/>
              <a:gd name="connsiteY16" fmla="*/ 1613886 h 2549768"/>
              <a:gd name="connsiteX17" fmla="*/ 795168 w 2823151"/>
              <a:gd name="connsiteY17" fmla="*/ 1552713 h 2549768"/>
              <a:gd name="connsiteX18" fmla="*/ 820341 w 2823151"/>
              <a:gd name="connsiteY18" fmla="*/ 1515631 h 2549768"/>
              <a:gd name="connsiteX19" fmla="*/ 867439 w 2823151"/>
              <a:gd name="connsiteY19" fmla="*/ 1442819 h 2549768"/>
              <a:gd name="connsiteX20" fmla="*/ 981393 w 2823151"/>
              <a:gd name="connsiteY20" fmla="*/ 1296383 h 2549768"/>
              <a:gd name="connsiteX21" fmla="*/ 1016581 w 2823151"/>
              <a:gd name="connsiteY21" fmla="*/ 1263090 h 2549768"/>
              <a:gd name="connsiteX22" fmla="*/ 1046356 w 2823151"/>
              <a:gd name="connsiteY22" fmla="*/ 1222759 h 2549768"/>
              <a:gd name="connsiteX23" fmla="*/ 1065303 w 2823151"/>
              <a:gd name="connsiteY23" fmla="*/ 1157797 h 2549768"/>
              <a:gd name="connsiteX24" fmla="*/ 1114566 w 2823151"/>
              <a:gd name="connsiteY24" fmla="*/ 1020023 h 2549768"/>
              <a:gd name="connsiteX25" fmla="*/ 1167618 w 2823151"/>
              <a:gd name="connsiteY25" fmla="*/ 962910 h 2549768"/>
              <a:gd name="connsiteX26" fmla="*/ 1210385 w 2823151"/>
              <a:gd name="connsiteY26" fmla="*/ 936113 h 2549768"/>
              <a:gd name="connsiteX27" fmla="*/ 1265603 w 2823151"/>
              <a:gd name="connsiteY27" fmla="*/ 900925 h 2549768"/>
              <a:gd name="connsiteX28" fmla="*/ 1275348 w 2823151"/>
              <a:gd name="connsiteY28" fmla="*/ 896053 h 2549768"/>
              <a:gd name="connsiteX29" fmla="*/ 1319738 w 2823151"/>
              <a:gd name="connsiteY29" fmla="*/ 866279 h 2549768"/>
              <a:gd name="connsiteX30" fmla="*/ 1368189 w 2823151"/>
              <a:gd name="connsiteY30" fmla="*/ 823783 h 2549768"/>
              <a:gd name="connsiteX31" fmla="*/ 1397152 w 2823151"/>
              <a:gd name="connsiteY31" fmla="*/ 795362 h 2549768"/>
              <a:gd name="connsiteX32" fmla="*/ 1426926 w 2823151"/>
              <a:gd name="connsiteY32" fmla="*/ 764505 h 2549768"/>
              <a:gd name="connsiteX33" fmla="*/ 1438565 w 2823151"/>
              <a:gd name="connsiteY33" fmla="*/ 753136 h 2549768"/>
              <a:gd name="connsiteX34" fmla="*/ 1474294 w 2823151"/>
              <a:gd name="connsiteY34" fmla="*/ 707121 h 2549768"/>
              <a:gd name="connsiteX35" fmla="*/ 1506234 w 2823151"/>
              <a:gd name="connsiteY35" fmla="*/ 658400 h 2549768"/>
              <a:gd name="connsiteX36" fmla="*/ 1524369 w 2823151"/>
              <a:gd name="connsiteY36" fmla="*/ 635122 h 2549768"/>
              <a:gd name="connsiteX37" fmla="*/ 1642384 w 2823151"/>
              <a:gd name="connsiteY37" fmla="*/ 499784 h 2549768"/>
              <a:gd name="connsiteX38" fmla="*/ 1685151 w 2823151"/>
              <a:gd name="connsiteY38" fmla="*/ 458370 h 2549768"/>
              <a:gd name="connsiteX39" fmla="*/ 1744429 w 2823151"/>
              <a:gd name="connsiteY39" fmla="*/ 385017 h 2549768"/>
              <a:gd name="connsiteX40" fmla="*/ 1738745 w 2823151"/>
              <a:gd name="connsiteY40" fmla="*/ 361739 h 2549768"/>
              <a:gd name="connsiteX41" fmla="*/ 1641031 w 2823151"/>
              <a:gd name="connsiteY41" fmla="*/ 283513 h 2549768"/>
              <a:gd name="connsiteX42" fmla="*/ 1602595 w 2823151"/>
              <a:gd name="connsiteY42" fmla="*/ 248867 h 2549768"/>
              <a:gd name="connsiteX43" fmla="*/ 1585813 w 2823151"/>
              <a:gd name="connsiteY43" fmla="*/ 242912 h 2549768"/>
              <a:gd name="connsiteX44" fmla="*/ 1455076 w 2823151"/>
              <a:gd name="connsiteY44" fmla="*/ 238311 h 2549768"/>
              <a:gd name="connsiteX45" fmla="*/ 1364129 w 2823151"/>
              <a:gd name="connsiteY45" fmla="*/ 221258 h 2549768"/>
              <a:gd name="connsiteX46" fmla="*/ 1182776 w 2823151"/>
              <a:gd name="connsiteY46" fmla="*/ 226401 h 2549768"/>
              <a:gd name="connsiteX47" fmla="*/ 1140010 w 2823151"/>
              <a:gd name="connsiteY47" fmla="*/ 243724 h 2549768"/>
              <a:gd name="connsiteX48" fmla="*/ 1109694 w 2823151"/>
              <a:gd name="connsiteY48" fmla="*/ 255904 h 2549768"/>
              <a:gd name="connsiteX49" fmla="*/ 1039318 w 2823151"/>
              <a:gd name="connsiteY49" fmla="*/ 310852 h 2549768"/>
              <a:gd name="connsiteX50" fmla="*/ 1035258 w 2823151"/>
              <a:gd name="connsiteY50" fmla="*/ 336837 h 2549768"/>
              <a:gd name="connsiteX51" fmla="*/ 1030115 w 2823151"/>
              <a:gd name="connsiteY51" fmla="*/ 348746 h 2549768"/>
              <a:gd name="connsiteX52" fmla="*/ 1007378 w 2823151"/>
              <a:gd name="connsiteY52" fmla="*/ 341438 h 2549768"/>
              <a:gd name="connsiteX53" fmla="*/ 1014686 w 2823151"/>
              <a:gd name="connsiteY53" fmla="*/ 271062 h 2549768"/>
              <a:gd name="connsiteX54" fmla="*/ 1023348 w 2823151"/>
              <a:gd name="connsiteY54" fmla="*/ 249950 h 2549768"/>
              <a:gd name="connsiteX55" fmla="*/ 1017393 w 2823151"/>
              <a:gd name="connsiteY55" fmla="*/ 241017 h 2549768"/>
              <a:gd name="connsiteX56" fmla="*/ 960551 w 2823151"/>
              <a:gd name="connsiteY56" fmla="*/ 236957 h 2549768"/>
              <a:gd name="connsiteX57" fmla="*/ 864461 w 2823151"/>
              <a:gd name="connsiteY57" fmla="*/ 246431 h 2549768"/>
              <a:gd name="connsiteX58" fmla="*/ 850115 w 2823151"/>
              <a:gd name="connsiteY58" fmla="*/ 232085 h 2549768"/>
              <a:gd name="connsiteX59" fmla="*/ 862296 w 2823151"/>
              <a:gd name="connsiteY59" fmla="*/ 212326 h 2549768"/>
              <a:gd name="connsiteX60" fmla="*/ 948371 w 2823151"/>
              <a:gd name="connsiteY60" fmla="*/ 194461 h 2549768"/>
              <a:gd name="connsiteX61" fmla="*/ 962987 w 2823151"/>
              <a:gd name="connsiteY61" fmla="*/ 184446 h 2549768"/>
              <a:gd name="connsiteX62" fmla="*/ 953784 w 2823151"/>
              <a:gd name="connsiteY62" fmla="*/ 182551 h 2549768"/>
              <a:gd name="connsiteX63" fmla="*/ 853634 w 2823151"/>
              <a:gd name="connsiteY63" fmla="*/ 176867 h 2549768"/>
              <a:gd name="connsiteX64" fmla="*/ 836852 w 2823151"/>
              <a:gd name="connsiteY64" fmla="*/ 144115 h 2549768"/>
              <a:gd name="connsiteX65" fmla="*/ 852822 w 2823151"/>
              <a:gd name="connsiteY65" fmla="*/ 138702 h 2549768"/>
              <a:gd name="connsiteX66" fmla="*/ 958657 w 2823151"/>
              <a:gd name="connsiteY66" fmla="*/ 141409 h 2549768"/>
              <a:gd name="connsiteX67" fmla="*/ 970566 w 2823151"/>
              <a:gd name="connsiteY67" fmla="*/ 137890 h 2549768"/>
              <a:gd name="connsiteX68" fmla="*/ 938356 w 2823151"/>
              <a:gd name="connsiteY68" fmla="*/ 128416 h 2549768"/>
              <a:gd name="connsiteX69" fmla="*/ 879078 w 2823151"/>
              <a:gd name="connsiteY69" fmla="*/ 108386 h 2549768"/>
              <a:gd name="connsiteX70" fmla="*/ 869604 w 2823151"/>
              <a:gd name="connsiteY70" fmla="*/ 82130 h 2549768"/>
              <a:gd name="connsiteX71" fmla="*/ 892612 w 2823151"/>
              <a:gd name="connsiteY71" fmla="*/ 72927 h 2549768"/>
              <a:gd name="connsiteX72" fmla="*/ 986536 w 2823151"/>
              <a:gd name="connsiteY72" fmla="*/ 100536 h 2549768"/>
              <a:gd name="connsiteX73" fmla="*/ 995468 w 2823151"/>
              <a:gd name="connsiteY73" fmla="*/ 96747 h 2549768"/>
              <a:gd name="connsiteX74" fmla="*/ 995468 w 2823151"/>
              <a:gd name="connsiteY74" fmla="*/ 87003 h 2549768"/>
              <a:gd name="connsiteX75" fmla="*/ 957574 w 2823151"/>
              <a:gd name="connsiteY75" fmla="*/ 43153 h 2549768"/>
              <a:gd name="connsiteX76" fmla="*/ 943228 w 2823151"/>
              <a:gd name="connsiteY76" fmla="*/ 29619 h 2549768"/>
              <a:gd name="connsiteX77" fmla="*/ 940251 w 2823151"/>
              <a:gd name="connsiteY77" fmla="*/ 6612 h 2549768"/>
              <a:gd name="connsiteX78" fmla="*/ 962987 w 2823151"/>
              <a:gd name="connsiteY78" fmla="*/ 2552 h 2549768"/>
              <a:gd name="connsiteX79" fmla="*/ 975438 w 2823151"/>
              <a:gd name="connsiteY79" fmla="*/ 11484 h 2549768"/>
              <a:gd name="connsiteX80" fmla="*/ 995739 w 2823151"/>
              <a:gd name="connsiteY80" fmla="*/ 29890 h 2549768"/>
              <a:gd name="connsiteX81" fmla="*/ 1100491 w 2823151"/>
              <a:gd name="connsiteY81" fmla="*/ 81318 h 2549768"/>
              <a:gd name="connsiteX82" fmla="*/ 1159498 w 2823151"/>
              <a:gd name="connsiteY82" fmla="*/ 101890 h 2549768"/>
              <a:gd name="connsiteX83" fmla="*/ 1211197 w 2823151"/>
              <a:gd name="connsiteY83" fmla="*/ 106762 h 2549768"/>
              <a:gd name="connsiteX84" fmla="*/ 1399047 w 2823151"/>
              <a:gd name="connsiteY84" fmla="*/ 83484 h 2549768"/>
              <a:gd name="connsiteX85" fmla="*/ 1581753 w 2823151"/>
              <a:gd name="connsiteY85" fmla="*/ 88897 h 2549768"/>
              <a:gd name="connsiteX86" fmla="*/ 1602595 w 2823151"/>
              <a:gd name="connsiteY86" fmla="*/ 90521 h 2549768"/>
              <a:gd name="connsiteX87" fmla="*/ 1643467 w 2823151"/>
              <a:gd name="connsiteY87" fmla="*/ 104055 h 2549768"/>
              <a:gd name="connsiteX88" fmla="*/ 1720610 w 2823151"/>
              <a:gd name="connsiteY88" fmla="*/ 143033 h 2549768"/>
              <a:gd name="connsiteX89" fmla="*/ 1783948 w 2823151"/>
              <a:gd name="connsiteY89" fmla="*/ 173890 h 2549768"/>
              <a:gd name="connsiteX90" fmla="*/ 1796128 w 2823151"/>
              <a:gd name="connsiteY90" fmla="*/ 179032 h 2549768"/>
              <a:gd name="connsiteX91" fmla="*/ 1891135 w 2823151"/>
              <a:gd name="connsiteY91" fmla="*/ 221258 h 2549768"/>
              <a:gd name="connsiteX92" fmla="*/ 1976940 w 2823151"/>
              <a:gd name="connsiteY92" fmla="*/ 261047 h 2549768"/>
              <a:gd name="connsiteX93" fmla="*/ 2044338 w 2823151"/>
              <a:gd name="connsiteY93" fmla="*/ 314370 h 2549768"/>
              <a:gd name="connsiteX94" fmla="*/ 2058955 w 2823151"/>
              <a:gd name="connsiteY94" fmla="*/ 328987 h 2549768"/>
              <a:gd name="connsiteX95" fmla="*/ 2077631 w 2823151"/>
              <a:gd name="connsiteY95" fmla="*/ 321408 h 2549768"/>
              <a:gd name="connsiteX96" fmla="*/ 2105782 w 2823151"/>
              <a:gd name="connsiteY96" fmla="*/ 267002 h 2549768"/>
              <a:gd name="connsiteX97" fmla="*/ 2135556 w 2823151"/>
              <a:gd name="connsiteY97" fmla="*/ 238311 h 2549768"/>
              <a:gd name="connsiteX98" fmla="*/ 2188067 w 2823151"/>
              <a:gd name="connsiteY98" fmla="*/ 213679 h 2549768"/>
              <a:gd name="connsiteX99" fmla="*/ 2326112 w 2823151"/>
              <a:gd name="connsiteY99" fmla="*/ 207724 h 2549768"/>
              <a:gd name="connsiteX100" fmla="*/ 2362382 w 2823151"/>
              <a:gd name="connsiteY100" fmla="*/ 229649 h 2549768"/>
              <a:gd name="connsiteX101" fmla="*/ 2390533 w 2823151"/>
              <a:gd name="connsiteY101" fmla="*/ 244536 h 2549768"/>
              <a:gd name="connsiteX102" fmla="*/ 2411916 w 2823151"/>
              <a:gd name="connsiteY102" fmla="*/ 253198 h 2549768"/>
              <a:gd name="connsiteX103" fmla="*/ 2420578 w 2823151"/>
              <a:gd name="connsiteY103" fmla="*/ 257529 h 2549768"/>
              <a:gd name="connsiteX104" fmla="*/ 2445751 w 2823151"/>
              <a:gd name="connsiteY104" fmla="*/ 280536 h 2549768"/>
              <a:gd name="connsiteX105" fmla="*/ 2459284 w 2823151"/>
              <a:gd name="connsiteY105" fmla="*/ 295423 h 2549768"/>
              <a:gd name="connsiteX106" fmla="*/ 2512608 w 2823151"/>
              <a:gd name="connsiteY106" fmla="*/ 393949 h 2549768"/>
              <a:gd name="connsiteX107" fmla="*/ 2513420 w 2823151"/>
              <a:gd name="connsiteY107" fmla="*/ 403694 h 2549768"/>
              <a:gd name="connsiteX108" fmla="*/ 2502322 w 2823151"/>
              <a:gd name="connsiteY108" fmla="*/ 445107 h 2549768"/>
              <a:gd name="connsiteX109" fmla="*/ 2479856 w 2823151"/>
              <a:gd name="connsiteY109" fmla="*/ 450250 h 2549768"/>
              <a:gd name="connsiteX110" fmla="*/ 2440608 w 2823151"/>
              <a:gd name="connsiteY110" fmla="*/ 445107 h 2549768"/>
              <a:gd name="connsiteX111" fmla="*/ 2433029 w 2823151"/>
              <a:gd name="connsiteY111" fmla="*/ 450520 h 2549768"/>
              <a:gd name="connsiteX112" fmla="*/ 2421931 w 2823151"/>
              <a:gd name="connsiteY112" fmla="*/ 489227 h 2549768"/>
              <a:gd name="connsiteX113" fmla="*/ 2408939 w 2823151"/>
              <a:gd name="connsiteY113" fmla="*/ 500866 h 2549768"/>
              <a:gd name="connsiteX114" fmla="*/ 2397570 w 2823151"/>
              <a:gd name="connsiteY114" fmla="*/ 516836 h 2549768"/>
              <a:gd name="connsiteX115" fmla="*/ 2387826 w 2823151"/>
              <a:gd name="connsiteY115" fmla="*/ 582069 h 2549768"/>
              <a:gd name="connsiteX116" fmla="*/ 2374021 w 2823151"/>
              <a:gd name="connsiteY116" fmla="*/ 593167 h 2549768"/>
              <a:gd name="connsiteX117" fmla="*/ 2364277 w 2823151"/>
              <a:gd name="connsiteY117" fmla="*/ 592625 h 2549768"/>
              <a:gd name="connsiteX118" fmla="*/ 2341811 w 2823151"/>
              <a:gd name="connsiteY118" fmla="*/ 603723 h 2549768"/>
              <a:gd name="connsiteX119" fmla="*/ 2341270 w 2823151"/>
              <a:gd name="connsiteY119" fmla="*/ 604535 h 2549768"/>
              <a:gd name="connsiteX120" fmla="*/ 2299315 w 2823151"/>
              <a:gd name="connsiteY120" fmla="*/ 631873 h 2549768"/>
              <a:gd name="connsiteX121" fmla="*/ 2289300 w 2823151"/>
              <a:gd name="connsiteY121" fmla="*/ 638099 h 2549768"/>
              <a:gd name="connsiteX122" fmla="*/ 2291736 w 2823151"/>
              <a:gd name="connsiteY122" fmla="*/ 645678 h 2549768"/>
              <a:gd name="connsiteX123" fmla="*/ 2317992 w 2823151"/>
              <a:gd name="connsiteY123" fmla="*/ 661648 h 2549768"/>
              <a:gd name="connsiteX124" fmla="*/ 2323946 w 2823151"/>
              <a:gd name="connsiteY124" fmla="*/ 664084 h 2549768"/>
              <a:gd name="connsiteX125" fmla="*/ 2402713 w 2823151"/>
              <a:gd name="connsiteY125" fmla="*/ 711452 h 2549768"/>
              <a:gd name="connsiteX126" fmla="*/ 2434382 w 2823151"/>
              <a:gd name="connsiteY126" fmla="*/ 733106 h 2549768"/>
              <a:gd name="connsiteX127" fmla="*/ 2462803 w 2823151"/>
              <a:gd name="connsiteY127" fmla="*/ 730670 h 2549768"/>
              <a:gd name="connsiteX128" fmla="*/ 2480127 w 2823151"/>
              <a:gd name="connsiteY128" fmla="*/ 715512 h 2549768"/>
              <a:gd name="connsiteX129" fmla="*/ 2562141 w 2823151"/>
              <a:gd name="connsiteY129" fmla="*/ 620505 h 2549768"/>
              <a:gd name="connsiteX130" fmla="*/ 2633870 w 2823151"/>
              <a:gd name="connsiteY130" fmla="*/ 473799 h 2549768"/>
              <a:gd name="connsiteX131" fmla="*/ 2630893 w 2823151"/>
              <a:gd name="connsiteY131" fmla="*/ 441859 h 2549768"/>
              <a:gd name="connsiteX132" fmla="*/ 2624126 w 2823151"/>
              <a:gd name="connsiteY132" fmla="*/ 424536 h 2549768"/>
              <a:gd name="connsiteX133" fmla="*/ 2606262 w 2823151"/>
              <a:gd name="connsiteY133" fmla="*/ 376355 h 2549768"/>
              <a:gd name="connsiteX134" fmla="*/ 2556728 w 2823151"/>
              <a:gd name="connsiteY134" fmla="*/ 330070 h 2549768"/>
              <a:gd name="connsiteX135" fmla="*/ 2546442 w 2823151"/>
              <a:gd name="connsiteY135" fmla="*/ 317077 h 2549768"/>
              <a:gd name="connsiteX136" fmla="*/ 2559705 w 2823151"/>
              <a:gd name="connsiteY136" fmla="*/ 308416 h 2549768"/>
              <a:gd name="connsiteX137" fmla="*/ 2592728 w 2823151"/>
              <a:gd name="connsiteY137" fmla="*/ 309769 h 2549768"/>
              <a:gd name="connsiteX138" fmla="*/ 2619795 w 2823151"/>
              <a:gd name="connsiteY138" fmla="*/ 326822 h 2549768"/>
              <a:gd name="connsiteX139" fmla="*/ 2658502 w 2823151"/>
              <a:gd name="connsiteY139" fmla="*/ 324386 h 2549768"/>
              <a:gd name="connsiteX140" fmla="*/ 2674201 w 2823151"/>
              <a:gd name="connsiteY140" fmla="*/ 269709 h 2549768"/>
              <a:gd name="connsiteX141" fmla="*/ 2688006 w 2823151"/>
              <a:gd name="connsiteY141" fmla="*/ 212055 h 2549768"/>
              <a:gd name="connsiteX142" fmla="*/ 2711555 w 2823151"/>
              <a:gd name="connsiteY142" fmla="*/ 201769 h 2549768"/>
              <a:gd name="connsiteX143" fmla="*/ 2719675 w 2823151"/>
              <a:gd name="connsiteY143" fmla="*/ 219634 h 2549768"/>
              <a:gd name="connsiteX144" fmla="*/ 2712096 w 2823151"/>
              <a:gd name="connsiteY144" fmla="*/ 257258 h 2549768"/>
              <a:gd name="connsiteX145" fmla="*/ 2724006 w 2823151"/>
              <a:gd name="connsiteY145" fmla="*/ 230732 h 2549768"/>
              <a:gd name="connsiteX146" fmla="*/ 2734833 w 2823151"/>
              <a:gd name="connsiteY146" fmla="*/ 200687 h 2549768"/>
              <a:gd name="connsiteX147" fmla="*/ 2757299 w 2823151"/>
              <a:gd name="connsiteY147" fmla="*/ 193378 h 2549768"/>
              <a:gd name="connsiteX148" fmla="*/ 2765419 w 2823151"/>
              <a:gd name="connsiteY148" fmla="*/ 212055 h 2549768"/>
              <a:gd name="connsiteX149" fmla="*/ 2769479 w 2823151"/>
              <a:gd name="connsiteY149" fmla="*/ 219363 h 2549768"/>
              <a:gd name="connsiteX150" fmla="*/ 2782742 w 2823151"/>
              <a:gd name="connsiteY150" fmla="*/ 238581 h 2549768"/>
              <a:gd name="connsiteX151" fmla="*/ 2770291 w 2823151"/>
              <a:gd name="connsiteY151" fmla="*/ 321137 h 2549768"/>
              <a:gd name="connsiteX152" fmla="*/ 2773269 w 2823151"/>
              <a:gd name="connsiteY152" fmla="*/ 337378 h 2549768"/>
              <a:gd name="connsiteX153" fmla="*/ 2792216 w 2823151"/>
              <a:gd name="connsiteY153" fmla="*/ 290551 h 2549768"/>
              <a:gd name="connsiteX154" fmla="*/ 2798442 w 2823151"/>
              <a:gd name="connsiteY154" fmla="*/ 274310 h 2549768"/>
              <a:gd name="connsiteX155" fmla="*/ 2823885 w 2823151"/>
              <a:gd name="connsiteY155" fmla="*/ 275122 h 2549768"/>
              <a:gd name="connsiteX156" fmla="*/ 2823885 w 2823151"/>
              <a:gd name="connsiteY156" fmla="*/ 297047 h 2549768"/>
              <a:gd name="connsiteX157" fmla="*/ 2799253 w 2823151"/>
              <a:gd name="connsiteY157" fmla="*/ 361468 h 2549768"/>
              <a:gd name="connsiteX158" fmla="*/ 2798171 w 2823151"/>
              <a:gd name="connsiteY158" fmla="*/ 376897 h 2549768"/>
              <a:gd name="connsiteX159" fmla="*/ 2780848 w 2823151"/>
              <a:gd name="connsiteY159" fmla="*/ 438069 h 2549768"/>
              <a:gd name="connsiteX160" fmla="*/ 2745660 w 2823151"/>
              <a:gd name="connsiteY160" fmla="*/ 494641 h 2549768"/>
              <a:gd name="connsiteX161" fmla="*/ 2707224 w 2823151"/>
              <a:gd name="connsiteY161" fmla="*/ 583964 h 2549768"/>
              <a:gd name="connsiteX162" fmla="*/ 2675555 w 2823151"/>
              <a:gd name="connsiteY162" fmla="*/ 675182 h 2549768"/>
              <a:gd name="connsiteX163" fmla="*/ 2616277 w 2823151"/>
              <a:gd name="connsiteY163" fmla="*/ 788054 h 2549768"/>
              <a:gd name="connsiteX164" fmla="*/ 2565389 w 2823151"/>
              <a:gd name="connsiteY164" fmla="*/ 862219 h 2549768"/>
              <a:gd name="connsiteX165" fmla="*/ 2543735 w 2823151"/>
              <a:gd name="connsiteY165" fmla="*/ 891452 h 2549768"/>
              <a:gd name="connsiteX166" fmla="*/ 2494743 w 2823151"/>
              <a:gd name="connsiteY166" fmla="*/ 911752 h 2549768"/>
              <a:gd name="connsiteX167" fmla="*/ 2442773 w 2823151"/>
              <a:gd name="connsiteY167" fmla="*/ 897136 h 2549768"/>
              <a:gd name="connsiteX168" fmla="*/ 2302563 w 2823151"/>
              <a:gd name="connsiteY168" fmla="*/ 851392 h 2549768"/>
              <a:gd name="connsiteX169" fmla="*/ 2193481 w 2823151"/>
              <a:gd name="connsiteY169" fmla="*/ 799693 h 2549768"/>
              <a:gd name="connsiteX170" fmla="*/ 2180759 w 2823151"/>
              <a:gd name="connsiteY170" fmla="*/ 797527 h 2549768"/>
              <a:gd name="connsiteX171" fmla="*/ 2158834 w 2823151"/>
              <a:gd name="connsiteY171" fmla="*/ 789678 h 2549768"/>
              <a:gd name="connsiteX172" fmla="*/ 2109571 w 2823151"/>
              <a:gd name="connsiteY172" fmla="*/ 754490 h 2549768"/>
              <a:gd name="connsiteX173" fmla="*/ 2085481 w 2823151"/>
              <a:gd name="connsiteY173" fmla="*/ 760174 h 2549768"/>
              <a:gd name="connsiteX174" fmla="*/ 2005631 w 2823151"/>
              <a:gd name="connsiteY174" fmla="*/ 818099 h 2549768"/>
              <a:gd name="connsiteX175" fmla="*/ 1927406 w 2823151"/>
              <a:gd name="connsiteY175" fmla="*/ 850850 h 2549768"/>
              <a:gd name="connsiteX176" fmla="*/ 1841331 w 2823151"/>
              <a:gd name="connsiteY176" fmla="*/ 908775 h 2549768"/>
              <a:gd name="connsiteX177" fmla="*/ 1799376 w 2823151"/>
              <a:gd name="connsiteY177" fmla="*/ 936925 h 2549768"/>
              <a:gd name="connsiteX178" fmla="*/ 1723858 w 2823151"/>
              <a:gd name="connsiteY178" fmla="*/ 981858 h 2549768"/>
              <a:gd name="connsiteX179" fmla="*/ 1646444 w 2823151"/>
              <a:gd name="connsiteY179" fmla="*/ 1037887 h 2549768"/>
              <a:gd name="connsiteX180" fmla="*/ 1640219 w 2823151"/>
              <a:gd name="connsiteY180" fmla="*/ 1044925 h 2549768"/>
              <a:gd name="connsiteX181" fmla="*/ 1648339 w 2823151"/>
              <a:gd name="connsiteY181" fmla="*/ 1048444 h 2549768"/>
              <a:gd name="connsiteX182" fmla="*/ 1745512 w 2823151"/>
              <a:gd name="connsiteY182" fmla="*/ 1085256 h 2549768"/>
              <a:gd name="connsiteX183" fmla="*/ 1756339 w 2823151"/>
              <a:gd name="connsiteY183" fmla="*/ 1090669 h 2549768"/>
              <a:gd name="connsiteX184" fmla="*/ 1852429 w 2823151"/>
              <a:gd name="connsiteY184" fmla="*/ 1143722 h 2549768"/>
              <a:gd name="connsiteX185" fmla="*/ 1962865 w 2823151"/>
              <a:gd name="connsiteY185" fmla="*/ 1205165 h 2549768"/>
              <a:gd name="connsiteX186" fmla="*/ 2099827 w 2823151"/>
              <a:gd name="connsiteY186" fmla="*/ 1282849 h 2549768"/>
              <a:gd name="connsiteX187" fmla="*/ 2145571 w 2823151"/>
              <a:gd name="connsiteY187" fmla="*/ 1316413 h 2549768"/>
              <a:gd name="connsiteX188" fmla="*/ 2157751 w 2823151"/>
              <a:gd name="connsiteY188" fmla="*/ 1347541 h 2549768"/>
              <a:gd name="connsiteX189" fmla="*/ 2130954 w 2823151"/>
              <a:gd name="connsiteY189" fmla="*/ 1434428 h 2549768"/>
              <a:gd name="connsiteX190" fmla="*/ 2034052 w 2823151"/>
              <a:gd name="connsiteY190" fmla="*/ 1545405 h 2549768"/>
              <a:gd name="connsiteX191" fmla="*/ 1898985 w 2823151"/>
              <a:gd name="connsiteY191" fmla="*/ 1686157 h 2549768"/>
              <a:gd name="connsiteX192" fmla="*/ 1822654 w 2823151"/>
              <a:gd name="connsiteY192" fmla="*/ 1754367 h 2549768"/>
              <a:gd name="connsiteX193" fmla="*/ 1742264 w 2823151"/>
              <a:gd name="connsiteY193" fmla="*/ 1844231 h 2549768"/>
              <a:gd name="connsiteX194" fmla="*/ 1693813 w 2823151"/>
              <a:gd name="connsiteY194" fmla="*/ 1938968 h 2549768"/>
              <a:gd name="connsiteX195" fmla="*/ 1701933 w 2823151"/>
              <a:gd name="connsiteY195" fmla="*/ 1973073 h 2549768"/>
              <a:gd name="connsiteX196" fmla="*/ 1698685 w 2823151"/>
              <a:gd name="connsiteY196" fmla="*/ 1987419 h 2549768"/>
              <a:gd name="connsiteX197" fmla="*/ 1697602 w 2823151"/>
              <a:gd name="connsiteY197" fmla="*/ 1997434 h 2549768"/>
              <a:gd name="connsiteX198" fmla="*/ 1748489 w 2823151"/>
              <a:gd name="connsiteY198" fmla="*/ 2055629 h 2549768"/>
              <a:gd name="connsiteX199" fmla="*/ 1790444 w 2823151"/>
              <a:gd name="connsiteY199" fmla="*/ 2082697 h 2549768"/>
              <a:gd name="connsiteX200" fmla="*/ 1806143 w 2823151"/>
              <a:gd name="connsiteY200" fmla="*/ 2100020 h 2549768"/>
              <a:gd name="connsiteX201" fmla="*/ 1818865 w 2823151"/>
              <a:gd name="connsiteY201" fmla="*/ 2107058 h 2549768"/>
              <a:gd name="connsiteX202" fmla="*/ 1877331 w 2823151"/>
              <a:gd name="connsiteY202" fmla="*/ 2117885 h 2549768"/>
              <a:gd name="connsiteX203" fmla="*/ 1909541 w 2823151"/>
              <a:gd name="connsiteY203" fmla="*/ 2160652 h 2549768"/>
              <a:gd name="connsiteX204" fmla="*/ 1883015 w 2823151"/>
              <a:gd name="connsiteY204" fmla="*/ 2198005 h 2549768"/>
              <a:gd name="connsiteX205" fmla="*/ 1818594 w 2823151"/>
              <a:gd name="connsiteY205" fmla="*/ 2210997 h 2549768"/>
              <a:gd name="connsiteX206" fmla="*/ 1755797 w 2823151"/>
              <a:gd name="connsiteY206" fmla="*/ 2209373 h 2549768"/>
              <a:gd name="connsiteX207" fmla="*/ 1685422 w 2823151"/>
              <a:gd name="connsiteY207" fmla="*/ 2189614 h 2549768"/>
              <a:gd name="connsiteX208" fmla="*/ 1546294 w 2823151"/>
              <a:gd name="connsiteY208" fmla="*/ 2131960 h 2549768"/>
              <a:gd name="connsiteX209" fmla="*/ 1471588 w 2823151"/>
              <a:gd name="connsiteY209" fmla="*/ 2105975 h 2549768"/>
              <a:gd name="connsiteX210" fmla="*/ 1412310 w 2823151"/>
              <a:gd name="connsiteY210" fmla="*/ 2073223 h 2549768"/>
              <a:gd name="connsiteX211" fmla="*/ 1397964 w 2823151"/>
              <a:gd name="connsiteY211" fmla="*/ 2052652 h 2549768"/>
              <a:gd name="connsiteX212" fmla="*/ 1405813 w 2823151"/>
              <a:gd name="connsiteY212" fmla="*/ 2032622 h 2549768"/>
              <a:gd name="connsiteX213" fmla="*/ 1437482 w 2823151"/>
              <a:gd name="connsiteY213" fmla="*/ 1993644 h 2549768"/>
              <a:gd name="connsiteX214" fmla="*/ 1459407 w 2823151"/>
              <a:gd name="connsiteY214" fmla="*/ 1950878 h 2549768"/>
              <a:gd name="connsiteX215" fmla="*/ 1481061 w 2823151"/>
              <a:gd name="connsiteY215" fmla="*/ 1913795 h 2549768"/>
              <a:gd name="connsiteX216" fmla="*/ 1501633 w 2823151"/>
              <a:gd name="connsiteY216" fmla="*/ 1904863 h 2549768"/>
              <a:gd name="connsiteX217" fmla="*/ 1514084 w 2823151"/>
              <a:gd name="connsiteY217" fmla="*/ 1901344 h 2549768"/>
              <a:gd name="connsiteX218" fmla="*/ 1532219 w 2823151"/>
              <a:gd name="connsiteY218" fmla="*/ 1878066 h 2549768"/>
              <a:gd name="connsiteX219" fmla="*/ 1558475 w 2823151"/>
              <a:gd name="connsiteY219" fmla="*/ 1840171 h 2549768"/>
              <a:gd name="connsiteX220" fmla="*/ 1610174 w 2823151"/>
              <a:gd name="connsiteY220" fmla="*/ 1774126 h 2549768"/>
              <a:gd name="connsiteX221" fmla="*/ 1668369 w 2823151"/>
              <a:gd name="connsiteY221" fmla="*/ 1683720 h 2549768"/>
              <a:gd name="connsiteX222" fmla="*/ 1711407 w 2823151"/>
              <a:gd name="connsiteY222" fmla="*/ 1613345 h 2549768"/>
              <a:gd name="connsiteX223" fmla="*/ 1746594 w 2823151"/>
              <a:gd name="connsiteY223" fmla="*/ 1547300 h 2549768"/>
              <a:gd name="connsiteX224" fmla="*/ 1775557 w 2823151"/>
              <a:gd name="connsiteY224" fmla="*/ 1502097 h 2549768"/>
              <a:gd name="connsiteX225" fmla="*/ 1844309 w 2823151"/>
              <a:gd name="connsiteY225" fmla="*/ 1426037 h 2549768"/>
              <a:gd name="connsiteX226" fmla="*/ 1841060 w 2823151"/>
              <a:gd name="connsiteY226" fmla="*/ 1414668 h 2549768"/>
              <a:gd name="connsiteX227" fmla="*/ 1708700 w 2823151"/>
              <a:gd name="connsiteY227" fmla="*/ 1392744 h 2549768"/>
              <a:gd name="connsiteX228" fmla="*/ 1590685 w 2823151"/>
              <a:gd name="connsiteY228" fmla="*/ 1377315 h 2549768"/>
              <a:gd name="connsiteX229" fmla="*/ 1555497 w 2823151"/>
              <a:gd name="connsiteY229" fmla="*/ 1368383 h 2549768"/>
              <a:gd name="connsiteX230" fmla="*/ 1440460 w 2823151"/>
              <a:gd name="connsiteY230" fmla="*/ 1338067 h 2549768"/>
              <a:gd name="connsiteX231" fmla="*/ 1413122 w 2823151"/>
              <a:gd name="connsiteY231" fmla="*/ 1329406 h 2549768"/>
              <a:gd name="connsiteX232" fmla="*/ 1398505 w 2823151"/>
              <a:gd name="connsiteY232" fmla="*/ 1331030 h 2549768"/>
              <a:gd name="connsiteX233" fmla="*/ 1299438 w 2823151"/>
              <a:gd name="connsiteY233" fmla="*/ 1406007 h 2549768"/>
              <a:gd name="connsiteX234" fmla="*/ 1222024 w 2823151"/>
              <a:gd name="connsiteY234" fmla="*/ 1480713 h 2549768"/>
              <a:gd name="connsiteX235" fmla="*/ 1162476 w 2823151"/>
              <a:gd name="connsiteY235" fmla="*/ 1534578 h 2549768"/>
              <a:gd name="connsiteX236" fmla="*/ 1090746 w 2823151"/>
              <a:gd name="connsiteY236" fmla="*/ 1594668 h 2549768"/>
              <a:gd name="connsiteX237" fmla="*/ 939168 w 2823151"/>
              <a:gd name="connsiteY237" fmla="*/ 1706999 h 2549768"/>
              <a:gd name="connsiteX238" fmla="*/ 886386 w 2823151"/>
              <a:gd name="connsiteY238" fmla="*/ 1748141 h 2549768"/>
              <a:gd name="connsiteX239" fmla="*/ 768642 w 2823151"/>
              <a:gd name="connsiteY239" fmla="*/ 1825284 h 2549768"/>
              <a:gd name="connsiteX240" fmla="*/ 711259 w 2823151"/>
              <a:gd name="connsiteY240" fmla="*/ 1855058 h 2549768"/>
              <a:gd name="connsiteX241" fmla="*/ 632221 w 2823151"/>
              <a:gd name="connsiteY241" fmla="*/ 1908111 h 2549768"/>
              <a:gd name="connsiteX242" fmla="*/ 586477 w 2823151"/>
              <a:gd name="connsiteY242" fmla="*/ 1940592 h 2549768"/>
              <a:gd name="connsiteX243" fmla="*/ 505815 w 2823151"/>
              <a:gd name="connsiteY243" fmla="*/ 1995539 h 2549768"/>
              <a:gd name="connsiteX244" fmla="*/ 418387 w 2823151"/>
              <a:gd name="connsiteY244" fmla="*/ 2056712 h 2549768"/>
              <a:gd name="connsiteX245" fmla="*/ 321214 w 2823151"/>
              <a:gd name="connsiteY245" fmla="*/ 2154697 h 2549768"/>
              <a:gd name="connsiteX246" fmla="*/ 290357 w 2823151"/>
              <a:gd name="connsiteY246" fmla="*/ 2183930 h 2549768"/>
              <a:gd name="connsiteX247" fmla="*/ 275741 w 2823151"/>
              <a:gd name="connsiteY247" fmla="*/ 2200170 h 2549768"/>
              <a:gd name="connsiteX248" fmla="*/ 237034 w 2823151"/>
              <a:gd name="connsiteY248" fmla="*/ 2243208 h 2549768"/>
              <a:gd name="connsiteX249" fmla="*/ 233786 w 2823151"/>
              <a:gd name="connsiteY249" fmla="*/ 2257283 h 2549768"/>
              <a:gd name="connsiteX250" fmla="*/ 219170 w 2823151"/>
              <a:gd name="connsiteY250" fmla="*/ 2286516 h 2549768"/>
              <a:gd name="connsiteX251" fmla="*/ 201034 w 2823151"/>
              <a:gd name="connsiteY251" fmla="*/ 2304381 h 2549768"/>
              <a:gd name="connsiteX252" fmla="*/ 177756 w 2823151"/>
              <a:gd name="connsiteY252" fmla="*/ 2340110 h 2549768"/>
              <a:gd name="connsiteX253" fmla="*/ 165576 w 2823151"/>
              <a:gd name="connsiteY253" fmla="*/ 2359328 h 2549768"/>
              <a:gd name="connsiteX254" fmla="*/ 162869 w 2823151"/>
              <a:gd name="connsiteY254" fmla="*/ 2363929 h 2549768"/>
              <a:gd name="connsiteX255" fmla="*/ 148252 w 2823151"/>
              <a:gd name="connsiteY255" fmla="*/ 2394516 h 2549768"/>
              <a:gd name="connsiteX256" fmla="*/ 136884 w 2823151"/>
              <a:gd name="connsiteY256" fmla="*/ 2424831 h 2549768"/>
              <a:gd name="connsiteX257" fmla="*/ 101155 w 2823151"/>
              <a:gd name="connsiteY257" fmla="*/ 2504139 h 2549768"/>
              <a:gd name="connsiteX258" fmla="*/ 99260 w 2823151"/>
              <a:gd name="connsiteY258" fmla="*/ 2511718 h 2549768"/>
              <a:gd name="connsiteX259" fmla="*/ 70298 w 2823151"/>
              <a:gd name="connsiteY259" fmla="*/ 2548530 h 2549768"/>
              <a:gd name="connsiteX260" fmla="*/ 44313 w 2823151"/>
              <a:gd name="connsiteY260" fmla="*/ 2550154 h 254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</a:cxnLst>
            <a:rect l="l" t="t" r="r" b="b"/>
            <a:pathLst>
              <a:path w="2823151" h="2549768">
                <a:moveTo>
                  <a:pt x="44313" y="2550154"/>
                </a:moveTo>
                <a:cubicBezTo>
                  <a:pt x="8584" y="2524711"/>
                  <a:pt x="3982" y="2485463"/>
                  <a:pt x="734" y="2446485"/>
                </a:cubicBezTo>
                <a:cubicBezTo>
                  <a:pt x="-1973" y="2414546"/>
                  <a:pt x="3170" y="2382606"/>
                  <a:pt x="10208" y="2351478"/>
                </a:cubicBezTo>
                <a:cubicBezTo>
                  <a:pt x="11832" y="2343629"/>
                  <a:pt x="12644" y="2335508"/>
                  <a:pt x="13185" y="2327388"/>
                </a:cubicBezTo>
                <a:cubicBezTo>
                  <a:pt x="18599" y="2259178"/>
                  <a:pt x="1005" y="2201794"/>
                  <a:pt x="1817" y="2133313"/>
                </a:cubicBezTo>
                <a:cubicBezTo>
                  <a:pt x="2087" y="2108411"/>
                  <a:pt x="3711" y="2083238"/>
                  <a:pt x="14268" y="2059960"/>
                </a:cubicBezTo>
                <a:cubicBezTo>
                  <a:pt x="24283" y="2037494"/>
                  <a:pt x="57847" y="2028562"/>
                  <a:pt x="74899" y="2046426"/>
                </a:cubicBezTo>
                <a:cubicBezTo>
                  <a:pt x="81125" y="2052923"/>
                  <a:pt x="92764" y="2051569"/>
                  <a:pt x="101967" y="2051840"/>
                </a:cubicBezTo>
                <a:cubicBezTo>
                  <a:pt x="110087" y="2052110"/>
                  <a:pt x="117937" y="2055088"/>
                  <a:pt x="125245" y="2058336"/>
                </a:cubicBezTo>
                <a:cubicBezTo>
                  <a:pt x="150147" y="2069163"/>
                  <a:pt x="173967" y="2064020"/>
                  <a:pt x="195079" y="2050486"/>
                </a:cubicBezTo>
                <a:cubicBezTo>
                  <a:pt x="245966" y="2018547"/>
                  <a:pt x="288733" y="1977133"/>
                  <a:pt x="328523" y="1931930"/>
                </a:cubicBezTo>
                <a:cubicBezTo>
                  <a:pt x="352613" y="1904592"/>
                  <a:pt x="376974" y="1877524"/>
                  <a:pt x="403771" y="1852893"/>
                </a:cubicBezTo>
                <a:cubicBezTo>
                  <a:pt x="429485" y="1829074"/>
                  <a:pt x="451410" y="1802006"/>
                  <a:pt x="473064" y="1774668"/>
                </a:cubicBezTo>
                <a:cubicBezTo>
                  <a:pt x="499049" y="1741916"/>
                  <a:pt x="530447" y="1716202"/>
                  <a:pt x="568071" y="1697796"/>
                </a:cubicBezTo>
                <a:cubicBezTo>
                  <a:pt x="595680" y="1684262"/>
                  <a:pt x="622206" y="1668563"/>
                  <a:pt x="649003" y="1653405"/>
                </a:cubicBezTo>
                <a:cubicBezTo>
                  <a:pt x="667950" y="1642578"/>
                  <a:pt x="689334" y="1635811"/>
                  <a:pt x="708823" y="1625255"/>
                </a:cubicBezTo>
                <a:cubicBezTo>
                  <a:pt x="715319" y="1621736"/>
                  <a:pt x="722356" y="1618758"/>
                  <a:pt x="727499" y="1613886"/>
                </a:cubicBezTo>
                <a:cubicBezTo>
                  <a:pt x="750236" y="1593585"/>
                  <a:pt x="774326" y="1574909"/>
                  <a:pt x="795168" y="1552713"/>
                </a:cubicBezTo>
                <a:cubicBezTo>
                  <a:pt x="805454" y="1541886"/>
                  <a:pt x="811950" y="1528082"/>
                  <a:pt x="820341" y="1515631"/>
                </a:cubicBezTo>
                <a:cubicBezTo>
                  <a:pt x="836582" y="1491811"/>
                  <a:pt x="852552" y="1467450"/>
                  <a:pt x="867439" y="1442819"/>
                </a:cubicBezTo>
                <a:cubicBezTo>
                  <a:pt x="899649" y="1389496"/>
                  <a:pt x="935108" y="1338879"/>
                  <a:pt x="981393" y="1296383"/>
                </a:cubicBezTo>
                <a:cubicBezTo>
                  <a:pt x="993303" y="1285556"/>
                  <a:pt x="1004671" y="1273917"/>
                  <a:pt x="1016581" y="1263090"/>
                </a:cubicBezTo>
                <a:cubicBezTo>
                  <a:pt x="1029303" y="1251451"/>
                  <a:pt x="1035258" y="1235210"/>
                  <a:pt x="1046356" y="1222759"/>
                </a:cubicBezTo>
                <a:cubicBezTo>
                  <a:pt x="1063137" y="1203812"/>
                  <a:pt x="1060431" y="1179722"/>
                  <a:pt x="1065303" y="1157797"/>
                </a:cubicBezTo>
                <a:cubicBezTo>
                  <a:pt x="1075859" y="1109617"/>
                  <a:pt x="1086686" y="1061707"/>
                  <a:pt x="1114566" y="1020023"/>
                </a:cubicBezTo>
                <a:cubicBezTo>
                  <a:pt x="1129182" y="998098"/>
                  <a:pt x="1147588" y="979963"/>
                  <a:pt x="1167618" y="962910"/>
                </a:cubicBezTo>
                <a:cubicBezTo>
                  <a:pt x="1180611" y="951813"/>
                  <a:pt x="1196851" y="945858"/>
                  <a:pt x="1210385" y="936113"/>
                </a:cubicBezTo>
                <a:cubicBezTo>
                  <a:pt x="1228250" y="923392"/>
                  <a:pt x="1248280" y="914189"/>
                  <a:pt x="1265603" y="900925"/>
                </a:cubicBezTo>
                <a:cubicBezTo>
                  <a:pt x="1268581" y="898760"/>
                  <a:pt x="1271558" y="896865"/>
                  <a:pt x="1275348" y="896053"/>
                </a:cubicBezTo>
                <a:cubicBezTo>
                  <a:pt x="1294565" y="892805"/>
                  <a:pt x="1305934" y="878459"/>
                  <a:pt x="1319738" y="866279"/>
                </a:cubicBezTo>
                <a:cubicBezTo>
                  <a:pt x="1335708" y="851933"/>
                  <a:pt x="1346806" y="831632"/>
                  <a:pt x="1368189" y="823783"/>
                </a:cubicBezTo>
                <a:cubicBezTo>
                  <a:pt x="1382265" y="818640"/>
                  <a:pt x="1391197" y="808084"/>
                  <a:pt x="1397152" y="795362"/>
                </a:cubicBezTo>
                <a:cubicBezTo>
                  <a:pt x="1403648" y="781557"/>
                  <a:pt x="1412310" y="770189"/>
                  <a:pt x="1426926" y="764505"/>
                </a:cubicBezTo>
                <a:cubicBezTo>
                  <a:pt x="1432610" y="762339"/>
                  <a:pt x="1436400" y="757467"/>
                  <a:pt x="1438565" y="753136"/>
                </a:cubicBezTo>
                <a:cubicBezTo>
                  <a:pt x="1447497" y="735272"/>
                  <a:pt x="1462926" y="723091"/>
                  <a:pt x="1474294" y="707121"/>
                </a:cubicBezTo>
                <a:cubicBezTo>
                  <a:pt x="1485663" y="691422"/>
                  <a:pt x="1494324" y="673828"/>
                  <a:pt x="1506234" y="658400"/>
                </a:cubicBezTo>
                <a:cubicBezTo>
                  <a:pt x="1512189" y="650550"/>
                  <a:pt x="1517332" y="642159"/>
                  <a:pt x="1524369" y="635122"/>
                </a:cubicBezTo>
                <a:cubicBezTo>
                  <a:pt x="1566053" y="592084"/>
                  <a:pt x="1603136" y="544986"/>
                  <a:pt x="1642384" y="499784"/>
                </a:cubicBezTo>
                <a:cubicBezTo>
                  <a:pt x="1655377" y="484626"/>
                  <a:pt x="1669452" y="470551"/>
                  <a:pt x="1685151" y="458370"/>
                </a:cubicBezTo>
                <a:cubicBezTo>
                  <a:pt x="1710595" y="438340"/>
                  <a:pt x="1727647" y="411814"/>
                  <a:pt x="1744429" y="385017"/>
                </a:cubicBezTo>
                <a:cubicBezTo>
                  <a:pt x="1750655" y="374731"/>
                  <a:pt x="1748760" y="368506"/>
                  <a:pt x="1738745" y="361739"/>
                </a:cubicBezTo>
                <a:cubicBezTo>
                  <a:pt x="1703557" y="338731"/>
                  <a:pt x="1671076" y="312746"/>
                  <a:pt x="1641031" y="283513"/>
                </a:cubicBezTo>
                <a:cubicBezTo>
                  <a:pt x="1628850" y="271333"/>
                  <a:pt x="1615046" y="260777"/>
                  <a:pt x="1602595" y="248867"/>
                </a:cubicBezTo>
                <a:cubicBezTo>
                  <a:pt x="1597723" y="244265"/>
                  <a:pt x="1592580" y="242641"/>
                  <a:pt x="1585813" y="242912"/>
                </a:cubicBezTo>
                <a:cubicBezTo>
                  <a:pt x="1542234" y="244536"/>
                  <a:pt x="1498384" y="246701"/>
                  <a:pt x="1455076" y="238311"/>
                </a:cubicBezTo>
                <a:cubicBezTo>
                  <a:pt x="1424761" y="232356"/>
                  <a:pt x="1394716" y="224235"/>
                  <a:pt x="1364129" y="221258"/>
                </a:cubicBezTo>
                <a:cubicBezTo>
                  <a:pt x="1303769" y="215574"/>
                  <a:pt x="1243137" y="216656"/>
                  <a:pt x="1182776" y="226401"/>
                </a:cubicBezTo>
                <a:cubicBezTo>
                  <a:pt x="1167077" y="228837"/>
                  <a:pt x="1152190" y="230732"/>
                  <a:pt x="1140010" y="243724"/>
                </a:cubicBezTo>
                <a:cubicBezTo>
                  <a:pt x="1132972" y="251303"/>
                  <a:pt x="1119979" y="252386"/>
                  <a:pt x="1109694" y="255904"/>
                </a:cubicBezTo>
                <a:cubicBezTo>
                  <a:pt x="1080190" y="266461"/>
                  <a:pt x="1055559" y="283513"/>
                  <a:pt x="1039318" y="310852"/>
                </a:cubicBezTo>
                <a:cubicBezTo>
                  <a:pt x="1034716" y="318431"/>
                  <a:pt x="1036070" y="327904"/>
                  <a:pt x="1035258" y="336837"/>
                </a:cubicBezTo>
                <a:cubicBezTo>
                  <a:pt x="1034716" y="341167"/>
                  <a:pt x="1038777" y="348476"/>
                  <a:pt x="1030115" y="348746"/>
                </a:cubicBezTo>
                <a:cubicBezTo>
                  <a:pt x="1021724" y="349017"/>
                  <a:pt x="1010356" y="353077"/>
                  <a:pt x="1007378" y="341438"/>
                </a:cubicBezTo>
                <a:cubicBezTo>
                  <a:pt x="1001423" y="317348"/>
                  <a:pt x="993574" y="292716"/>
                  <a:pt x="1014686" y="271062"/>
                </a:cubicBezTo>
                <a:cubicBezTo>
                  <a:pt x="1020100" y="265378"/>
                  <a:pt x="1021453" y="257258"/>
                  <a:pt x="1023348" y="249950"/>
                </a:cubicBezTo>
                <a:cubicBezTo>
                  <a:pt x="1024972" y="244536"/>
                  <a:pt x="1020912" y="242912"/>
                  <a:pt x="1017393" y="241017"/>
                </a:cubicBezTo>
                <a:cubicBezTo>
                  <a:pt x="998987" y="231002"/>
                  <a:pt x="979228" y="231544"/>
                  <a:pt x="960551" y="236957"/>
                </a:cubicBezTo>
                <a:cubicBezTo>
                  <a:pt x="928882" y="246160"/>
                  <a:pt x="896942" y="246701"/>
                  <a:pt x="864461" y="246431"/>
                </a:cubicBezTo>
                <a:cubicBezTo>
                  <a:pt x="854988" y="246431"/>
                  <a:pt x="850386" y="241288"/>
                  <a:pt x="850115" y="232085"/>
                </a:cubicBezTo>
                <a:cubicBezTo>
                  <a:pt x="849845" y="222882"/>
                  <a:pt x="849845" y="213408"/>
                  <a:pt x="862296" y="212326"/>
                </a:cubicBezTo>
                <a:cubicBezTo>
                  <a:pt x="891800" y="209619"/>
                  <a:pt x="919679" y="200416"/>
                  <a:pt x="948371" y="194461"/>
                </a:cubicBezTo>
                <a:cubicBezTo>
                  <a:pt x="954326" y="193378"/>
                  <a:pt x="960822" y="191754"/>
                  <a:pt x="962987" y="184446"/>
                </a:cubicBezTo>
                <a:cubicBezTo>
                  <a:pt x="960551" y="181198"/>
                  <a:pt x="956762" y="182551"/>
                  <a:pt x="953784" y="182551"/>
                </a:cubicBezTo>
                <a:cubicBezTo>
                  <a:pt x="920221" y="182822"/>
                  <a:pt x="886927" y="180115"/>
                  <a:pt x="853634" y="176867"/>
                </a:cubicBezTo>
                <a:cubicBezTo>
                  <a:pt x="837123" y="175243"/>
                  <a:pt x="828461" y="158190"/>
                  <a:pt x="836852" y="144115"/>
                </a:cubicBezTo>
                <a:cubicBezTo>
                  <a:pt x="840642" y="137890"/>
                  <a:pt x="847138" y="138702"/>
                  <a:pt x="852822" y="138702"/>
                </a:cubicBezTo>
                <a:cubicBezTo>
                  <a:pt x="888010" y="138972"/>
                  <a:pt x="923469" y="138972"/>
                  <a:pt x="958657" y="141409"/>
                </a:cubicBezTo>
                <a:cubicBezTo>
                  <a:pt x="962446" y="141679"/>
                  <a:pt x="966777" y="143574"/>
                  <a:pt x="970566" y="137890"/>
                </a:cubicBezTo>
                <a:cubicBezTo>
                  <a:pt x="959739" y="133288"/>
                  <a:pt x="948641" y="132206"/>
                  <a:pt x="938356" y="128416"/>
                </a:cubicBezTo>
                <a:cubicBezTo>
                  <a:pt x="918867" y="121108"/>
                  <a:pt x="898025" y="117318"/>
                  <a:pt x="879078" y="108386"/>
                </a:cubicBezTo>
                <a:cubicBezTo>
                  <a:pt x="867168" y="102702"/>
                  <a:pt x="864461" y="94852"/>
                  <a:pt x="869604" y="82130"/>
                </a:cubicBezTo>
                <a:cubicBezTo>
                  <a:pt x="873935" y="71303"/>
                  <a:pt x="880702" y="67514"/>
                  <a:pt x="892612" y="72927"/>
                </a:cubicBezTo>
                <a:cubicBezTo>
                  <a:pt x="922657" y="86732"/>
                  <a:pt x="956762" y="86191"/>
                  <a:pt x="986536" y="100536"/>
                </a:cubicBezTo>
                <a:cubicBezTo>
                  <a:pt x="991408" y="102973"/>
                  <a:pt x="993032" y="99454"/>
                  <a:pt x="995468" y="96747"/>
                </a:cubicBezTo>
                <a:cubicBezTo>
                  <a:pt x="998446" y="93499"/>
                  <a:pt x="998175" y="90792"/>
                  <a:pt x="995468" y="87003"/>
                </a:cubicBezTo>
                <a:cubicBezTo>
                  <a:pt x="983829" y="71303"/>
                  <a:pt x="970837" y="56958"/>
                  <a:pt x="957574" y="43153"/>
                </a:cubicBezTo>
                <a:cubicBezTo>
                  <a:pt x="952972" y="38281"/>
                  <a:pt x="947829" y="34221"/>
                  <a:pt x="943228" y="29619"/>
                </a:cubicBezTo>
                <a:cubicBezTo>
                  <a:pt x="936190" y="22852"/>
                  <a:pt x="935108" y="14191"/>
                  <a:pt x="940251" y="6612"/>
                </a:cubicBezTo>
                <a:cubicBezTo>
                  <a:pt x="945935" y="-1508"/>
                  <a:pt x="954867" y="-1238"/>
                  <a:pt x="962987" y="2552"/>
                </a:cubicBezTo>
                <a:cubicBezTo>
                  <a:pt x="967589" y="4717"/>
                  <a:pt x="971649" y="8236"/>
                  <a:pt x="975438" y="11484"/>
                </a:cubicBezTo>
                <a:cubicBezTo>
                  <a:pt x="982476" y="17439"/>
                  <a:pt x="988972" y="23935"/>
                  <a:pt x="995739" y="29890"/>
                </a:cubicBezTo>
                <a:cubicBezTo>
                  <a:pt x="1040942" y="70221"/>
                  <a:pt x="1040942" y="69950"/>
                  <a:pt x="1100491" y="81318"/>
                </a:cubicBezTo>
                <a:cubicBezTo>
                  <a:pt x="1121062" y="85108"/>
                  <a:pt x="1141092" y="91063"/>
                  <a:pt x="1159498" y="101890"/>
                </a:cubicBezTo>
                <a:cubicBezTo>
                  <a:pt x="1175468" y="111363"/>
                  <a:pt x="1193603" y="109469"/>
                  <a:pt x="1211197" y="106762"/>
                </a:cubicBezTo>
                <a:cubicBezTo>
                  <a:pt x="1273723" y="97559"/>
                  <a:pt x="1336250" y="88356"/>
                  <a:pt x="1399047" y="83484"/>
                </a:cubicBezTo>
                <a:cubicBezTo>
                  <a:pt x="1459949" y="78882"/>
                  <a:pt x="1521121" y="82401"/>
                  <a:pt x="1581753" y="88897"/>
                </a:cubicBezTo>
                <a:cubicBezTo>
                  <a:pt x="1588790" y="89709"/>
                  <a:pt x="1595557" y="90521"/>
                  <a:pt x="1602595" y="90521"/>
                </a:cubicBezTo>
                <a:cubicBezTo>
                  <a:pt x="1617753" y="90251"/>
                  <a:pt x="1631287" y="94311"/>
                  <a:pt x="1643467" y="104055"/>
                </a:cubicBezTo>
                <a:cubicBezTo>
                  <a:pt x="1666204" y="122461"/>
                  <a:pt x="1694354" y="131393"/>
                  <a:pt x="1720610" y="143033"/>
                </a:cubicBezTo>
                <a:cubicBezTo>
                  <a:pt x="1741993" y="152506"/>
                  <a:pt x="1762835" y="163604"/>
                  <a:pt x="1783948" y="173890"/>
                </a:cubicBezTo>
                <a:cubicBezTo>
                  <a:pt x="1787737" y="175784"/>
                  <a:pt x="1791797" y="178220"/>
                  <a:pt x="1796128" y="179032"/>
                </a:cubicBezTo>
                <a:cubicBezTo>
                  <a:pt x="1830775" y="186611"/>
                  <a:pt x="1861632" y="202852"/>
                  <a:pt x="1891135" y="221258"/>
                </a:cubicBezTo>
                <a:cubicBezTo>
                  <a:pt x="1918203" y="238040"/>
                  <a:pt x="1948248" y="248055"/>
                  <a:pt x="1976940" y="261047"/>
                </a:cubicBezTo>
                <a:cubicBezTo>
                  <a:pt x="2003737" y="273228"/>
                  <a:pt x="2027015" y="290280"/>
                  <a:pt x="2044338" y="314370"/>
                </a:cubicBezTo>
                <a:cubicBezTo>
                  <a:pt x="2048398" y="320055"/>
                  <a:pt x="2053000" y="325198"/>
                  <a:pt x="2058955" y="328987"/>
                </a:cubicBezTo>
                <a:cubicBezTo>
                  <a:pt x="2065992" y="333859"/>
                  <a:pt x="2077902" y="329799"/>
                  <a:pt x="2077631" y="321408"/>
                </a:cubicBezTo>
                <a:cubicBezTo>
                  <a:pt x="2077090" y="297859"/>
                  <a:pt x="2089270" y="281889"/>
                  <a:pt x="2105782" y="267002"/>
                </a:cubicBezTo>
                <a:cubicBezTo>
                  <a:pt x="2116067" y="257799"/>
                  <a:pt x="2124458" y="246972"/>
                  <a:pt x="2135556" y="238311"/>
                </a:cubicBezTo>
                <a:cubicBezTo>
                  <a:pt x="2151526" y="226130"/>
                  <a:pt x="2169390" y="219634"/>
                  <a:pt x="2188067" y="213679"/>
                </a:cubicBezTo>
                <a:cubicBezTo>
                  <a:pt x="2233541" y="198521"/>
                  <a:pt x="2279826" y="200687"/>
                  <a:pt x="2326112" y="207724"/>
                </a:cubicBezTo>
                <a:cubicBezTo>
                  <a:pt x="2340187" y="209890"/>
                  <a:pt x="2353180" y="215574"/>
                  <a:pt x="2362382" y="229649"/>
                </a:cubicBezTo>
                <a:cubicBezTo>
                  <a:pt x="2367525" y="237769"/>
                  <a:pt x="2378352" y="244536"/>
                  <a:pt x="2390533" y="244536"/>
                </a:cubicBezTo>
                <a:cubicBezTo>
                  <a:pt x="2398924" y="244536"/>
                  <a:pt x="2406773" y="245348"/>
                  <a:pt x="2411916" y="253198"/>
                </a:cubicBezTo>
                <a:cubicBezTo>
                  <a:pt x="2413811" y="255904"/>
                  <a:pt x="2417330" y="257799"/>
                  <a:pt x="2420578" y="257529"/>
                </a:cubicBezTo>
                <a:cubicBezTo>
                  <a:pt x="2437089" y="256446"/>
                  <a:pt x="2441149" y="269168"/>
                  <a:pt x="2445751" y="280536"/>
                </a:cubicBezTo>
                <a:cubicBezTo>
                  <a:pt x="2448728" y="287574"/>
                  <a:pt x="2452518" y="292175"/>
                  <a:pt x="2459284" y="295423"/>
                </a:cubicBezTo>
                <a:cubicBezTo>
                  <a:pt x="2496096" y="313829"/>
                  <a:pt x="2517751" y="351453"/>
                  <a:pt x="2512608" y="393949"/>
                </a:cubicBezTo>
                <a:cubicBezTo>
                  <a:pt x="2512066" y="397468"/>
                  <a:pt x="2512878" y="400445"/>
                  <a:pt x="2513420" y="403694"/>
                </a:cubicBezTo>
                <a:cubicBezTo>
                  <a:pt x="2516939" y="419393"/>
                  <a:pt x="2510442" y="432927"/>
                  <a:pt x="2502322" y="445107"/>
                </a:cubicBezTo>
                <a:cubicBezTo>
                  <a:pt x="2497720" y="452145"/>
                  <a:pt x="2487976" y="452686"/>
                  <a:pt x="2479856" y="450250"/>
                </a:cubicBezTo>
                <a:cubicBezTo>
                  <a:pt x="2466864" y="446460"/>
                  <a:pt x="2453600" y="447272"/>
                  <a:pt x="2440608" y="445107"/>
                </a:cubicBezTo>
                <a:cubicBezTo>
                  <a:pt x="2435736" y="444295"/>
                  <a:pt x="2434112" y="446460"/>
                  <a:pt x="2433029" y="450520"/>
                </a:cubicBezTo>
                <a:cubicBezTo>
                  <a:pt x="2429781" y="463513"/>
                  <a:pt x="2422473" y="475423"/>
                  <a:pt x="2421931" y="489227"/>
                </a:cubicBezTo>
                <a:cubicBezTo>
                  <a:pt x="2421661" y="496535"/>
                  <a:pt x="2415435" y="499513"/>
                  <a:pt x="2408939" y="500866"/>
                </a:cubicBezTo>
                <a:cubicBezTo>
                  <a:pt x="2400277" y="502761"/>
                  <a:pt x="2397300" y="507904"/>
                  <a:pt x="2397570" y="516836"/>
                </a:cubicBezTo>
                <a:cubicBezTo>
                  <a:pt x="2398112" y="539032"/>
                  <a:pt x="2392157" y="560415"/>
                  <a:pt x="2387826" y="582069"/>
                </a:cubicBezTo>
                <a:cubicBezTo>
                  <a:pt x="2386202" y="589919"/>
                  <a:pt x="2381871" y="593437"/>
                  <a:pt x="2374021" y="593167"/>
                </a:cubicBezTo>
                <a:cubicBezTo>
                  <a:pt x="2370774" y="593167"/>
                  <a:pt x="2367255" y="593437"/>
                  <a:pt x="2364277" y="592625"/>
                </a:cubicBezTo>
                <a:cubicBezTo>
                  <a:pt x="2352909" y="589107"/>
                  <a:pt x="2345059" y="591813"/>
                  <a:pt x="2341811" y="603723"/>
                </a:cubicBezTo>
                <a:cubicBezTo>
                  <a:pt x="2341811" y="603994"/>
                  <a:pt x="2341540" y="604535"/>
                  <a:pt x="2341270" y="604535"/>
                </a:cubicBezTo>
                <a:cubicBezTo>
                  <a:pt x="2326653" y="612655"/>
                  <a:pt x="2318533" y="630791"/>
                  <a:pt x="2299315" y="631873"/>
                </a:cubicBezTo>
                <a:cubicBezTo>
                  <a:pt x="2294984" y="632144"/>
                  <a:pt x="2291736" y="634580"/>
                  <a:pt x="2289300" y="638099"/>
                </a:cubicBezTo>
                <a:cubicBezTo>
                  <a:pt x="2286864" y="641618"/>
                  <a:pt x="2287135" y="644595"/>
                  <a:pt x="2291736" y="645678"/>
                </a:cubicBezTo>
                <a:cubicBezTo>
                  <a:pt x="2302563" y="647843"/>
                  <a:pt x="2311766" y="651903"/>
                  <a:pt x="2317992" y="661648"/>
                </a:cubicBezTo>
                <a:cubicBezTo>
                  <a:pt x="2318804" y="663001"/>
                  <a:pt x="2322052" y="663272"/>
                  <a:pt x="2323946" y="664084"/>
                </a:cubicBezTo>
                <a:cubicBezTo>
                  <a:pt x="2352367" y="676264"/>
                  <a:pt x="2380247" y="688986"/>
                  <a:pt x="2402713" y="711452"/>
                </a:cubicBezTo>
                <a:cubicBezTo>
                  <a:pt x="2411646" y="720385"/>
                  <a:pt x="2423285" y="726881"/>
                  <a:pt x="2434382" y="733106"/>
                </a:cubicBezTo>
                <a:cubicBezTo>
                  <a:pt x="2443856" y="738520"/>
                  <a:pt x="2453600" y="735813"/>
                  <a:pt x="2462803" y="730670"/>
                </a:cubicBezTo>
                <a:cubicBezTo>
                  <a:pt x="2469570" y="726881"/>
                  <a:pt x="2475254" y="721467"/>
                  <a:pt x="2480127" y="715512"/>
                </a:cubicBezTo>
                <a:cubicBezTo>
                  <a:pt x="2506924" y="683573"/>
                  <a:pt x="2539134" y="655693"/>
                  <a:pt x="2562141" y="620505"/>
                </a:cubicBezTo>
                <a:cubicBezTo>
                  <a:pt x="2592186" y="574761"/>
                  <a:pt x="2618171" y="526580"/>
                  <a:pt x="2633870" y="473799"/>
                </a:cubicBezTo>
                <a:cubicBezTo>
                  <a:pt x="2637119" y="463242"/>
                  <a:pt x="2637119" y="452145"/>
                  <a:pt x="2630893" y="441859"/>
                </a:cubicBezTo>
                <a:cubicBezTo>
                  <a:pt x="2627645" y="436716"/>
                  <a:pt x="2624938" y="430490"/>
                  <a:pt x="2624126" y="424536"/>
                </a:cubicBezTo>
                <a:cubicBezTo>
                  <a:pt x="2621961" y="406942"/>
                  <a:pt x="2614111" y="391513"/>
                  <a:pt x="2606262" y="376355"/>
                </a:cubicBezTo>
                <a:cubicBezTo>
                  <a:pt x="2595705" y="355513"/>
                  <a:pt x="2579194" y="339002"/>
                  <a:pt x="2556728" y="330070"/>
                </a:cubicBezTo>
                <a:cubicBezTo>
                  <a:pt x="2550232" y="327634"/>
                  <a:pt x="2545360" y="324927"/>
                  <a:pt x="2546442" y="317077"/>
                </a:cubicBezTo>
                <a:cubicBezTo>
                  <a:pt x="2547525" y="308957"/>
                  <a:pt x="2553750" y="308686"/>
                  <a:pt x="2559705" y="308416"/>
                </a:cubicBezTo>
                <a:cubicBezTo>
                  <a:pt x="2570803" y="307874"/>
                  <a:pt x="2581901" y="307333"/>
                  <a:pt x="2592728" y="309769"/>
                </a:cubicBezTo>
                <a:cubicBezTo>
                  <a:pt x="2603826" y="312205"/>
                  <a:pt x="2613029" y="317077"/>
                  <a:pt x="2619795" y="326822"/>
                </a:cubicBezTo>
                <a:cubicBezTo>
                  <a:pt x="2634953" y="348476"/>
                  <a:pt x="2647404" y="347664"/>
                  <a:pt x="2658502" y="324386"/>
                </a:cubicBezTo>
                <a:cubicBezTo>
                  <a:pt x="2666893" y="307333"/>
                  <a:pt x="2673389" y="289468"/>
                  <a:pt x="2674201" y="269709"/>
                </a:cubicBezTo>
                <a:cubicBezTo>
                  <a:pt x="2675284" y="249950"/>
                  <a:pt x="2682051" y="231002"/>
                  <a:pt x="2688006" y="212055"/>
                </a:cubicBezTo>
                <a:cubicBezTo>
                  <a:pt x="2691254" y="202311"/>
                  <a:pt x="2700998" y="198792"/>
                  <a:pt x="2711555" y="201769"/>
                </a:cubicBezTo>
                <a:cubicBezTo>
                  <a:pt x="2721299" y="204476"/>
                  <a:pt x="2720758" y="212596"/>
                  <a:pt x="2719675" y="219634"/>
                </a:cubicBezTo>
                <a:cubicBezTo>
                  <a:pt x="2718051" y="231002"/>
                  <a:pt x="2715073" y="242371"/>
                  <a:pt x="2712096" y="257258"/>
                </a:cubicBezTo>
                <a:cubicBezTo>
                  <a:pt x="2719133" y="247514"/>
                  <a:pt x="2721840" y="239123"/>
                  <a:pt x="2724006" y="230732"/>
                </a:cubicBezTo>
                <a:cubicBezTo>
                  <a:pt x="2726442" y="220446"/>
                  <a:pt x="2729419" y="210160"/>
                  <a:pt x="2734833" y="200687"/>
                </a:cubicBezTo>
                <a:cubicBezTo>
                  <a:pt x="2739705" y="192025"/>
                  <a:pt x="2747825" y="189318"/>
                  <a:pt x="2757299" y="193378"/>
                </a:cubicBezTo>
                <a:cubicBezTo>
                  <a:pt x="2765961" y="196897"/>
                  <a:pt x="2768667" y="203393"/>
                  <a:pt x="2765419" y="212055"/>
                </a:cubicBezTo>
                <a:cubicBezTo>
                  <a:pt x="2763524" y="216927"/>
                  <a:pt x="2764607" y="218551"/>
                  <a:pt x="2769479" y="219363"/>
                </a:cubicBezTo>
                <a:cubicBezTo>
                  <a:pt x="2780306" y="220987"/>
                  <a:pt x="2783825" y="228296"/>
                  <a:pt x="2782742" y="238581"/>
                </a:cubicBezTo>
                <a:cubicBezTo>
                  <a:pt x="2779765" y="266190"/>
                  <a:pt x="2778682" y="294340"/>
                  <a:pt x="2770291" y="321137"/>
                </a:cubicBezTo>
                <a:cubicBezTo>
                  <a:pt x="2768667" y="326280"/>
                  <a:pt x="2766773" y="331694"/>
                  <a:pt x="2773269" y="337378"/>
                </a:cubicBezTo>
                <a:cubicBezTo>
                  <a:pt x="2776788" y="320055"/>
                  <a:pt x="2789239" y="307333"/>
                  <a:pt x="2792216" y="290551"/>
                </a:cubicBezTo>
                <a:cubicBezTo>
                  <a:pt x="2793299" y="284867"/>
                  <a:pt x="2795464" y="279183"/>
                  <a:pt x="2798442" y="274310"/>
                </a:cubicBezTo>
                <a:cubicBezTo>
                  <a:pt x="2803585" y="265649"/>
                  <a:pt x="2813870" y="266190"/>
                  <a:pt x="2823885" y="275122"/>
                </a:cubicBezTo>
                <a:cubicBezTo>
                  <a:pt x="2823885" y="282431"/>
                  <a:pt x="2823885" y="289739"/>
                  <a:pt x="2823885" y="297047"/>
                </a:cubicBezTo>
                <a:cubicBezTo>
                  <a:pt x="2815765" y="318431"/>
                  <a:pt x="2807645" y="340085"/>
                  <a:pt x="2799253" y="361468"/>
                </a:cubicBezTo>
                <a:cubicBezTo>
                  <a:pt x="2797359" y="366611"/>
                  <a:pt x="2798712" y="371754"/>
                  <a:pt x="2798171" y="376897"/>
                </a:cubicBezTo>
                <a:cubicBezTo>
                  <a:pt x="2796276" y="398280"/>
                  <a:pt x="2788156" y="418039"/>
                  <a:pt x="2780848" y="438069"/>
                </a:cubicBezTo>
                <a:cubicBezTo>
                  <a:pt x="2772998" y="459453"/>
                  <a:pt x="2759464" y="477047"/>
                  <a:pt x="2745660" y="494641"/>
                </a:cubicBezTo>
                <a:cubicBezTo>
                  <a:pt x="2725088" y="520626"/>
                  <a:pt x="2716156" y="552295"/>
                  <a:pt x="2707224" y="583964"/>
                </a:cubicBezTo>
                <a:cubicBezTo>
                  <a:pt x="2698292" y="614821"/>
                  <a:pt x="2686923" y="645137"/>
                  <a:pt x="2675555" y="675182"/>
                </a:cubicBezTo>
                <a:cubicBezTo>
                  <a:pt x="2660126" y="715242"/>
                  <a:pt x="2639013" y="752054"/>
                  <a:pt x="2616277" y="788054"/>
                </a:cubicBezTo>
                <a:cubicBezTo>
                  <a:pt x="2600307" y="813226"/>
                  <a:pt x="2584878" y="839211"/>
                  <a:pt x="2565389" y="862219"/>
                </a:cubicBezTo>
                <a:cubicBezTo>
                  <a:pt x="2557540" y="871422"/>
                  <a:pt x="2550502" y="881437"/>
                  <a:pt x="2543735" y="891452"/>
                </a:cubicBezTo>
                <a:cubicBezTo>
                  <a:pt x="2531284" y="910128"/>
                  <a:pt x="2516939" y="916895"/>
                  <a:pt x="2494743" y="911752"/>
                </a:cubicBezTo>
                <a:cubicBezTo>
                  <a:pt x="2477149" y="907692"/>
                  <a:pt x="2459555" y="903362"/>
                  <a:pt x="2442773" y="897136"/>
                </a:cubicBezTo>
                <a:cubicBezTo>
                  <a:pt x="2396488" y="880625"/>
                  <a:pt x="2348849" y="867903"/>
                  <a:pt x="2302563" y="851392"/>
                </a:cubicBezTo>
                <a:cubicBezTo>
                  <a:pt x="2264668" y="837858"/>
                  <a:pt x="2227315" y="821888"/>
                  <a:pt x="2193481" y="799693"/>
                </a:cubicBezTo>
                <a:cubicBezTo>
                  <a:pt x="2189691" y="797256"/>
                  <a:pt x="2185360" y="795903"/>
                  <a:pt x="2180759" y="797527"/>
                </a:cubicBezTo>
                <a:cubicBezTo>
                  <a:pt x="2171014" y="801046"/>
                  <a:pt x="2164789" y="796444"/>
                  <a:pt x="2158834" y="789678"/>
                </a:cubicBezTo>
                <a:cubicBezTo>
                  <a:pt x="2145030" y="774520"/>
                  <a:pt x="2131225" y="759091"/>
                  <a:pt x="2109571" y="754490"/>
                </a:cubicBezTo>
                <a:cubicBezTo>
                  <a:pt x="2100368" y="752595"/>
                  <a:pt x="2093331" y="753407"/>
                  <a:pt x="2085481" y="760174"/>
                </a:cubicBezTo>
                <a:cubicBezTo>
                  <a:pt x="2060579" y="781828"/>
                  <a:pt x="2035406" y="803753"/>
                  <a:pt x="2005631" y="818099"/>
                </a:cubicBezTo>
                <a:cubicBezTo>
                  <a:pt x="1980188" y="830550"/>
                  <a:pt x="1953120" y="838941"/>
                  <a:pt x="1927406" y="850850"/>
                </a:cubicBezTo>
                <a:cubicBezTo>
                  <a:pt x="1896008" y="865737"/>
                  <a:pt x="1865421" y="882519"/>
                  <a:pt x="1841331" y="908775"/>
                </a:cubicBezTo>
                <a:cubicBezTo>
                  <a:pt x="1829692" y="921497"/>
                  <a:pt x="1814805" y="929888"/>
                  <a:pt x="1799376" y="936925"/>
                </a:cubicBezTo>
                <a:cubicBezTo>
                  <a:pt x="1772579" y="949376"/>
                  <a:pt x="1748219" y="965346"/>
                  <a:pt x="1723858" y="981858"/>
                </a:cubicBezTo>
                <a:cubicBezTo>
                  <a:pt x="1697602" y="999722"/>
                  <a:pt x="1672159" y="1019211"/>
                  <a:pt x="1646444" y="1037887"/>
                </a:cubicBezTo>
                <a:cubicBezTo>
                  <a:pt x="1643738" y="1039782"/>
                  <a:pt x="1639948" y="1041677"/>
                  <a:pt x="1640219" y="1044925"/>
                </a:cubicBezTo>
                <a:cubicBezTo>
                  <a:pt x="1640760" y="1049256"/>
                  <a:pt x="1645632" y="1047090"/>
                  <a:pt x="1648339" y="1048444"/>
                </a:cubicBezTo>
                <a:cubicBezTo>
                  <a:pt x="1680279" y="1061707"/>
                  <a:pt x="1714925" y="1068203"/>
                  <a:pt x="1745512" y="1085256"/>
                </a:cubicBezTo>
                <a:cubicBezTo>
                  <a:pt x="1749031" y="1087151"/>
                  <a:pt x="1753091" y="1088233"/>
                  <a:pt x="1756339" y="1090669"/>
                </a:cubicBezTo>
                <a:cubicBezTo>
                  <a:pt x="1785572" y="1113677"/>
                  <a:pt x="1819406" y="1127752"/>
                  <a:pt x="1852429" y="1143722"/>
                </a:cubicBezTo>
                <a:cubicBezTo>
                  <a:pt x="1890324" y="1161857"/>
                  <a:pt x="1927135" y="1182699"/>
                  <a:pt x="1962865" y="1205165"/>
                </a:cubicBezTo>
                <a:cubicBezTo>
                  <a:pt x="2007255" y="1233316"/>
                  <a:pt x="2052188" y="1260383"/>
                  <a:pt x="2099827" y="1282849"/>
                </a:cubicBezTo>
                <a:cubicBezTo>
                  <a:pt x="2117150" y="1290970"/>
                  <a:pt x="2132308" y="1302609"/>
                  <a:pt x="2145571" y="1316413"/>
                </a:cubicBezTo>
                <a:cubicBezTo>
                  <a:pt x="2153691" y="1325075"/>
                  <a:pt x="2156939" y="1335631"/>
                  <a:pt x="2157751" y="1347541"/>
                </a:cubicBezTo>
                <a:cubicBezTo>
                  <a:pt x="2160458" y="1380293"/>
                  <a:pt x="2149902" y="1407360"/>
                  <a:pt x="2130954" y="1434428"/>
                </a:cubicBezTo>
                <a:cubicBezTo>
                  <a:pt x="2102533" y="1475300"/>
                  <a:pt x="2066263" y="1508593"/>
                  <a:pt x="2034052" y="1545405"/>
                </a:cubicBezTo>
                <a:cubicBezTo>
                  <a:pt x="1991015" y="1594397"/>
                  <a:pt x="1945541" y="1640683"/>
                  <a:pt x="1898985" y="1686157"/>
                </a:cubicBezTo>
                <a:cubicBezTo>
                  <a:pt x="1874624" y="1709976"/>
                  <a:pt x="1847557" y="1731089"/>
                  <a:pt x="1822654" y="1754367"/>
                </a:cubicBezTo>
                <a:cubicBezTo>
                  <a:pt x="1793421" y="1781976"/>
                  <a:pt x="1766083" y="1811480"/>
                  <a:pt x="1742264" y="1844231"/>
                </a:cubicBezTo>
                <a:cubicBezTo>
                  <a:pt x="1720880" y="1873194"/>
                  <a:pt x="1707076" y="1905945"/>
                  <a:pt x="1693813" y="1938968"/>
                </a:cubicBezTo>
                <a:cubicBezTo>
                  <a:pt x="1688670" y="1951960"/>
                  <a:pt x="1698956" y="1961705"/>
                  <a:pt x="1701933" y="1973073"/>
                </a:cubicBezTo>
                <a:cubicBezTo>
                  <a:pt x="1703557" y="1979028"/>
                  <a:pt x="1704640" y="1984441"/>
                  <a:pt x="1698685" y="1987419"/>
                </a:cubicBezTo>
                <a:cubicBezTo>
                  <a:pt x="1691647" y="1990667"/>
                  <a:pt x="1694625" y="1993915"/>
                  <a:pt x="1697602" y="1997434"/>
                </a:cubicBezTo>
                <a:cubicBezTo>
                  <a:pt x="1714113" y="2017464"/>
                  <a:pt x="1732249" y="2035599"/>
                  <a:pt x="1748489" y="2055629"/>
                </a:cubicBezTo>
                <a:cubicBezTo>
                  <a:pt x="1760128" y="2069975"/>
                  <a:pt x="1773121" y="2078095"/>
                  <a:pt x="1790444" y="2082697"/>
                </a:cubicBezTo>
                <a:cubicBezTo>
                  <a:pt x="1798023" y="2084592"/>
                  <a:pt x="1800459" y="2094336"/>
                  <a:pt x="1806143" y="2100020"/>
                </a:cubicBezTo>
                <a:cubicBezTo>
                  <a:pt x="1810203" y="2104080"/>
                  <a:pt x="1813722" y="2105975"/>
                  <a:pt x="1818865" y="2107058"/>
                </a:cubicBezTo>
                <a:cubicBezTo>
                  <a:pt x="1838354" y="2110577"/>
                  <a:pt x="1857842" y="2114366"/>
                  <a:pt x="1877331" y="2117885"/>
                </a:cubicBezTo>
                <a:cubicBezTo>
                  <a:pt x="1896008" y="2121404"/>
                  <a:pt x="1909000" y="2136832"/>
                  <a:pt x="1909541" y="2160652"/>
                </a:cubicBezTo>
                <a:cubicBezTo>
                  <a:pt x="1910083" y="2177704"/>
                  <a:pt x="1901692" y="2190155"/>
                  <a:pt x="1883015" y="2198005"/>
                </a:cubicBezTo>
                <a:cubicBezTo>
                  <a:pt x="1862444" y="2206667"/>
                  <a:pt x="1840519" y="2209644"/>
                  <a:pt x="1818594" y="2210997"/>
                </a:cubicBezTo>
                <a:cubicBezTo>
                  <a:pt x="1797752" y="2212351"/>
                  <a:pt x="1776640" y="2211539"/>
                  <a:pt x="1755797" y="2209373"/>
                </a:cubicBezTo>
                <a:cubicBezTo>
                  <a:pt x="1731166" y="2206937"/>
                  <a:pt x="1707617" y="2200441"/>
                  <a:pt x="1685422" y="2189614"/>
                </a:cubicBezTo>
                <a:cubicBezTo>
                  <a:pt x="1640219" y="2167419"/>
                  <a:pt x="1594204" y="2147388"/>
                  <a:pt x="1546294" y="2131960"/>
                </a:cubicBezTo>
                <a:cubicBezTo>
                  <a:pt x="1521121" y="2123840"/>
                  <a:pt x="1495136" y="2117614"/>
                  <a:pt x="1471588" y="2105975"/>
                </a:cubicBezTo>
                <a:cubicBezTo>
                  <a:pt x="1451287" y="2096231"/>
                  <a:pt x="1428550" y="2090546"/>
                  <a:pt x="1412310" y="2073223"/>
                </a:cubicBezTo>
                <a:cubicBezTo>
                  <a:pt x="1406625" y="2066998"/>
                  <a:pt x="1400670" y="2060772"/>
                  <a:pt x="1397964" y="2052652"/>
                </a:cubicBezTo>
                <a:cubicBezTo>
                  <a:pt x="1394986" y="2043990"/>
                  <a:pt x="1396610" y="2036682"/>
                  <a:pt x="1405813" y="2032622"/>
                </a:cubicBezTo>
                <a:cubicBezTo>
                  <a:pt x="1422866" y="2025043"/>
                  <a:pt x="1430986" y="2009344"/>
                  <a:pt x="1437482" y="1993644"/>
                </a:cubicBezTo>
                <a:cubicBezTo>
                  <a:pt x="1443708" y="1978757"/>
                  <a:pt x="1449122" y="1963600"/>
                  <a:pt x="1459407" y="1950878"/>
                </a:cubicBezTo>
                <a:cubicBezTo>
                  <a:pt x="1468340" y="1939780"/>
                  <a:pt x="1474565" y="1926517"/>
                  <a:pt x="1481061" y="1913795"/>
                </a:cubicBezTo>
                <a:cubicBezTo>
                  <a:pt x="1485663" y="1904592"/>
                  <a:pt x="1492700" y="1901073"/>
                  <a:pt x="1501633" y="1904863"/>
                </a:cubicBezTo>
                <a:cubicBezTo>
                  <a:pt x="1507588" y="1907299"/>
                  <a:pt x="1510565" y="1904863"/>
                  <a:pt x="1514084" y="1901344"/>
                </a:cubicBezTo>
                <a:cubicBezTo>
                  <a:pt x="1521121" y="1894306"/>
                  <a:pt x="1527076" y="1886998"/>
                  <a:pt x="1532219" y="1878066"/>
                </a:cubicBezTo>
                <a:cubicBezTo>
                  <a:pt x="1539527" y="1864803"/>
                  <a:pt x="1551437" y="1853976"/>
                  <a:pt x="1558475" y="1840171"/>
                </a:cubicBezTo>
                <a:cubicBezTo>
                  <a:pt x="1571467" y="1814728"/>
                  <a:pt x="1595016" y="1797946"/>
                  <a:pt x="1610174" y="1774126"/>
                </a:cubicBezTo>
                <a:cubicBezTo>
                  <a:pt x="1629392" y="1743811"/>
                  <a:pt x="1649422" y="1714036"/>
                  <a:pt x="1668369" y="1683720"/>
                </a:cubicBezTo>
                <a:cubicBezTo>
                  <a:pt x="1682986" y="1660442"/>
                  <a:pt x="1696519" y="1636352"/>
                  <a:pt x="1711407" y="1613345"/>
                </a:cubicBezTo>
                <a:cubicBezTo>
                  <a:pt x="1724940" y="1592232"/>
                  <a:pt x="1734685" y="1569225"/>
                  <a:pt x="1746594" y="1547300"/>
                </a:cubicBezTo>
                <a:cubicBezTo>
                  <a:pt x="1755256" y="1531601"/>
                  <a:pt x="1764459" y="1515901"/>
                  <a:pt x="1775557" y="1502097"/>
                </a:cubicBezTo>
                <a:cubicBezTo>
                  <a:pt x="1796669" y="1475300"/>
                  <a:pt x="1819406" y="1449586"/>
                  <a:pt x="1844309" y="1426037"/>
                </a:cubicBezTo>
                <a:cubicBezTo>
                  <a:pt x="1852699" y="1418187"/>
                  <a:pt x="1852158" y="1417917"/>
                  <a:pt x="1841060" y="1414668"/>
                </a:cubicBezTo>
                <a:cubicBezTo>
                  <a:pt x="1797752" y="1402217"/>
                  <a:pt x="1752820" y="1399511"/>
                  <a:pt x="1708700" y="1392744"/>
                </a:cubicBezTo>
                <a:cubicBezTo>
                  <a:pt x="1669452" y="1386789"/>
                  <a:pt x="1629933" y="1382458"/>
                  <a:pt x="1590685" y="1377315"/>
                </a:cubicBezTo>
                <a:cubicBezTo>
                  <a:pt x="1578505" y="1375691"/>
                  <a:pt x="1567136" y="1371360"/>
                  <a:pt x="1555497" y="1368383"/>
                </a:cubicBezTo>
                <a:cubicBezTo>
                  <a:pt x="1517332" y="1357827"/>
                  <a:pt x="1479437" y="1346458"/>
                  <a:pt x="1440460" y="1338067"/>
                </a:cubicBezTo>
                <a:cubicBezTo>
                  <a:pt x="1431257" y="1336172"/>
                  <a:pt x="1422054" y="1332654"/>
                  <a:pt x="1413122" y="1329406"/>
                </a:cubicBezTo>
                <a:cubicBezTo>
                  <a:pt x="1407708" y="1327511"/>
                  <a:pt x="1403377" y="1327782"/>
                  <a:pt x="1398505" y="1331030"/>
                </a:cubicBezTo>
                <a:cubicBezTo>
                  <a:pt x="1363588" y="1353766"/>
                  <a:pt x="1330295" y="1378127"/>
                  <a:pt x="1299438" y="1406007"/>
                </a:cubicBezTo>
                <a:cubicBezTo>
                  <a:pt x="1272911" y="1430097"/>
                  <a:pt x="1248280" y="1456353"/>
                  <a:pt x="1222024" y="1480713"/>
                </a:cubicBezTo>
                <a:cubicBezTo>
                  <a:pt x="1202265" y="1498578"/>
                  <a:pt x="1184130" y="1518337"/>
                  <a:pt x="1162476" y="1534578"/>
                </a:cubicBezTo>
                <a:cubicBezTo>
                  <a:pt x="1137303" y="1552984"/>
                  <a:pt x="1113213" y="1573285"/>
                  <a:pt x="1090746" y="1594668"/>
                </a:cubicBezTo>
                <a:cubicBezTo>
                  <a:pt x="1044731" y="1638518"/>
                  <a:pt x="995468" y="1677495"/>
                  <a:pt x="939168" y="1706999"/>
                </a:cubicBezTo>
                <a:cubicBezTo>
                  <a:pt x="919138" y="1717555"/>
                  <a:pt x="903168" y="1733525"/>
                  <a:pt x="886386" y="1748141"/>
                </a:cubicBezTo>
                <a:cubicBezTo>
                  <a:pt x="850657" y="1779269"/>
                  <a:pt x="814657" y="1809314"/>
                  <a:pt x="768642" y="1825284"/>
                </a:cubicBezTo>
                <a:cubicBezTo>
                  <a:pt x="748341" y="1832322"/>
                  <a:pt x="730747" y="1845855"/>
                  <a:pt x="711259" y="1855058"/>
                </a:cubicBezTo>
                <a:cubicBezTo>
                  <a:pt x="682026" y="1868863"/>
                  <a:pt x="657123" y="1888351"/>
                  <a:pt x="632221" y="1908111"/>
                </a:cubicBezTo>
                <a:cubicBezTo>
                  <a:pt x="617605" y="1919479"/>
                  <a:pt x="601093" y="1928953"/>
                  <a:pt x="586477" y="1940592"/>
                </a:cubicBezTo>
                <a:cubicBezTo>
                  <a:pt x="561033" y="1961163"/>
                  <a:pt x="533154" y="1978216"/>
                  <a:pt x="505815" y="1995539"/>
                </a:cubicBezTo>
                <a:cubicBezTo>
                  <a:pt x="475770" y="2014757"/>
                  <a:pt x="446808" y="2035329"/>
                  <a:pt x="418387" y="2056712"/>
                </a:cubicBezTo>
                <a:cubicBezTo>
                  <a:pt x="381034" y="2084321"/>
                  <a:pt x="347470" y="2115990"/>
                  <a:pt x="321214" y="2154697"/>
                </a:cubicBezTo>
                <a:cubicBezTo>
                  <a:pt x="313094" y="2166607"/>
                  <a:pt x="300372" y="2174185"/>
                  <a:pt x="290357" y="2183930"/>
                </a:cubicBezTo>
                <a:cubicBezTo>
                  <a:pt x="285215" y="2189073"/>
                  <a:pt x="281154" y="2195298"/>
                  <a:pt x="275741" y="2200170"/>
                </a:cubicBezTo>
                <a:cubicBezTo>
                  <a:pt x="261395" y="2213163"/>
                  <a:pt x="248403" y="2227509"/>
                  <a:pt x="237034" y="2243208"/>
                </a:cubicBezTo>
                <a:cubicBezTo>
                  <a:pt x="233786" y="2247809"/>
                  <a:pt x="232162" y="2251328"/>
                  <a:pt x="233786" y="2257283"/>
                </a:cubicBezTo>
                <a:cubicBezTo>
                  <a:pt x="237034" y="2268110"/>
                  <a:pt x="229997" y="2282456"/>
                  <a:pt x="219170" y="2286516"/>
                </a:cubicBezTo>
                <a:cubicBezTo>
                  <a:pt x="209967" y="2289764"/>
                  <a:pt x="205636" y="2296531"/>
                  <a:pt x="201034" y="2304381"/>
                </a:cubicBezTo>
                <a:cubicBezTo>
                  <a:pt x="193997" y="2316832"/>
                  <a:pt x="186147" y="2328741"/>
                  <a:pt x="177756" y="2340110"/>
                </a:cubicBezTo>
                <a:cubicBezTo>
                  <a:pt x="173155" y="2346335"/>
                  <a:pt x="168012" y="2352020"/>
                  <a:pt x="165576" y="2359328"/>
                </a:cubicBezTo>
                <a:cubicBezTo>
                  <a:pt x="165034" y="2360952"/>
                  <a:pt x="163952" y="2363388"/>
                  <a:pt x="162869" y="2363929"/>
                </a:cubicBezTo>
                <a:cubicBezTo>
                  <a:pt x="147711" y="2369072"/>
                  <a:pt x="149335" y="2383147"/>
                  <a:pt x="148252" y="2394516"/>
                </a:cubicBezTo>
                <a:cubicBezTo>
                  <a:pt x="147170" y="2406155"/>
                  <a:pt x="143651" y="2415899"/>
                  <a:pt x="136884" y="2424831"/>
                </a:cubicBezTo>
                <a:cubicBezTo>
                  <a:pt x="118749" y="2448651"/>
                  <a:pt x="107922" y="2475448"/>
                  <a:pt x="101155" y="2504139"/>
                </a:cubicBezTo>
                <a:cubicBezTo>
                  <a:pt x="100613" y="2506576"/>
                  <a:pt x="99801" y="2509012"/>
                  <a:pt x="99260" y="2511718"/>
                </a:cubicBezTo>
                <a:cubicBezTo>
                  <a:pt x="95471" y="2528500"/>
                  <a:pt x="87892" y="2542575"/>
                  <a:pt x="70298" y="2548530"/>
                </a:cubicBezTo>
                <a:cubicBezTo>
                  <a:pt x="60553" y="2550154"/>
                  <a:pt x="52433" y="2550154"/>
                  <a:pt x="44313" y="2550154"/>
                </a:cubicBezTo>
                <a:close/>
              </a:path>
            </a:pathLst>
          </a:custGeom>
          <a:solidFill>
            <a:schemeClr val="accent2"/>
          </a:solidFill>
          <a:ln w="27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CD1A09-51A0-4BEC-BED8-C895848A20B3}"/>
              </a:ext>
            </a:extLst>
          </p:cNvPr>
          <p:cNvGrpSpPr/>
          <p:nvPr userDrawn="1"/>
        </p:nvGrpSpPr>
        <p:grpSpPr>
          <a:xfrm flipV="1">
            <a:off x="0" y="6589394"/>
            <a:ext cx="12207240" cy="169545"/>
            <a:chOff x="0" y="6646544"/>
            <a:chExt cx="9003886" cy="16954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264503-E9AB-4BB6-8A5C-13ADF2158B78}"/>
                </a:ext>
              </a:extLst>
            </p:cNvPr>
            <p:cNvSpPr/>
            <p:nvPr userDrawn="1"/>
          </p:nvSpPr>
          <p:spPr>
            <a:xfrm>
              <a:off x="0" y="6724649"/>
              <a:ext cx="9003886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CA9BC65-DDF7-40E4-9380-23120787E2B4}"/>
                </a:ext>
              </a:extLst>
            </p:cNvPr>
            <p:cNvSpPr/>
            <p:nvPr userDrawn="1"/>
          </p:nvSpPr>
          <p:spPr>
            <a:xfrm>
              <a:off x="0" y="6646544"/>
              <a:ext cx="9003886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700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42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517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58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7" r:id="rId10"/>
    <p:sldLayoutId id="2147483669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60" r:id="rId20"/>
    <p:sldLayoutId id="2147483659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5DF2B72-8665-4AB2-8CAD-DB1CC0CD16C2}"/>
              </a:ext>
            </a:extLst>
          </p:cNvPr>
          <p:cNvSpPr/>
          <p:nvPr/>
        </p:nvSpPr>
        <p:spPr>
          <a:xfrm>
            <a:off x="0" y="3151090"/>
            <a:ext cx="12192000" cy="14594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393EDC-A5CE-4960-921E-CFED5B14A44F}"/>
              </a:ext>
            </a:extLst>
          </p:cNvPr>
          <p:cNvSpPr/>
          <p:nvPr/>
        </p:nvSpPr>
        <p:spPr>
          <a:xfrm>
            <a:off x="4355133" y="3277213"/>
            <a:ext cx="7357135" cy="166199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Garmin Run Data</a:t>
            </a:r>
          </a:p>
          <a:p>
            <a:endParaRPr lang="en-US" sz="4800">
              <a:solidFill>
                <a:schemeClr val="bg1"/>
              </a:solidFill>
              <a:cs typeface="Arial"/>
            </a:endParaRPr>
          </a:p>
        </p:txBody>
      </p:sp>
      <p:sp>
        <p:nvSpPr>
          <p:cNvPr id="4" name="Graphic 3">
            <a:extLst>
              <a:ext uri="{FF2B5EF4-FFF2-40B4-BE49-F238E27FC236}">
                <a16:creationId xmlns:a16="http://schemas.microsoft.com/office/drawing/2014/main" id="{D7AAC85D-A1D3-4F64-A515-F2C89C6AC06C}"/>
              </a:ext>
            </a:extLst>
          </p:cNvPr>
          <p:cNvSpPr/>
          <p:nvPr/>
        </p:nvSpPr>
        <p:spPr>
          <a:xfrm>
            <a:off x="633353" y="674605"/>
            <a:ext cx="4331753" cy="5562486"/>
          </a:xfrm>
          <a:custGeom>
            <a:avLst/>
            <a:gdLst>
              <a:gd name="connsiteX0" fmla="*/ 2029941 w 2128754"/>
              <a:gd name="connsiteY0" fmla="*/ 2268832 h 2733575"/>
              <a:gd name="connsiteX1" fmla="*/ 1955197 w 2128754"/>
              <a:gd name="connsiteY1" fmla="*/ 2263814 h 2733575"/>
              <a:gd name="connsiteX2" fmla="*/ 1933803 w 2128754"/>
              <a:gd name="connsiteY2" fmla="*/ 2252457 h 2733575"/>
              <a:gd name="connsiteX3" fmla="*/ 1854833 w 2128754"/>
              <a:gd name="connsiteY3" fmla="*/ 2174808 h 2733575"/>
              <a:gd name="connsiteX4" fmla="*/ 1794351 w 2128754"/>
              <a:gd name="connsiteY4" fmla="*/ 2103233 h 2733575"/>
              <a:gd name="connsiteX5" fmla="*/ 1701383 w 2128754"/>
              <a:gd name="connsiteY5" fmla="*/ 1980948 h 2733575"/>
              <a:gd name="connsiteX6" fmla="*/ 1548990 w 2128754"/>
              <a:gd name="connsiteY6" fmla="*/ 1859192 h 2733575"/>
              <a:gd name="connsiteX7" fmla="*/ 1519937 w 2128754"/>
              <a:gd name="connsiteY7" fmla="*/ 1828555 h 2733575"/>
              <a:gd name="connsiteX8" fmla="*/ 1328983 w 2128754"/>
              <a:gd name="connsiteY8" fmla="*/ 1473058 h 2733575"/>
              <a:gd name="connsiteX9" fmla="*/ 1325550 w 2128754"/>
              <a:gd name="connsiteY9" fmla="*/ 1451929 h 2733575"/>
              <a:gd name="connsiteX10" fmla="*/ 1346943 w 2128754"/>
              <a:gd name="connsiteY10" fmla="*/ 1314062 h 2733575"/>
              <a:gd name="connsiteX11" fmla="*/ 1322116 w 2128754"/>
              <a:gd name="connsiteY11" fmla="*/ 1201021 h 2733575"/>
              <a:gd name="connsiteX12" fmla="*/ 1262955 w 2128754"/>
              <a:gd name="connsiteY12" fmla="*/ 1112543 h 2733575"/>
              <a:gd name="connsiteX13" fmla="*/ 1203001 w 2128754"/>
              <a:gd name="connsiteY13" fmla="*/ 1014293 h 2733575"/>
              <a:gd name="connsiteX14" fmla="*/ 1137765 w 2128754"/>
              <a:gd name="connsiteY14" fmla="*/ 736181 h 2733575"/>
              <a:gd name="connsiteX15" fmla="*/ 1138558 w 2128754"/>
              <a:gd name="connsiteY15" fmla="*/ 476029 h 2733575"/>
              <a:gd name="connsiteX16" fmla="*/ 1145160 w 2128754"/>
              <a:gd name="connsiteY16" fmla="*/ 468370 h 2733575"/>
              <a:gd name="connsiteX17" fmla="*/ 1258729 w 2128754"/>
              <a:gd name="connsiteY17" fmla="*/ 450410 h 2733575"/>
              <a:gd name="connsiteX18" fmla="*/ 1363054 w 2128754"/>
              <a:gd name="connsiteY18" fmla="*/ 422678 h 2733575"/>
              <a:gd name="connsiteX19" fmla="*/ 1379693 w 2128754"/>
              <a:gd name="connsiteY19" fmla="*/ 419773 h 2733575"/>
              <a:gd name="connsiteX20" fmla="*/ 1471869 w 2128754"/>
              <a:gd name="connsiteY20" fmla="*/ 439053 h 2733575"/>
              <a:gd name="connsiteX21" fmla="*/ 1586494 w 2128754"/>
              <a:gd name="connsiteY21" fmla="*/ 465729 h 2733575"/>
              <a:gd name="connsiteX22" fmla="*/ 1761601 w 2128754"/>
              <a:gd name="connsiteY22" fmla="*/ 511685 h 2733575"/>
              <a:gd name="connsiteX23" fmla="*/ 1779297 w 2128754"/>
              <a:gd name="connsiteY23" fmla="*/ 531757 h 2733575"/>
              <a:gd name="connsiteX24" fmla="*/ 1832384 w 2128754"/>
              <a:gd name="connsiteY24" fmla="*/ 594880 h 2733575"/>
              <a:gd name="connsiteX25" fmla="*/ 1861964 w 2128754"/>
              <a:gd name="connsiteY25" fmla="*/ 618915 h 2733575"/>
              <a:gd name="connsiteX26" fmla="*/ 1876755 w 2128754"/>
              <a:gd name="connsiteY26" fmla="*/ 632649 h 2733575"/>
              <a:gd name="connsiteX27" fmla="*/ 1901582 w 2128754"/>
              <a:gd name="connsiteY27" fmla="*/ 619971 h 2733575"/>
              <a:gd name="connsiteX28" fmla="*/ 1874906 w 2128754"/>
              <a:gd name="connsiteY28" fmla="*/ 572167 h 2733575"/>
              <a:gd name="connsiteX29" fmla="*/ 1893130 w 2128754"/>
              <a:gd name="connsiteY29" fmla="*/ 582203 h 2733575"/>
              <a:gd name="connsiteX30" fmla="*/ 1923767 w 2128754"/>
              <a:gd name="connsiteY30" fmla="*/ 616274 h 2733575"/>
              <a:gd name="connsiteX31" fmla="*/ 1936973 w 2128754"/>
              <a:gd name="connsiteY31" fmla="*/ 628423 h 2733575"/>
              <a:gd name="connsiteX32" fmla="*/ 1951235 w 2128754"/>
              <a:gd name="connsiteY32" fmla="*/ 625518 h 2733575"/>
              <a:gd name="connsiteX33" fmla="*/ 1954932 w 2128754"/>
              <a:gd name="connsiteY33" fmla="*/ 611255 h 2733575"/>
              <a:gd name="connsiteX34" fmla="*/ 1909769 w 2128754"/>
              <a:gd name="connsiteY34" fmla="*/ 543114 h 2733575"/>
              <a:gd name="connsiteX35" fmla="*/ 1964176 w 2128754"/>
              <a:gd name="connsiteY35" fmla="*/ 588013 h 2733575"/>
              <a:gd name="connsiteX36" fmla="*/ 1977910 w 2128754"/>
              <a:gd name="connsiteY36" fmla="*/ 596201 h 2733575"/>
              <a:gd name="connsiteX37" fmla="*/ 1996662 w 2128754"/>
              <a:gd name="connsiteY37" fmla="*/ 583259 h 2733575"/>
              <a:gd name="connsiteX38" fmla="*/ 1985041 w 2128754"/>
              <a:gd name="connsiteY38" fmla="*/ 557904 h 2733575"/>
              <a:gd name="connsiteX39" fmla="*/ 1955989 w 2128754"/>
              <a:gd name="connsiteY39" fmla="*/ 529644 h 2733575"/>
              <a:gd name="connsiteX40" fmla="*/ 1979231 w 2128754"/>
              <a:gd name="connsiteY40" fmla="*/ 544435 h 2733575"/>
              <a:gd name="connsiteX41" fmla="*/ 1995342 w 2128754"/>
              <a:gd name="connsiteY41" fmla="*/ 535983 h 2733575"/>
              <a:gd name="connsiteX42" fmla="*/ 1976061 w 2128754"/>
              <a:gd name="connsiteY42" fmla="*/ 501384 h 2733575"/>
              <a:gd name="connsiteX43" fmla="*/ 1924295 w 2128754"/>
              <a:gd name="connsiteY43" fmla="*/ 463088 h 2733575"/>
              <a:gd name="connsiteX44" fmla="*/ 1840571 w 2128754"/>
              <a:gd name="connsiteY44" fmla="*/ 420301 h 2733575"/>
              <a:gd name="connsiteX45" fmla="*/ 1821819 w 2128754"/>
              <a:gd name="connsiteY45" fmla="*/ 410793 h 2733575"/>
              <a:gd name="connsiteX46" fmla="*/ 1787748 w 2128754"/>
              <a:gd name="connsiteY46" fmla="*/ 397323 h 2733575"/>
              <a:gd name="connsiteX47" fmla="*/ 1754470 w 2128754"/>
              <a:gd name="connsiteY47" fmla="*/ 391777 h 2733575"/>
              <a:gd name="connsiteX48" fmla="*/ 1692404 w 2128754"/>
              <a:gd name="connsiteY48" fmla="*/ 366158 h 2733575"/>
              <a:gd name="connsiteX49" fmla="*/ 1596530 w 2128754"/>
              <a:gd name="connsiteY49" fmla="*/ 330767 h 2733575"/>
              <a:gd name="connsiteX50" fmla="*/ 1518089 w 2128754"/>
              <a:gd name="connsiteY50" fmla="*/ 303299 h 2733575"/>
              <a:gd name="connsiteX51" fmla="*/ 1419046 w 2128754"/>
              <a:gd name="connsiteY51" fmla="*/ 285075 h 2733575"/>
              <a:gd name="connsiteX52" fmla="*/ 1305741 w 2128754"/>
              <a:gd name="connsiteY52" fmla="*/ 275831 h 2733575"/>
              <a:gd name="connsiteX53" fmla="*/ 1162064 w 2128754"/>
              <a:gd name="connsiteY53" fmla="*/ 266851 h 2733575"/>
              <a:gd name="connsiteX54" fmla="*/ 1117693 w 2128754"/>
              <a:gd name="connsiteY54" fmla="*/ 264210 h 2733575"/>
              <a:gd name="connsiteX55" fmla="*/ 1070680 w 2128754"/>
              <a:gd name="connsiteY55" fmla="*/ 255230 h 2733575"/>
              <a:gd name="connsiteX56" fmla="*/ 952357 w 2128754"/>
              <a:gd name="connsiteY56" fmla="*/ 272134 h 2733575"/>
              <a:gd name="connsiteX57" fmla="*/ 906930 w 2128754"/>
              <a:gd name="connsiteY57" fmla="*/ 287452 h 2733575"/>
              <a:gd name="connsiteX58" fmla="*/ 870218 w 2128754"/>
              <a:gd name="connsiteY58" fmla="*/ 291414 h 2733575"/>
              <a:gd name="connsiteX59" fmla="*/ 835883 w 2128754"/>
              <a:gd name="connsiteY59" fmla="*/ 291414 h 2733575"/>
              <a:gd name="connsiteX60" fmla="*/ 824791 w 2128754"/>
              <a:gd name="connsiteY60" fmla="*/ 288245 h 2733575"/>
              <a:gd name="connsiteX61" fmla="*/ 811585 w 2128754"/>
              <a:gd name="connsiteY61" fmla="*/ 246515 h 2733575"/>
              <a:gd name="connsiteX62" fmla="*/ 810528 w 2128754"/>
              <a:gd name="connsiteY62" fmla="*/ 228555 h 2733575"/>
              <a:gd name="connsiteX63" fmla="*/ 813434 w 2128754"/>
              <a:gd name="connsiteY63" fmla="*/ 176525 h 2733575"/>
              <a:gd name="connsiteX64" fmla="*/ 769327 w 2128754"/>
              <a:gd name="connsiteY64" fmla="*/ 48958 h 2733575"/>
              <a:gd name="connsiteX65" fmla="*/ 699865 w 2128754"/>
              <a:gd name="connsiteY65" fmla="*/ 5643 h 2733575"/>
              <a:gd name="connsiteX66" fmla="*/ 564639 w 2128754"/>
              <a:gd name="connsiteY66" fmla="*/ 24659 h 2733575"/>
              <a:gd name="connsiteX67" fmla="*/ 493592 w 2128754"/>
              <a:gd name="connsiteY67" fmla="*/ 90688 h 2733575"/>
              <a:gd name="connsiteX68" fmla="*/ 485405 w 2128754"/>
              <a:gd name="connsiteY68" fmla="*/ 139813 h 2733575"/>
              <a:gd name="connsiteX69" fmla="*/ 494121 w 2128754"/>
              <a:gd name="connsiteY69" fmla="*/ 164904 h 2733575"/>
              <a:gd name="connsiteX70" fmla="*/ 493064 w 2128754"/>
              <a:gd name="connsiteY70" fmla="*/ 192900 h 2733575"/>
              <a:gd name="connsiteX71" fmla="*/ 499139 w 2128754"/>
              <a:gd name="connsiteY71" fmla="*/ 235422 h 2733575"/>
              <a:gd name="connsiteX72" fmla="*/ 503629 w 2128754"/>
              <a:gd name="connsiteY72" fmla="*/ 284811 h 2733575"/>
              <a:gd name="connsiteX73" fmla="*/ 506270 w 2128754"/>
              <a:gd name="connsiteY73" fmla="*/ 312279 h 2733575"/>
              <a:gd name="connsiteX74" fmla="*/ 530040 w 2128754"/>
              <a:gd name="connsiteY74" fmla="*/ 326541 h 2733575"/>
              <a:gd name="connsiteX75" fmla="*/ 536115 w 2128754"/>
              <a:gd name="connsiteY75" fmla="*/ 341595 h 2733575"/>
              <a:gd name="connsiteX76" fmla="*/ 559092 w 2128754"/>
              <a:gd name="connsiteY76" fmla="*/ 340803 h 2733575"/>
              <a:gd name="connsiteX77" fmla="*/ 540605 w 2128754"/>
              <a:gd name="connsiteY77" fmla="*/ 356650 h 2733575"/>
              <a:gd name="connsiteX78" fmla="*/ 547471 w 2128754"/>
              <a:gd name="connsiteY78" fmla="*/ 392305 h 2733575"/>
              <a:gd name="connsiteX79" fmla="*/ 578637 w 2128754"/>
              <a:gd name="connsiteY79" fmla="*/ 418453 h 2733575"/>
              <a:gd name="connsiteX80" fmla="*/ 602671 w 2128754"/>
              <a:gd name="connsiteY80" fmla="*/ 413434 h 2733575"/>
              <a:gd name="connsiteX81" fmla="*/ 644401 w 2128754"/>
              <a:gd name="connsiteY81" fmla="*/ 404983 h 2733575"/>
              <a:gd name="connsiteX82" fmla="*/ 673718 w 2128754"/>
              <a:gd name="connsiteY82" fmla="*/ 420301 h 2733575"/>
              <a:gd name="connsiteX83" fmla="*/ 689829 w 2128754"/>
              <a:gd name="connsiteY83" fmla="*/ 463880 h 2733575"/>
              <a:gd name="connsiteX84" fmla="*/ 682698 w 2128754"/>
              <a:gd name="connsiteY84" fmla="*/ 481312 h 2733575"/>
              <a:gd name="connsiteX85" fmla="*/ 665794 w 2128754"/>
              <a:gd name="connsiteY85" fmla="*/ 492140 h 2733575"/>
              <a:gd name="connsiteX86" fmla="*/ 544038 w 2128754"/>
              <a:gd name="connsiteY86" fmla="*/ 652457 h 2733575"/>
              <a:gd name="connsiteX87" fmla="*/ 509703 w 2128754"/>
              <a:gd name="connsiteY87" fmla="*/ 717693 h 2733575"/>
              <a:gd name="connsiteX88" fmla="*/ 502836 w 2128754"/>
              <a:gd name="connsiteY88" fmla="*/ 738822 h 2733575"/>
              <a:gd name="connsiteX89" fmla="*/ 499931 w 2128754"/>
              <a:gd name="connsiteY89" fmla="*/ 752028 h 2733575"/>
              <a:gd name="connsiteX90" fmla="*/ 468766 w 2128754"/>
              <a:gd name="connsiteY90" fmla="*/ 806699 h 2733575"/>
              <a:gd name="connsiteX91" fmla="*/ 448429 w 2128754"/>
              <a:gd name="connsiteY91" fmla="*/ 813831 h 2733575"/>
              <a:gd name="connsiteX92" fmla="*/ 358894 w 2128754"/>
              <a:gd name="connsiteY92" fmla="*/ 779760 h 2733575"/>
              <a:gd name="connsiteX93" fmla="*/ 326408 w 2128754"/>
              <a:gd name="connsiteY93" fmla="*/ 759951 h 2733575"/>
              <a:gd name="connsiteX94" fmla="*/ 243213 w 2128754"/>
              <a:gd name="connsiteY94" fmla="*/ 672794 h 2733575"/>
              <a:gd name="connsiteX95" fmla="*/ 237138 w 2128754"/>
              <a:gd name="connsiteY95" fmla="*/ 648231 h 2733575"/>
              <a:gd name="connsiteX96" fmla="*/ 246646 w 2128754"/>
              <a:gd name="connsiteY96" fmla="*/ 570318 h 2733575"/>
              <a:gd name="connsiteX97" fmla="*/ 259852 w 2128754"/>
              <a:gd name="connsiteY97" fmla="*/ 533606 h 2733575"/>
              <a:gd name="connsiteX98" fmla="*/ 264342 w 2128754"/>
              <a:gd name="connsiteY98" fmla="*/ 519344 h 2733575"/>
              <a:gd name="connsiteX99" fmla="*/ 248759 w 2128754"/>
              <a:gd name="connsiteY99" fmla="*/ 510100 h 2733575"/>
              <a:gd name="connsiteX100" fmla="*/ 204124 w 2128754"/>
              <a:gd name="connsiteY100" fmla="*/ 543906 h 2733575"/>
              <a:gd name="connsiteX101" fmla="*/ 200955 w 2128754"/>
              <a:gd name="connsiteY101" fmla="*/ 559225 h 2733575"/>
              <a:gd name="connsiteX102" fmla="*/ 165563 w 2128754"/>
              <a:gd name="connsiteY102" fmla="*/ 508251 h 2733575"/>
              <a:gd name="connsiteX103" fmla="*/ 130700 w 2128754"/>
              <a:gd name="connsiteY103" fmla="*/ 449882 h 2733575"/>
              <a:gd name="connsiteX104" fmla="*/ 105345 w 2128754"/>
              <a:gd name="connsiteY104" fmla="*/ 431394 h 2733575"/>
              <a:gd name="connsiteX105" fmla="*/ 94517 w 2128754"/>
              <a:gd name="connsiteY105" fmla="*/ 450410 h 2733575"/>
              <a:gd name="connsiteX106" fmla="*/ 113005 w 2128754"/>
              <a:gd name="connsiteY106" fmla="*/ 495045 h 2733575"/>
              <a:gd name="connsiteX107" fmla="*/ 80255 w 2128754"/>
              <a:gd name="connsiteY107" fmla="*/ 439053 h 2733575"/>
              <a:gd name="connsiteX108" fmla="*/ 58333 w 2128754"/>
              <a:gd name="connsiteY108" fmla="*/ 437205 h 2733575"/>
              <a:gd name="connsiteX109" fmla="*/ 53843 w 2128754"/>
              <a:gd name="connsiteY109" fmla="*/ 455428 h 2733575"/>
              <a:gd name="connsiteX110" fmla="*/ 61503 w 2128754"/>
              <a:gd name="connsiteY110" fmla="*/ 474180 h 2733575"/>
              <a:gd name="connsiteX111" fmla="*/ 81047 w 2128754"/>
              <a:gd name="connsiteY111" fmla="*/ 513269 h 2733575"/>
              <a:gd name="connsiteX112" fmla="*/ 57541 w 2128754"/>
              <a:gd name="connsiteY112" fmla="*/ 473916 h 2733575"/>
              <a:gd name="connsiteX113" fmla="*/ 37996 w 2128754"/>
              <a:gd name="connsiteY113" fmla="*/ 463352 h 2733575"/>
              <a:gd name="connsiteX114" fmla="*/ 31658 w 2128754"/>
              <a:gd name="connsiteY114" fmla="*/ 484745 h 2733575"/>
              <a:gd name="connsiteX115" fmla="*/ 49882 w 2128754"/>
              <a:gd name="connsiteY115" fmla="*/ 525154 h 2733575"/>
              <a:gd name="connsiteX116" fmla="*/ 76029 w 2128754"/>
              <a:gd name="connsiteY116" fmla="*/ 568997 h 2733575"/>
              <a:gd name="connsiteX117" fmla="*/ 76029 w 2128754"/>
              <a:gd name="connsiteY117" fmla="*/ 581939 h 2733575"/>
              <a:gd name="connsiteX118" fmla="*/ 63351 w 2128754"/>
              <a:gd name="connsiteY118" fmla="*/ 580618 h 2733575"/>
              <a:gd name="connsiteX119" fmla="*/ 25055 w 2128754"/>
              <a:gd name="connsiteY119" fmla="*/ 548396 h 2733575"/>
              <a:gd name="connsiteX120" fmla="*/ 3926 w 2128754"/>
              <a:gd name="connsiteY120" fmla="*/ 546548 h 2733575"/>
              <a:gd name="connsiteX121" fmla="*/ 4454 w 2128754"/>
              <a:gd name="connsiteY121" fmla="*/ 566092 h 2733575"/>
              <a:gd name="connsiteX122" fmla="*/ 71803 w 2128754"/>
              <a:gd name="connsiteY122" fmla="*/ 628951 h 2733575"/>
              <a:gd name="connsiteX123" fmla="*/ 106930 w 2128754"/>
              <a:gd name="connsiteY123" fmla="*/ 675699 h 2733575"/>
              <a:gd name="connsiteX124" fmla="*/ 127267 w 2128754"/>
              <a:gd name="connsiteY124" fmla="*/ 700262 h 2733575"/>
              <a:gd name="connsiteX125" fmla="*/ 203860 w 2128754"/>
              <a:gd name="connsiteY125" fmla="*/ 792701 h 2733575"/>
              <a:gd name="connsiteX126" fmla="*/ 347538 w 2128754"/>
              <a:gd name="connsiteY126" fmla="*/ 959621 h 2733575"/>
              <a:gd name="connsiteX127" fmla="*/ 424659 w 2128754"/>
              <a:gd name="connsiteY127" fmla="*/ 1021688 h 2733575"/>
              <a:gd name="connsiteX128" fmla="*/ 484612 w 2128754"/>
              <a:gd name="connsiteY128" fmla="*/ 1023008 h 2733575"/>
              <a:gd name="connsiteX129" fmla="*/ 490423 w 2128754"/>
              <a:gd name="connsiteY129" fmla="*/ 1018518 h 2733575"/>
              <a:gd name="connsiteX130" fmla="*/ 545887 w 2128754"/>
              <a:gd name="connsiteY130" fmla="*/ 967280 h 2733575"/>
              <a:gd name="connsiteX131" fmla="*/ 621687 w 2128754"/>
              <a:gd name="connsiteY131" fmla="*/ 890688 h 2733575"/>
              <a:gd name="connsiteX132" fmla="*/ 695903 w 2128754"/>
              <a:gd name="connsiteY132" fmla="*/ 810133 h 2733575"/>
              <a:gd name="connsiteX133" fmla="*/ 702506 w 2128754"/>
              <a:gd name="connsiteY133" fmla="*/ 811189 h 2733575"/>
              <a:gd name="connsiteX134" fmla="*/ 717825 w 2128754"/>
              <a:gd name="connsiteY134" fmla="*/ 835488 h 2733575"/>
              <a:gd name="connsiteX135" fmla="*/ 767214 w 2128754"/>
              <a:gd name="connsiteY135" fmla="*/ 925022 h 2733575"/>
              <a:gd name="connsiteX136" fmla="*/ 835619 w 2128754"/>
              <a:gd name="connsiteY136" fmla="*/ 1055230 h 2733575"/>
              <a:gd name="connsiteX137" fmla="*/ 845391 w 2128754"/>
              <a:gd name="connsiteY137" fmla="*/ 1076623 h 2733575"/>
              <a:gd name="connsiteX138" fmla="*/ 859654 w 2128754"/>
              <a:gd name="connsiteY138" fmla="*/ 1163253 h 2733575"/>
              <a:gd name="connsiteX139" fmla="*/ 847504 w 2128754"/>
              <a:gd name="connsiteY139" fmla="*/ 1180156 h 2733575"/>
              <a:gd name="connsiteX140" fmla="*/ 759819 w 2128754"/>
              <a:gd name="connsiteY140" fmla="*/ 1202077 h 2733575"/>
              <a:gd name="connsiteX141" fmla="*/ 648891 w 2128754"/>
              <a:gd name="connsiteY141" fmla="*/ 1242487 h 2733575"/>
              <a:gd name="connsiteX142" fmla="*/ 538492 w 2128754"/>
              <a:gd name="connsiteY142" fmla="*/ 1287650 h 2733575"/>
              <a:gd name="connsiteX143" fmla="*/ 429413 w 2128754"/>
              <a:gd name="connsiteY143" fmla="*/ 1349981 h 2733575"/>
              <a:gd name="connsiteX144" fmla="*/ 387155 w 2128754"/>
              <a:gd name="connsiteY144" fmla="*/ 1467511 h 2733575"/>
              <a:gd name="connsiteX145" fmla="*/ 428884 w 2128754"/>
              <a:gd name="connsiteY145" fmla="*/ 1563649 h 2733575"/>
              <a:gd name="connsiteX146" fmla="*/ 659456 w 2128754"/>
              <a:gd name="connsiteY146" fmla="*/ 1879793 h 2733575"/>
              <a:gd name="connsiteX147" fmla="*/ 680321 w 2128754"/>
              <a:gd name="connsiteY147" fmla="*/ 1909373 h 2733575"/>
              <a:gd name="connsiteX148" fmla="*/ 721522 w 2128754"/>
              <a:gd name="connsiteY148" fmla="*/ 1998380 h 2733575"/>
              <a:gd name="connsiteX149" fmla="*/ 720994 w 2128754"/>
              <a:gd name="connsiteY149" fmla="*/ 2001021 h 2733575"/>
              <a:gd name="connsiteX150" fmla="*/ 717825 w 2128754"/>
              <a:gd name="connsiteY150" fmla="*/ 1998380 h 2733575"/>
              <a:gd name="connsiteX151" fmla="*/ 676359 w 2128754"/>
              <a:gd name="connsiteY151" fmla="*/ 1953745 h 2733575"/>
              <a:gd name="connsiteX152" fmla="*/ 666587 w 2128754"/>
              <a:gd name="connsiteY152" fmla="*/ 1952952 h 2733575"/>
              <a:gd name="connsiteX153" fmla="*/ 666058 w 2128754"/>
              <a:gd name="connsiteY153" fmla="*/ 1962724 h 2733575"/>
              <a:gd name="connsiteX154" fmla="*/ 673982 w 2128754"/>
              <a:gd name="connsiteY154" fmla="*/ 1971176 h 2733575"/>
              <a:gd name="connsiteX155" fmla="*/ 682962 w 2128754"/>
              <a:gd name="connsiteY155" fmla="*/ 1978571 h 2733575"/>
              <a:gd name="connsiteX156" fmla="*/ 707788 w 2128754"/>
              <a:gd name="connsiteY156" fmla="*/ 2020829 h 2733575"/>
              <a:gd name="connsiteX157" fmla="*/ 702770 w 2128754"/>
              <a:gd name="connsiteY157" fmla="*/ 2048297 h 2733575"/>
              <a:gd name="connsiteX158" fmla="*/ 671869 w 2128754"/>
              <a:gd name="connsiteY158" fmla="*/ 2054372 h 2733575"/>
              <a:gd name="connsiteX159" fmla="*/ 614556 w 2128754"/>
              <a:gd name="connsiteY159" fmla="*/ 2038789 h 2733575"/>
              <a:gd name="connsiteX160" fmla="*/ 604520 w 2128754"/>
              <a:gd name="connsiteY160" fmla="*/ 2041958 h 2733575"/>
              <a:gd name="connsiteX161" fmla="*/ 611387 w 2128754"/>
              <a:gd name="connsiteY161" fmla="*/ 2051731 h 2733575"/>
              <a:gd name="connsiteX162" fmla="*/ 690621 w 2128754"/>
              <a:gd name="connsiteY162" fmla="*/ 2074708 h 2733575"/>
              <a:gd name="connsiteX163" fmla="*/ 677415 w 2128754"/>
              <a:gd name="connsiteY163" fmla="*/ 2096630 h 2733575"/>
              <a:gd name="connsiteX164" fmla="*/ 669492 w 2128754"/>
              <a:gd name="connsiteY164" fmla="*/ 2117231 h 2733575"/>
              <a:gd name="connsiteX165" fmla="*/ 635157 w 2128754"/>
              <a:gd name="connsiteY165" fmla="*/ 2169261 h 2733575"/>
              <a:gd name="connsiteX166" fmla="*/ 552754 w 2128754"/>
              <a:gd name="connsiteY166" fmla="*/ 2205709 h 2733575"/>
              <a:gd name="connsiteX167" fmla="*/ 533738 w 2128754"/>
              <a:gd name="connsiteY167" fmla="*/ 2242157 h 2733575"/>
              <a:gd name="connsiteX168" fmla="*/ 563846 w 2128754"/>
              <a:gd name="connsiteY168" fmla="*/ 2267511 h 2733575"/>
              <a:gd name="connsiteX169" fmla="*/ 710429 w 2128754"/>
              <a:gd name="connsiteY169" fmla="*/ 2254042 h 2733575"/>
              <a:gd name="connsiteX170" fmla="*/ 773553 w 2128754"/>
              <a:gd name="connsiteY170" fmla="*/ 2231856 h 2733575"/>
              <a:gd name="connsiteX171" fmla="*/ 921984 w 2128754"/>
              <a:gd name="connsiteY171" fmla="*/ 2178769 h 2733575"/>
              <a:gd name="connsiteX172" fmla="*/ 972430 w 2128754"/>
              <a:gd name="connsiteY172" fmla="*/ 2151566 h 2733575"/>
              <a:gd name="connsiteX173" fmla="*/ 989333 w 2128754"/>
              <a:gd name="connsiteY173" fmla="*/ 2134398 h 2733575"/>
              <a:gd name="connsiteX174" fmla="*/ 987749 w 2128754"/>
              <a:gd name="connsiteY174" fmla="*/ 2115382 h 2733575"/>
              <a:gd name="connsiteX175" fmla="*/ 952093 w 2128754"/>
              <a:gd name="connsiteY175" fmla="*/ 2063616 h 2733575"/>
              <a:gd name="connsiteX176" fmla="*/ 923041 w 2128754"/>
              <a:gd name="connsiteY176" fmla="*/ 2023735 h 2733575"/>
              <a:gd name="connsiteX177" fmla="*/ 889763 w 2128754"/>
              <a:gd name="connsiteY177" fmla="*/ 1990984 h 2733575"/>
              <a:gd name="connsiteX178" fmla="*/ 858861 w 2128754"/>
              <a:gd name="connsiteY178" fmla="*/ 1947142 h 2733575"/>
              <a:gd name="connsiteX179" fmla="*/ 821093 w 2128754"/>
              <a:gd name="connsiteY179" fmla="*/ 1882170 h 2733575"/>
              <a:gd name="connsiteX180" fmla="*/ 759555 w 2128754"/>
              <a:gd name="connsiteY180" fmla="*/ 1770186 h 2733575"/>
              <a:gd name="connsiteX181" fmla="*/ 725748 w 2128754"/>
              <a:gd name="connsiteY181" fmla="*/ 1675105 h 2733575"/>
              <a:gd name="connsiteX182" fmla="*/ 709109 w 2128754"/>
              <a:gd name="connsiteY182" fmla="*/ 1620961 h 2733575"/>
              <a:gd name="connsiteX183" fmla="*/ 643609 w 2128754"/>
              <a:gd name="connsiteY183" fmla="*/ 1517165 h 2733575"/>
              <a:gd name="connsiteX184" fmla="*/ 635949 w 2128754"/>
              <a:gd name="connsiteY184" fmla="*/ 1507128 h 2733575"/>
              <a:gd name="connsiteX185" fmla="*/ 792041 w 2128754"/>
              <a:gd name="connsiteY185" fmla="*/ 1524560 h 2733575"/>
              <a:gd name="connsiteX186" fmla="*/ 990654 w 2128754"/>
              <a:gd name="connsiteY186" fmla="*/ 1507393 h 2733575"/>
              <a:gd name="connsiteX187" fmla="*/ 1002275 w 2128754"/>
              <a:gd name="connsiteY187" fmla="*/ 1512939 h 2733575"/>
              <a:gd name="connsiteX188" fmla="*/ 1039779 w 2128754"/>
              <a:gd name="connsiteY188" fmla="*/ 1572893 h 2733575"/>
              <a:gd name="connsiteX189" fmla="*/ 1190852 w 2128754"/>
              <a:gd name="connsiteY189" fmla="*/ 1758036 h 2733575"/>
              <a:gd name="connsiteX190" fmla="*/ 1274840 w 2128754"/>
              <a:gd name="connsiteY190" fmla="*/ 1858664 h 2733575"/>
              <a:gd name="connsiteX191" fmla="*/ 1320268 w 2128754"/>
              <a:gd name="connsiteY191" fmla="*/ 1932087 h 2733575"/>
              <a:gd name="connsiteX192" fmla="*/ 1398709 w 2128754"/>
              <a:gd name="connsiteY192" fmla="*/ 1997323 h 2733575"/>
              <a:gd name="connsiteX193" fmla="*/ 1443873 w 2128754"/>
              <a:gd name="connsiteY193" fmla="*/ 2022678 h 2733575"/>
              <a:gd name="connsiteX194" fmla="*/ 1702440 w 2128754"/>
              <a:gd name="connsiteY194" fmla="*/ 2235554 h 2733575"/>
              <a:gd name="connsiteX195" fmla="*/ 1842156 w 2128754"/>
              <a:gd name="connsiteY195" fmla="*/ 2380024 h 2733575"/>
              <a:gd name="connsiteX196" fmla="*/ 1847438 w 2128754"/>
              <a:gd name="connsiteY196" fmla="*/ 2389004 h 2733575"/>
              <a:gd name="connsiteX197" fmla="*/ 1845589 w 2128754"/>
              <a:gd name="connsiteY197" fmla="*/ 2389796 h 2733575"/>
              <a:gd name="connsiteX198" fmla="*/ 1818914 w 2128754"/>
              <a:gd name="connsiteY198" fmla="*/ 2401681 h 2733575"/>
              <a:gd name="connsiteX199" fmla="*/ 1828950 w 2128754"/>
              <a:gd name="connsiteY199" fmla="*/ 2426244 h 2733575"/>
              <a:gd name="connsiteX200" fmla="*/ 1847702 w 2128754"/>
              <a:gd name="connsiteY200" fmla="*/ 2447637 h 2733575"/>
              <a:gd name="connsiteX201" fmla="*/ 1852192 w 2128754"/>
              <a:gd name="connsiteY201" fmla="*/ 2453447 h 2733575"/>
              <a:gd name="connsiteX202" fmla="*/ 1872001 w 2128754"/>
              <a:gd name="connsiteY202" fmla="*/ 2491480 h 2733575"/>
              <a:gd name="connsiteX203" fmla="*/ 1882301 w 2128754"/>
              <a:gd name="connsiteY203" fmla="*/ 2536907 h 2733575"/>
              <a:gd name="connsiteX204" fmla="*/ 1910825 w 2128754"/>
              <a:gd name="connsiteY204" fmla="*/ 2545887 h 2733575"/>
              <a:gd name="connsiteX205" fmla="*/ 1916372 w 2128754"/>
              <a:gd name="connsiteY205" fmla="*/ 2544831 h 2733575"/>
              <a:gd name="connsiteX206" fmla="*/ 1922711 w 2128754"/>
              <a:gd name="connsiteY206" fmla="*/ 2571770 h 2733575"/>
              <a:gd name="connsiteX207" fmla="*/ 1931690 w 2128754"/>
              <a:gd name="connsiteY207" fmla="*/ 2609802 h 2733575"/>
              <a:gd name="connsiteX208" fmla="*/ 1919277 w 2128754"/>
              <a:gd name="connsiteY208" fmla="*/ 2660248 h 2733575"/>
              <a:gd name="connsiteX209" fmla="*/ 1909241 w 2128754"/>
              <a:gd name="connsiteY209" fmla="*/ 2693791 h 2733575"/>
              <a:gd name="connsiteX210" fmla="*/ 1925616 w 2128754"/>
              <a:gd name="connsiteY210" fmla="*/ 2734464 h 2733575"/>
              <a:gd name="connsiteX211" fmla="*/ 1949914 w 2128754"/>
              <a:gd name="connsiteY211" fmla="*/ 2734464 h 2733575"/>
              <a:gd name="connsiteX212" fmla="*/ 1965761 w 2128754"/>
              <a:gd name="connsiteY212" fmla="*/ 2728654 h 2733575"/>
              <a:gd name="connsiteX213" fmla="*/ 2012773 w 2128754"/>
              <a:gd name="connsiteY213" fmla="*/ 2682698 h 2733575"/>
              <a:gd name="connsiteX214" fmla="*/ 2044467 w 2128754"/>
              <a:gd name="connsiteY214" fmla="*/ 2620103 h 2733575"/>
              <a:gd name="connsiteX215" fmla="*/ 2072199 w 2128754"/>
              <a:gd name="connsiteY215" fmla="*/ 2538492 h 2733575"/>
              <a:gd name="connsiteX216" fmla="*/ 2104685 w 2128754"/>
              <a:gd name="connsiteY216" fmla="*/ 2409604 h 2733575"/>
              <a:gd name="connsiteX217" fmla="*/ 2128455 w 2128754"/>
              <a:gd name="connsiteY217" fmla="*/ 2306600 h 2733575"/>
              <a:gd name="connsiteX218" fmla="*/ 2029941 w 2128754"/>
              <a:gd name="connsiteY218" fmla="*/ 2268832 h 2733575"/>
              <a:gd name="connsiteX219" fmla="*/ 65200 w 2128754"/>
              <a:gd name="connsiteY219" fmla="*/ 483689 h 2733575"/>
              <a:gd name="connsiteX220" fmla="*/ 67841 w 2128754"/>
              <a:gd name="connsiteY220" fmla="*/ 488179 h 2733575"/>
              <a:gd name="connsiteX221" fmla="*/ 65200 w 2128754"/>
              <a:gd name="connsiteY221" fmla="*/ 483689 h 2733575"/>
              <a:gd name="connsiteX222" fmla="*/ 1847966 w 2128754"/>
              <a:gd name="connsiteY222" fmla="*/ 2414094 h 2733575"/>
              <a:gd name="connsiteX223" fmla="*/ 1835817 w 2128754"/>
              <a:gd name="connsiteY223" fmla="*/ 2408284 h 2733575"/>
              <a:gd name="connsiteX224" fmla="*/ 1837666 w 2128754"/>
              <a:gd name="connsiteY224" fmla="*/ 2406435 h 2733575"/>
              <a:gd name="connsiteX225" fmla="*/ 1849815 w 2128754"/>
              <a:gd name="connsiteY225" fmla="*/ 2413566 h 2733575"/>
              <a:gd name="connsiteX226" fmla="*/ 1847966 w 2128754"/>
              <a:gd name="connsiteY226" fmla="*/ 2414094 h 2733575"/>
              <a:gd name="connsiteX227" fmla="*/ 1891017 w 2128754"/>
              <a:gd name="connsiteY227" fmla="*/ 2500724 h 2733575"/>
              <a:gd name="connsiteX228" fmla="*/ 1901846 w 2128754"/>
              <a:gd name="connsiteY228" fmla="*/ 2530833 h 2733575"/>
              <a:gd name="connsiteX229" fmla="*/ 1891017 w 2128754"/>
              <a:gd name="connsiteY229" fmla="*/ 2500724 h 27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2128754" h="2733575">
                <a:moveTo>
                  <a:pt x="2029941" y="2268832"/>
                </a:moveTo>
                <a:cubicBezTo>
                  <a:pt x="2003529" y="2269889"/>
                  <a:pt x="1980816" y="2268040"/>
                  <a:pt x="1955197" y="2263814"/>
                </a:cubicBezTo>
                <a:cubicBezTo>
                  <a:pt x="1946481" y="2262229"/>
                  <a:pt x="1939878" y="2258532"/>
                  <a:pt x="1933803" y="2252457"/>
                </a:cubicBezTo>
                <a:cubicBezTo>
                  <a:pt x="1907920" y="2226310"/>
                  <a:pt x="1881509" y="2200427"/>
                  <a:pt x="1854833" y="2174808"/>
                </a:cubicBezTo>
                <a:cubicBezTo>
                  <a:pt x="1832120" y="2153150"/>
                  <a:pt x="1812311" y="2129116"/>
                  <a:pt x="1794351" y="2103233"/>
                </a:cubicBezTo>
                <a:cubicBezTo>
                  <a:pt x="1765299" y="2060975"/>
                  <a:pt x="1734398" y="2020037"/>
                  <a:pt x="1701383" y="1980948"/>
                </a:cubicBezTo>
                <a:cubicBezTo>
                  <a:pt x="1658597" y="1930503"/>
                  <a:pt x="1608151" y="1889301"/>
                  <a:pt x="1548990" y="1859192"/>
                </a:cubicBezTo>
                <a:cubicBezTo>
                  <a:pt x="1535520" y="1852325"/>
                  <a:pt x="1526540" y="1843081"/>
                  <a:pt x="1519937" y="1828555"/>
                </a:cubicBezTo>
                <a:cubicBezTo>
                  <a:pt x="1464474" y="1705742"/>
                  <a:pt x="1396860" y="1589268"/>
                  <a:pt x="1328983" y="1473058"/>
                </a:cubicBezTo>
                <a:cubicBezTo>
                  <a:pt x="1324758" y="1465927"/>
                  <a:pt x="1323965" y="1459852"/>
                  <a:pt x="1325550" y="1451929"/>
                </a:cubicBezTo>
                <a:cubicBezTo>
                  <a:pt x="1335322" y="1406501"/>
                  <a:pt x="1344830" y="1360810"/>
                  <a:pt x="1346943" y="1314062"/>
                </a:cubicBezTo>
                <a:cubicBezTo>
                  <a:pt x="1348792" y="1274180"/>
                  <a:pt x="1341397" y="1236412"/>
                  <a:pt x="1322116" y="1201021"/>
                </a:cubicBezTo>
                <a:cubicBezTo>
                  <a:pt x="1304949" y="1169591"/>
                  <a:pt x="1283556" y="1141331"/>
                  <a:pt x="1262955" y="1112543"/>
                </a:cubicBezTo>
                <a:cubicBezTo>
                  <a:pt x="1240505" y="1081378"/>
                  <a:pt x="1218320" y="1049948"/>
                  <a:pt x="1203001" y="1014293"/>
                </a:cubicBezTo>
                <a:cubicBezTo>
                  <a:pt x="1165233" y="925286"/>
                  <a:pt x="1146745" y="831526"/>
                  <a:pt x="1137765" y="736181"/>
                </a:cubicBezTo>
                <a:cubicBezTo>
                  <a:pt x="1129578" y="649816"/>
                  <a:pt x="1136709" y="562659"/>
                  <a:pt x="1138558" y="476029"/>
                </a:cubicBezTo>
                <a:cubicBezTo>
                  <a:pt x="1138558" y="471011"/>
                  <a:pt x="1140406" y="468898"/>
                  <a:pt x="1145160" y="468370"/>
                </a:cubicBezTo>
                <a:cubicBezTo>
                  <a:pt x="1183457" y="465729"/>
                  <a:pt x="1220961" y="455957"/>
                  <a:pt x="1258729" y="450410"/>
                </a:cubicBezTo>
                <a:cubicBezTo>
                  <a:pt x="1294649" y="445392"/>
                  <a:pt x="1330568" y="440902"/>
                  <a:pt x="1363054" y="422678"/>
                </a:cubicBezTo>
                <a:cubicBezTo>
                  <a:pt x="1368336" y="419773"/>
                  <a:pt x="1373883" y="419509"/>
                  <a:pt x="1379693" y="419773"/>
                </a:cubicBezTo>
                <a:cubicBezTo>
                  <a:pt x="1411651" y="420830"/>
                  <a:pt x="1442552" y="425584"/>
                  <a:pt x="1471869" y="439053"/>
                </a:cubicBezTo>
                <a:cubicBezTo>
                  <a:pt x="1508052" y="455693"/>
                  <a:pt x="1546613" y="463880"/>
                  <a:pt x="1586494" y="465729"/>
                </a:cubicBezTo>
                <a:cubicBezTo>
                  <a:pt x="1648297" y="468634"/>
                  <a:pt x="1708250" y="476557"/>
                  <a:pt x="1761601" y="511685"/>
                </a:cubicBezTo>
                <a:cubicBezTo>
                  <a:pt x="1769789" y="516967"/>
                  <a:pt x="1775863" y="522249"/>
                  <a:pt x="1779297" y="531757"/>
                </a:cubicBezTo>
                <a:cubicBezTo>
                  <a:pt x="1789069" y="559225"/>
                  <a:pt x="1806765" y="580618"/>
                  <a:pt x="1832384" y="594880"/>
                </a:cubicBezTo>
                <a:cubicBezTo>
                  <a:pt x="1843741" y="601219"/>
                  <a:pt x="1853777" y="608878"/>
                  <a:pt x="1861964" y="618915"/>
                </a:cubicBezTo>
                <a:cubicBezTo>
                  <a:pt x="1866190" y="624197"/>
                  <a:pt x="1870680" y="629215"/>
                  <a:pt x="1876755" y="632649"/>
                </a:cubicBezTo>
                <a:cubicBezTo>
                  <a:pt x="1889696" y="639780"/>
                  <a:pt x="1900261" y="634497"/>
                  <a:pt x="1901582" y="619971"/>
                </a:cubicBezTo>
                <a:cubicBezTo>
                  <a:pt x="1903430" y="602276"/>
                  <a:pt x="1888904" y="583788"/>
                  <a:pt x="1874906" y="572167"/>
                </a:cubicBezTo>
                <a:cubicBezTo>
                  <a:pt x="1880716" y="570846"/>
                  <a:pt x="1890224" y="579562"/>
                  <a:pt x="1893130" y="582203"/>
                </a:cubicBezTo>
                <a:cubicBezTo>
                  <a:pt x="1904487" y="592503"/>
                  <a:pt x="1913995" y="604653"/>
                  <a:pt x="1923767" y="616274"/>
                </a:cubicBezTo>
                <a:cubicBezTo>
                  <a:pt x="1927729" y="620764"/>
                  <a:pt x="1931690" y="625253"/>
                  <a:pt x="1936973" y="628423"/>
                </a:cubicBezTo>
                <a:cubicBezTo>
                  <a:pt x="1942519" y="631856"/>
                  <a:pt x="1947273" y="629479"/>
                  <a:pt x="1951235" y="625518"/>
                </a:cubicBezTo>
                <a:cubicBezTo>
                  <a:pt x="1955197" y="621556"/>
                  <a:pt x="1957838" y="617330"/>
                  <a:pt x="1954932" y="611255"/>
                </a:cubicBezTo>
                <a:cubicBezTo>
                  <a:pt x="1946217" y="593824"/>
                  <a:pt x="1925352" y="556584"/>
                  <a:pt x="1909769" y="543114"/>
                </a:cubicBezTo>
                <a:cubicBezTo>
                  <a:pt x="1909769" y="543114"/>
                  <a:pt x="1951499" y="578241"/>
                  <a:pt x="1964176" y="588013"/>
                </a:cubicBezTo>
                <a:cubicBezTo>
                  <a:pt x="1968402" y="591447"/>
                  <a:pt x="1972628" y="594616"/>
                  <a:pt x="1977910" y="596201"/>
                </a:cubicBezTo>
                <a:cubicBezTo>
                  <a:pt x="1989267" y="599899"/>
                  <a:pt x="1995870" y="595409"/>
                  <a:pt x="1996662" y="583259"/>
                </a:cubicBezTo>
                <a:cubicBezTo>
                  <a:pt x="1997455" y="572695"/>
                  <a:pt x="1992172" y="565036"/>
                  <a:pt x="1985041" y="557904"/>
                </a:cubicBezTo>
                <a:cubicBezTo>
                  <a:pt x="1979231" y="552358"/>
                  <a:pt x="1961799" y="535719"/>
                  <a:pt x="1955989" y="529644"/>
                </a:cubicBezTo>
                <a:cubicBezTo>
                  <a:pt x="1961271" y="528852"/>
                  <a:pt x="1975533" y="543378"/>
                  <a:pt x="1979231" y="544435"/>
                </a:cubicBezTo>
                <a:cubicBezTo>
                  <a:pt x="1986626" y="546548"/>
                  <a:pt x="1996134" y="541794"/>
                  <a:pt x="1995342" y="535983"/>
                </a:cubicBezTo>
                <a:cubicBezTo>
                  <a:pt x="1993757" y="522249"/>
                  <a:pt x="1985834" y="513005"/>
                  <a:pt x="1976061" y="501384"/>
                </a:cubicBezTo>
                <a:cubicBezTo>
                  <a:pt x="1959158" y="481840"/>
                  <a:pt x="1939085" y="469426"/>
                  <a:pt x="1924295" y="463088"/>
                </a:cubicBezTo>
                <a:cubicBezTo>
                  <a:pt x="1893130" y="449882"/>
                  <a:pt x="1873057" y="429281"/>
                  <a:pt x="1840571" y="420301"/>
                </a:cubicBezTo>
                <a:cubicBezTo>
                  <a:pt x="1833704" y="418453"/>
                  <a:pt x="1827894" y="414491"/>
                  <a:pt x="1821819" y="410793"/>
                </a:cubicBezTo>
                <a:cubicBezTo>
                  <a:pt x="1811255" y="404455"/>
                  <a:pt x="1800954" y="396267"/>
                  <a:pt x="1787748" y="397323"/>
                </a:cubicBezTo>
                <a:cubicBezTo>
                  <a:pt x="1776128" y="398116"/>
                  <a:pt x="1765035" y="396003"/>
                  <a:pt x="1754470" y="391777"/>
                </a:cubicBezTo>
                <a:cubicBezTo>
                  <a:pt x="1733605" y="383590"/>
                  <a:pt x="1712476" y="376194"/>
                  <a:pt x="1692404" y="366158"/>
                </a:cubicBezTo>
                <a:cubicBezTo>
                  <a:pt x="1661766" y="350839"/>
                  <a:pt x="1629016" y="341595"/>
                  <a:pt x="1596530" y="330767"/>
                </a:cubicBezTo>
                <a:cubicBezTo>
                  <a:pt x="1570383" y="322051"/>
                  <a:pt x="1543972" y="313335"/>
                  <a:pt x="1518089" y="303299"/>
                </a:cubicBezTo>
                <a:cubicBezTo>
                  <a:pt x="1486395" y="290886"/>
                  <a:pt x="1452853" y="283226"/>
                  <a:pt x="1419046" y="285075"/>
                </a:cubicBezTo>
                <a:cubicBezTo>
                  <a:pt x="1380485" y="287188"/>
                  <a:pt x="1342717" y="285868"/>
                  <a:pt x="1305741" y="275831"/>
                </a:cubicBezTo>
                <a:cubicBezTo>
                  <a:pt x="1258201" y="263154"/>
                  <a:pt x="1210660" y="259456"/>
                  <a:pt x="1162064" y="266851"/>
                </a:cubicBezTo>
                <a:cubicBezTo>
                  <a:pt x="1147009" y="269228"/>
                  <a:pt x="1132219" y="268172"/>
                  <a:pt x="1117693" y="264210"/>
                </a:cubicBezTo>
                <a:cubicBezTo>
                  <a:pt x="1102110" y="259984"/>
                  <a:pt x="1086527" y="256815"/>
                  <a:pt x="1070680" y="255230"/>
                </a:cubicBezTo>
                <a:cubicBezTo>
                  <a:pt x="1030007" y="251269"/>
                  <a:pt x="989862" y="250212"/>
                  <a:pt x="952357" y="272134"/>
                </a:cubicBezTo>
                <a:cubicBezTo>
                  <a:pt x="938624" y="280057"/>
                  <a:pt x="922777" y="284283"/>
                  <a:pt x="906930" y="287452"/>
                </a:cubicBezTo>
                <a:cubicBezTo>
                  <a:pt x="894781" y="289829"/>
                  <a:pt x="882103" y="295111"/>
                  <a:pt x="870218" y="291414"/>
                </a:cubicBezTo>
                <a:cubicBezTo>
                  <a:pt x="858333" y="287980"/>
                  <a:pt x="847240" y="287980"/>
                  <a:pt x="835883" y="291414"/>
                </a:cubicBezTo>
                <a:cubicBezTo>
                  <a:pt x="831129" y="292999"/>
                  <a:pt x="827696" y="292470"/>
                  <a:pt x="824791" y="288245"/>
                </a:cubicBezTo>
                <a:cubicBezTo>
                  <a:pt x="816603" y="275567"/>
                  <a:pt x="809736" y="262626"/>
                  <a:pt x="811585" y="246515"/>
                </a:cubicBezTo>
                <a:cubicBezTo>
                  <a:pt x="812377" y="240704"/>
                  <a:pt x="811849" y="234365"/>
                  <a:pt x="810528" y="228555"/>
                </a:cubicBezTo>
                <a:cubicBezTo>
                  <a:pt x="807095" y="210595"/>
                  <a:pt x="811849" y="194484"/>
                  <a:pt x="813434" y="176525"/>
                </a:cubicBezTo>
                <a:cubicBezTo>
                  <a:pt x="817924" y="117627"/>
                  <a:pt x="792833" y="85934"/>
                  <a:pt x="769327" y="48958"/>
                </a:cubicBezTo>
                <a:cubicBezTo>
                  <a:pt x="754272" y="25187"/>
                  <a:pt x="727597" y="13038"/>
                  <a:pt x="699865" y="5643"/>
                </a:cubicBezTo>
                <a:cubicBezTo>
                  <a:pt x="652060" y="-7298"/>
                  <a:pt x="606897" y="3266"/>
                  <a:pt x="564639" y="24659"/>
                </a:cubicBezTo>
                <a:cubicBezTo>
                  <a:pt x="536379" y="39714"/>
                  <a:pt x="509703" y="59786"/>
                  <a:pt x="493592" y="90688"/>
                </a:cubicBezTo>
                <a:cubicBezTo>
                  <a:pt x="486461" y="104422"/>
                  <a:pt x="478538" y="126079"/>
                  <a:pt x="485405" y="139813"/>
                </a:cubicBezTo>
                <a:cubicBezTo>
                  <a:pt x="490687" y="150377"/>
                  <a:pt x="495705" y="153283"/>
                  <a:pt x="494121" y="164904"/>
                </a:cubicBezTo>
                <a:cubicBezTo>
                  <a:pt x="492800" y="174148"/>
                  <a:pt x="492536" y="183656"/>
                  <a:pt x="493064" y="192900"/>
                </a:cubicBezTo>
                <a:cubicBezTo>
                  <a:pt x="494121" y="206633"/>
                  <a:pt x="490951" y="223273"/>
                  <a:pt x="499139" y="235422"/>
                </a:cubicBezTo>
                <a:cubicBezTo>
                  <a:pt x="510231" y="251797"/>
                  <a:pt x="511552" y="267115"/>
                  <a:pt x="503629" y="284811"/>
                </a:cubicBezTo>
                <a:cubicBezTo>
                  <a:pt x="500459" y="291414"/>
                  <a:pt x="492272" y="304355"/>
                  <a:pt x="506270" y="312279"/>
                </a:cubicBezTo>
                <a:cubicBezTo>
                  <a:pt x="515778" y="317561"/>
                  <a:pt x="522117" y="319938"/>
                  <a:pt x="530040" y="326541"/>
                </a:cubicBezTo>
                <a:cubicBezTo>
                  <a:pt x="536907" y="332087"/>
                  <a:pt x="534266" y="333936"/>
                  <a:pt x="536115" y="341595"/>
                </a:cubicBezTo>
                <a:cubicBezTo>
                  <a:pt x="536907" y="345557"/>
                  <a:pt x="558300" y="336841"/>
                  <a:pt x="559092" y="340803"/>
                </a:cubicBezTo>
                <a:cubicBezTo>
                  <a:pt x="559885" y="346085"/>
                  <a:pt x="536379" y="349783"/>
                  <a:pt x="540605" y="356650"/>
                </a:cubicBezTo>
                <a:cubicBezTo>
                  <a:pt x="553018" y="376458"/>
                  <a:pt x="546679" y="385967"/>
                  <a:pt x="547471" y="392305"/>
                </a:cubicBezTo>
                <a:cubicBezTo>
                  <a:pt x="549584" y="410529"/>
                  <a:pt x="560413" y="418981"/>
                  <a:pt x="578637" y="418453"/>
                </a:cubicBezTo>
                <a:cubicBezTo>
                  <a:pt x="586824" y="418188"/>
                  <a:pt x="594748" y="416076"/>
                  <a:pt x="602671" y="413434"/>
                </a:cubicBezTo>
                <a:cubicBezTo>
                  <a:pt x="616141" y="408944"/>
                  <a:pt x="629875" y="405775"/>
                  <a:pt x="644401" y="404983"/>
                </a:cubicBezTo>
                <a:cubicBezTo>
                  <a:pt x="657607" y="404190"/>
                  <a:pt x="666851" y="409473"/>
                  <a:pt x="673718" y="420301"/>
                </a:cubicBezTo>
                <a:cubicBezTo>
                  <a:pt x="682169" y="433771"/>
                  <a:pt x="687188" y="448297"/>
                  <a:pt x="689829" y="463880"/>
                </a:cubicBezTo>
                <a:cubicBezTo>
                  <a:pt x="691149" y="471803"/>
                  <a:pt x="689036" y="477086"/>
                  <a:pt x="682698" y="481312"/>
                </a:cubicBezTo>
                <a:cubicBezTo>
                  <a:pt x="677151" y="485009"/>
                  <a:pt x="671605" y="488971"/>
                  <a:pt x="665794" y="492140"/>
                </a:cubicBezTo>
                <a:cubicBezTo>
                  <a:pt x="601351" y="527531"/>
                  <a:pt x="560149" y="580618"/>
                  <a:pt x="544038" y="652457"/>
                </a:cubicBezTo>
                <a:cubicBezTo>
                  <a:pt x="538492" y="677812"/>
                  <a:pt x="530568" y="700790"/>
                  <a:pt x="509703" y="717693"/>
                </a:cubicBezTo>
                <a:cubicBezTo>
                  <a:pt x="503100" y="722975"/>
                  <a:pt x="500723" y="730106"/>
                  <a:pt x="502836" y="738822"/>
                </a:cubicBezTo>
                <a:cubicBezTo>
                  <a:pt x="503893" y="743576"/>
                  <a:pt x="502308" y="748066"/>
                  <a:pt x="499931" y="752028"/>
                </a:cubicBezTo>
                <a:cubicBezTo>
                  <a:pt x="489366" y="770252"/>
                  <a:pt x="478274" y="787947"/>
                  <a:pt x="468766" y="806699"/>
                </a:cubicBezTo>
                <a:cubicBezTo>
                  <a:pt x="463483" y="817000"/>
                  <a:pt x="457673" y="817528"/>
                  <a:pt x="448429" y="813831"/>
                </a:cubicBezTo>
                <a:cubicBezTo>
                  <a:pt x="418584" y="802210"/>
                  <a:pt x="388739" y="790853"/>
                  <a:pt x="358894" y="779760"/>
                </a:cubicBezTo>
                <a:cubicBezTo>
                  <a:pt x="346745" y="775270"/>
                  <a:pt x="335917" y="768667"/>
                  <a:pt x="326408" y="759951"/>
                </a:cubicBezTo>
                <a:cubicBezTo>
                  <a:pt x="297092" y="732483"/>
                  <a:pt x="269624" y="703167"/>
                  <a:pt x="243213" y="672794"/>
                </a:cubicBezTo>
                <a:cubicBezTo>
                  <a:pt x="237402" y="666191"/>
                  <a:pt x="235025" y="656947"/>
                  <a:pt x="237138" y="648231"/>
                </a:cubicBezTo>
                <a:cubicBezTo>
                  <a:pt x="242949" y="622612"/>
                  <a:pt x="248495" y="596993"/>
                  <a:pt x="246646" y="570318"/>
                </a:cubicBezTo>
                <a:cubicBezTo>
                  <a:pt x="245854" y="557376"/>
                  <a:pt x="249816" y="544171"/>
                  <a:pt x="259852" y="533606"/>
                </a:cubicBezTo>
                <a:cubicBezTo>
                  <a:pt x="263549" y="529644"/>
                  <a:pt x="267247" y="525419"/>
                  <a:pt x="264342" y="519344"/>
                </a:cubicBezTo>
                <a:cubicBezTo>
                  <a:pt x="261172" y="513005"/>
                  <a:pt x="255626" y="509572"/>
                  <a:pt x="248759" y="510100"/>
                </a:cubicBezTo>
                <a:cubicBezTo>
                  <a:pt x="227366" y="510892"/>
                  <a:pt x="209406" y="520664"/>
                  <a:pt x="204124" y="543906"/>
                </a:cubicBezTo>
                <a:cubicBezTo>
                  <a:pt x="203067" y="548925"/>
                  <a:pt x="202011" y="553679"/>
                  <a:pt x="200955" y="559225"/>
                </a:cubicBezTo>
                <a:cubicBezTo>
                  <a:pt x="184844" y="545755"/>
                  <a:pt x="177184" y="532021"/>
                  <a:pt x="165563" y="508251"/>
                </a:cubicBezTo>
                <a:cubicBezTo>
                  <a:pt x="154471" y="485801"/>
                  <a:pt x="143642" y="467842"/>
                  <a:pt x="130700" y="449882"/>
                </a:cubicBezTo>
                <a:cubicBezTo>
                  <a:pt x="125418" y="442487"/>
                  <a:pt x="114589" y="427696"/>
                  <a:pt x="105345" y="431394"/>
                </a:cubicBezTo>
                <a:cubicBezTo>
                  <a:pt x="95045" y="435356"/>
                  <a:pt x="92404" y="445920"/>
                  <a:pt x="94517" y="450410"/>
                </a:cubicBezTo>
                <a:cubicBezTo>
                  <a:pt x="94781" y="450938"/>
                  <a:pt x="110099" y="486330"/>
                  <a:pt x="113005" y="495045"/>
                </a:cubicBezTo>
                <a:cubicBezTo>
                  <a:pt x="109043" y="490556"/>
                  <a:pt x="84745" y="443015"/>
                  <a:pt x="80255" y="439053"/>
                </a:cubicBezTo>
                <a:cubicBezTo>
                  <a:pt x="73652" y="432715"/>
                  <a:pt x="65200" y="433507"/>
                  <a:pt x="58333" y="437205"/>
                </a:cubicBezTo>
                <a:cubicBezTo>
                  <a:pt x="51730" y="440638"/>
                  <a:pt x="51730" y="448826"/>
                  <a:pt x="53843" y="455428"/>
                </a:cubicBezTo>
                <a:cubicBezTo>
                  <a:pt x="55692" y="461767"/>
                  <a:pt x="58861" y="467842"/>
                  <a:pt x="61503" y="474180"/>
                </a:cubicBezTo>
                <a:cubicBezTo>
                  <a:pt x="62031" y="476822"/>
                  <a:pt x="79991" y="510892"/>
                  <a:pt x="81047" y="513269"/>
                </a:cubicBezTo>
                <a:cubicBezTo>
                  <a:pt x="79991" y="511421"/>
                  <a:pt x="58069" y="474709"/>
                  <a:pt x="57541" y="473916"/>
                </a:cubicBezTo>
                <a:cubicBezTo>
                  <a:pt x="53051" y="466785"/>
                  <a:pt x="47769" y="459654"/>
                  <a:pt x="37996" y="463352"/>
                </a:cubicBezTo>
                <a:cubicBezTo>
                  <a:pt x="27696" y="467314"/>
                  <a:pt x="30337" y="476822"/>
                  <a:pt x="31658" y="484745"/>
                </a:cubicBezTo>
                <a:cubicBezTo>
                  <a:pt x="34035" y="499799"/>
                  <a:pt x="41958" y="512477"/>
                  <a:pt x="49882" y="525154"/>
                </a:cubicBezTo>
                <a:cubicBezTo>
                  <a:pt x="58861" y="539681"/>
                  <a:pt x="67577" y="554207"/>
                  <a:pt x="76029" y="568997"/>
                </a:cubicBezTo>
                <a:cubicBezTo>
                  <a:pt x="78406" y="572959"/>
                  <a:pt x="80255" y="577977"/>
                  <a:pt x="76029" y="581939"/>
                </a:cubicBezTo>
                <a:cubicBezTo>
                  <a:pt x="71803" y="585901"/>
                  <a:pt x="67049" y="583259"/>
                  <a:pt x="63351" y="580618"/>
                </a:cubicBezTo>
                <a:cubicBezTo>
                  <a:pt x="57541" y="576657"/>
                  <a:pt x="32186" y="554735"/>
                  <a:pt x="25055" y="548396"/>
                </a:cubicBezTo>
                <a:cubicBezTo>
                  <a:pt x="18716" y="542850"/>
                  <a:pt x="11057" y="539945"/>
                  <a:pt x="3926" y="546548"/>
                </a:cubicBezTo>
                <a:cubicBezTo>
                  <a:pt x="-2941" y="552886"/>
                  <a:pt x="492" y="558697"/>
                  <a:pt x="4454" y="566092"/>
                </a:cubicBezTo>
                <a:cubicBezTo>
                  <a:pt x="6567" y="570054"/>
                  <a:pt x="67577" y="623141"/>
                  <a:pt x="71803" y="628951"/>
                </a:cubicBezTo>
                <a:cubicBezTo>
                  <a:pt x="83952" y="646118"/>
                  <a:pt x="95309" y="658268"/>
                  <a:pt x="106930" y="675699"/>
                </a:cubicBezTo>
                <a:cubicBezTo>
                  <a:pt x="113005" y="684679"/>
                  <a:pt x="119079" y="693395"/>
                  <a:pt x="127267" y="700262"/>
                </a:cubicBezTo>
                <a:cubicBezTo>
                  <a:pt x="158168" y="726673"/>
                  <a:pt x="181938" y="758631"/>
                  <a:pt x="203860" y="792701"/>
                </a:cubicBezTo>
                <a:cubicBezTo>
                  <a:pt x="244269" y="854768"/>
                  <a:pt x="294451" y="908383"/>
                  <a:pt x="347538" y="959621"/>
                </a:cubicBezTo>
                <a:cubicBezTo>
                  <a:pt x="371572" y="982599"/>
                  <a:pt x="398247" y="1001879"/>
                  <a:pt x="424659" y="1021688"/>
                </a:cubicBezTo>
                <a:cubicBezTo>
                  <a:pt x="450014" y="1040968"/>
                  <a:pt x="459522" y="1042289"/>
                  <a:pt x="484612" y="1023008"/>
                </a:cubicBezTo>
                <a:cubicBezTo>
                  <a:pt x="486725" y="1021424"/>
                  <a:pt x="488574" y="1020103"/>
                  <a:pt x="490423" y="1018518"/>
                </a:cubicBezTo>
                <a:cubicBezTo>
                  <a:pt x="509703" y="1002408"/>
                  <a:pt x="528984" y="986297"/>
                  <a:pt x="545887" y="967280"/>
                </a:cubicBezTo>
                <a:cubicBezTo>
                  <a:pt x="569921" y="940605"/>
                  <a:pt x="597917" y="917627"/>
                  <a:pt x="621687" y="890688"/>
                </a:cubicBezTo>
                <a:cubicBezTo>
                  <a:pt x="645986" y="863484"/>
                  <a:pt x="676887" y="842091"/>
                  <a:pt x="695903" y="810133"/>
                </a:cubicBezTo>
                <a:cubicBezTo>
                  <a:pt x="698809" y="805115"/>
                  <a:pt x="700921" y="808020"/>
                  <a:pt x="702506" y="811189"/>
                </a:cubicBezTo>
                <a:cubicBezTo>
                  <a:pt x="706732" y="819905"/>
                  <a:pt x="712278" y="827564"/>
                  <a:pt x="717825" y="835488"/>
                </a:cubicBezTo>
                <a:cubicBezTo>
                  <a:pt x="737369" y="863748"/>
                  <a:pt x="753216" y="894121"/>
                  <a:pt x="767214" y="925022"/>
                </a:cubicBezTo>
                <a:cubicBezTo>
                  <a:pt x="787815" y="969657"/>
                  <a:pt x="809208" y="1013764"/>
                  <a:pt x="835619" y="1055230"/>
                </a:cubicBezTo>
                <a:cubicBezTo>
                  <a:pt x="839053" y="1060777"/>
                  <a:pt x="843543" y="1070285"/>
                  <a:pt x="845391" y="1076623"/>
                </a:cubicBezTo>
                <a:cubicBezTo>
                  <a:pt x="853315" y="1104884"/>
                  <a:pt x="857012" y="1133936"/>
                  <a:pt x="859654" y="1163253"/>
                </a:cubicBezTo>
                <a:cubicBezTo>
                  <a:pt x="860446" y="1172497"/>
                  <a:pt x="856484" y="1176987"/>
                  <a:pt x="847504" y="1180156"/>
                </a:cubicBezTo>
                <a:cubicBezTo>
                  <a:pt x="818716" y="1189928"/>
                  <a:pt x="789135" y="1194946"/>
                  <a:pt x="759819" y="1202077"/>
                </a:cubicBezTo>
                <a:cubicBezTo>
                  <a:pt x="721522" y="1211586"/>
                  <a:pt x="685339" y="1227432"/>
                  <a:pt x="648891" y="1242487"/>
                </a:cubicBezTo>
                <a:cubicBezTo>
                  <a:pt x="612179" y="1257805"/>
                  <a:pt x="574675" y="1271275"/>
                  <a:pt x="538492" y="1287650"/>
                </a:cubicBezTo>
                <a:cubicBezTo>
                  <a:pt x="500195" y="1305082"/>
                  <a:pt x="462427" y="1323306"/>
                  <a:pt x="429413" y="1349981"/>
                </a:cubicBezTo>
                <a:cubicBezTo>
                  <a:pt x="391380" y="1380354"/>
                  <a:pt x="377118" y="1419443"/>
                  <a:pt x="387155" y="1467511"/>
                </a:cubicBezTo>
                <a:cubicBezTo>
                  <a:pt x="394550" y="1502639"/>
                  <a:pt x="409868" y="1534068"/>
                  <a:pt x="428884" y="1563649"/>
                </a:cubicBezTo>
                <a:cubicBezTo>
                  <a:pt x="499931" y="1673256"/>
                  <a:pt x="576788" y="1778637"/>
                  <a:pt x="659456" y="1879793"/>
                </a:cubicBezTo>
                <a:cubicBezTo>
                  <a:pt x="667115" y="1889037"/>
                  <a:pt x="674510" y="1898809"/>
                  <a:pt x="680321" y="1909373"/>
                </a:cubicBezTo>
                <a:cubicBezTo>
                  <a:pt x="695903" y="1938162"/>
                  <a:pt x="708581" y="1968271"/>
                  <a:pt x="721522" y="1998380"/>
                </a:cubicBezTo>
                <a:cubicBezTo>
                  <a:pt x="721786" y="1999172"/>
                  <a:pt x="721258" y="2000228"/>
                  <a:pt x="720994" y="2001021"/>
                </a:cubicBezTo>
                <a:cubicBezTo>
                  <a:pt x="718617" y="2001285"/>
                  <a:pt x="718353" y="1999700"/>
                  <a:pt x="717825" y="1998380"/>
                </a:cubicBezTo>
                <a:cubicBezTo>
                  <a:pt x="708317" y="1979364"/>
                  <a:pt x="694054" y="1965101"/>
                  <a:pt x="676359" y="1953745"/>
                </a:cubicBezTo>
                <a:cubicBezTo>
                  <a:pt x="672925" y="1951632"/>
                  <a:pt x="669756" y="1950575"/>
                  <a:pt x="666587" y="1952952"/>
                </a:cubicBezTo>
                <a:cubicBezTo>
                  <a:pt x="663153" y="1955593"/>
                  <a:pt x="664474" y="1959291"/>
                  <a:pt x="666058" y="1962724"/>
                </a:cubicBezTo>
                <a:cubicBezTo>
                  <a:pt x="667907" y="1966158"/>
                  <a:pt x="670284" y="1969327"/>
                  <a:pt x="673982" y="1971176"/>
                </a:cubicBezTo>
                <a:cubicBezTo>
                  <a:pt x="677679" y="1972761"/>
                  <a:pt x="680849" y="1975402"/>
                  <a:pt x="682962" y="1978571"/>
                </a:cubicBezTo>
                <a:cubicBezTo>
                  <a:pt x="691677" y="1992305"/>
                  <a:pt x="701450" y="2005511"/>
                  <a:pt x="707788" y="2020829"/>
                </a:cubicBezTo>
                <a:cubicBezTo>
                  <a:pt x="712278" y="2031394"/>
                  <a:pt x="710429" y="2041430"/>
                  <a:pt x="702770" y="2048297"/>
                </a:cubicBezTo>
                <a:cubicBezTo>
                  <a:pt x="692206" y="2057805"/>
                  <a:pt x="682962" y="2059390"/>
                  <a:pt x="671869" y="2054372"/>
                </a:cubicBezTo>
                <a:cubicBezTo>
                  <a:pt x="653645" y="2046184"/>
                  <a:pt x="634365" y="2041166"/>
                  <a:pt x="614556" y="2038789"/>
                </a:cubicBezTo>
                <a:cubicBezTo>
                  <a:pt x="610595" y="2038261"/>
                  <a:pt x="605048" y="2038261"/>
                  <a:pt x="604520" y="2041958"/>
                </a:cubicBezTo>
                <a:cubicBezTo>
                  <a:pt x="604256" y="2044599"/>
                  <a:pt x="605576" y="2050938"/>
                  <a:pt x="611387" y="2051731"/>
                </a:cubicBezTo>
                <a:cubicBezTo>
                  <a:pt x="638591" y="2055692"/>
                  <a:pt x="660776" y="2076029"/>
                  <a:pt x="690621" y="2074708"/>
                </a:cubicBezTo>
                <a:cubicBezTo>
                  <a:pt x="685867" y="2082632"/>
                  <a:pt x="681641" y="2089499"/>
                  <a:pt x="677415" y="2096630"/>
                </a:cubicBezTo>
                <a:cubicBezTo>
                  <a:pt x="673454" y="2102969"/>
                  <a:pt x="669756" y="2109836"/>
                  <a:pt x="669492" y="2117231"/>
                </a:cubicBezTo>
                <a:cubicBezTo>
                  <a:pt x="668435" y="2141529"/>
                  <a:pt x="653909" y="2157376"/>
                  <a:pt x="635157" y="2169261"/>
                </a:cubicBezTo>
                <a:cubicBezTo>
                  <a:pt x="609538" y="2185108"/>
                  <a:pt x="582863" y="2199634"/>
                  <a:pt x="552754" y="2205709"/>
                </a:cubicBezTo>
                <a:cubicBezTo>
                  <a:pt x="535322" y="2209406"/>
                  <a:pt x="527927" y="2224989"/>
                  <a:pt x="533738" y="2242157"/>
                </a:cubicBezTo>
                <a:cubicBezTo>
                  <a:pt x="538756" y="2256419"/>
                  <a:pt x="548792" y="2265134"/>
                  <a:pt x="563846" y="2267511"/>
                </a:cubicBezTo>
                <a:cubicBezTo>
                  <a:pt x="613764" y="2274643"/>
                  <a:pt x="662625" y="2274114"/>
                  <a:pt x="710429" y="2254042"/>
                </a:cubicBezTo>
                <a:cubicBezTo>
                  <a:pt x="730766" y="2245326"/>
                  <a:pt x="752159" y="2237667"/>
                  <a:pt x="773553" y="2231856"/>
                </a:cubicBezTo>
                <a:cubicBezTo>
                  <a:pt x="824262" y="2217594"/>
                  <a:pt x="871803" y="2194880"/>
                  <a:pt x="921984" y="2178769"/>
                </a:cubicBezTo>
                <a:cubicBezTo>
                  <a:pt x="940472" y="2172959"/>
                  <a:pt x="957111" y="2163715"/>
                  <a:pt x="972430" y="2151566"/>
                </a:cubicBezTo>
                <a:cubicBezTo>
                  <a:pt x="979033" y="2146283"/>
                  <a:pt x="984843" y="2141265"/>
                  <a:pt x="989333" y="2134398"/>
                </a:cubicBezTo>
                <a:cubicBezTo>
                  <a:pt x="994087" y="2127531"/>
                  <a:pt x="993295" y="2121721"/>
                  <a:pt x="987749" y="2115382"/>
                </a:cubicBezTo>
                <a:cubicBezTo>
                  <a:pt x="973751" y="2099535"/>
                  <a:pt x="962130" y="2082104"/>
                  <a:pt x="952093" y="2063616"/>
                </a:cubicBezTo>
                <a:cubicBezTo>
                  <a:pt x="944170" y="2049089"/>
                  <a:pt x="934662" y="2035356"/>
                  <a:pt x="923041" y="2023735"/>
                </a:cubicBezTo>
                <a:cubicBezTo>
                  <a:pt x="912212" y="2012642"/>
                  <a:pt x="903496" y="2000228"/>
                  <a:pt x="889763" y="1990984"/>
                </a:cubicBezTo>
                <a:cubicBezTo>
                  <a:pt x="874972" y="1981212"/>
                  <a:pt x="869426" y="1961668"/>
                  <a:pt x="858861" y="1947142"/>
                </a:cubicBezTo>
                <a:cubicBezTo>
                  <a:pt x="844071" y="1926805"/>
                  <a:pt x="833771" y="1903827"/>
                  <a:pt x="821093" y="1882170"/>
                </a:cubicBezTo>
                <a:cubicBezTo>
                  <a:pt x="799436" y="1845458"/>
                  <a:pt x="778571" y="1808218"/>
                  <a:pt x="759555" y="1770186"/>
                </a:cubicBezTo>
                <a:cubicBezTo>
                  <a:pt x="744236" y="1739548"/>
                  <a:pt x="729446" y="1709440"/>
                  <a:pt x="725748" y="1675105"/>
                </a:cubicBezTo>
                <a:cubicBezTo>
                  <a:pt x="723635" y="1656353"/>
                  <a:pt x="716504" y="1638393"/>
                  <a:pt x="709109" y="1620961"/>
                </a:cubicBezTo>
                <a:cubicBezTo>
                  <a:pt x="692734" y="1583193"/>
                  <a:pt x="670020" y="1548859"/>
                  <a:pt x="643609" y="1517165"/>
                </a:cubicBezTo>
                <a:cubicBezTo>
                  <a:pt x="641496" y="1514788"/>
                  <a:pt x="639647" y="1511883"/>
                  <a:pt x="635949" y="1507128"/>
                </a:cubicBezTo>
                <a:cubicBezTo>
                  <a:pt x="689036" y="1522711"/>
                  <a:pt x="740274" y="1525881"/>
                  <a:pt x="792041" y="1524560"/>
                </a:cubicBezTo>
                <a:cubicBezTo>
                  <a:pt x="858597" y="1522711"/>
                  <a:pt x="924626" y="1516372"/>
                  <a:pt x="990654" y="1507393"/>
                </a:cubicBezTo>
                <a:cubicBezTo>
                  <a:pt x="996464" y="1506600"/>
                  <a:pt x="999634" y="1507657"/>
                  <a:pt x="1002275" y="1512939"/>
                </a:cubicBezTo>
                <a:cubicBezTo>
                  <a:pt x="1012839" y="1534068"/>
                  <a:pt x="1026045" y="1553613"/>
                  <a:pt x="1039779" y="1572893"/>
                </a:cubicBezTo>
                <a:cubicBezTo>
                  <a:pt x="1086527" y="1637601"/>
                  <a:pt x="1139878" y="1696762"/>
                  <a:pt x="1190852" y="1758036"/>
                </a:cubicBezTo>
                <a:cubicBezTo>
                  <a:pt x="1218848" y="1791579"/>
                  <a:pt x="1249749" y="1823008"/>
                  <a:pt x="1274840" y="1858664"/>
                </a:cubicBezTo>
                <a:cubicBezTo>
                  <a:pt x="1291479" y="1882170"/>
                  <a:pt x="1305213" y="1907525"/>
                  <a:pt x="1320268" y="1932087"/>
                </a:cubicBezTo>
                <a:cubicBezTo>
                  <a:pt x="1339020" y="1962460"/>
                  <a:pt x="1362526" y="1987815"/>
                  <a:pt x="1398709" y="1997323"/>
                </a:cubicBezTo>
                <a:cubicBezTo>
                  <a:pt x="1416141" y="2001813"/>
                  <a:pt x="1430403" y="2011321"/>
                  <a:pt x="1443873" y="2022678"/>
                </a:cubicBezTo>
                <a:cubicBezTo>
                  <a:pt x="1528125" y="2096102"/>
                  <a:pt x="1614226" y="2167148"/>
                  <a:pt x="1702440" y="2235554"/>
                </a:cubicBezTo>
                <a:cubicBezTo>
                  <a:pt x="1756055" y="2277019"/>
                  <a:pt x="1802275" y="2325616"/>
                  <a:pt x="1842156" y="2380024"/>
                </a:cubicBezTo>
                <a:cubicBezTo>
                  <a:pt x="1844269" y="2382665"/>
                  <a:pt x="1847438" y="2385042"/>
                  <a:pt x="1847438" y="2389004"/>
                </a:cubicBezTo>
                <a:cubicBezTo>
                  <a:pt x="1846646" y="2389268"/>
                  <a:pt x="1846118" y="2390060"/>
                  <a:pt x="1845589" y="2389796"/>
                </a:cubicBezTo>
                <a:cubicBezTo>
                  <a:pt x="1833704" y="2387683"/>
                  <a:pt x="1822876" y="2392437"/>
                  <a:pt x="1818914" y="2401681"/>
                </a:cubicBezTo>
                <a:cubicBezTo>
                  <a:pt x="1815216" y="2409869"/>
                  <a:pt x="1818386" y="2418584"/>
                  <a:pt x="1828950" y="2426244"/>
                </a:cubicBezTo>
                <a:cubicBezTo>
                  <a:pt x="1836874" y="2432054"/>
                  <a:pt x="1843477" y="2438657"/>
                  <a:pt x="1847702" y="2447637"/>
                </a:cubicBezTo>
                <a:cubicBezTo>
                  <a:pt x="1848759" y="2449750"/>
                  <a:pt x="1850079" y="2452655"/>
                  <a:pt x="1852192" y="2453447"/>
                </a:cubicBezTo>
                <a:cubicBezTo>
                  <a:pt x="1869360" y="2460843"/>
                  <a:pt x="1870944" y="2475369"/>
                  <a:pt x="1872001" y="2491480"/>
                </a:cubicBezTo>
                <a:cubicBezTo>
                  <a:pt x="1873057" y="2507062"/>
                  <a:pt x="1874378" y="2522909"/>
                  <a:pt x="1882301" y="2536907"/>
                </a:cubicBezTo>
                <a:cubicBezTo>
                  <a:pt x="1889168" y="2549321"/>
                  <a:pt x="1898148" y="2551962"/>
                  <a:pt x="1910825" y="2545887"/>
                </a:cubicBezTo>
                <a:cubicBezTo>
                  <a:pt x="1912410" y="2545095"/>
                  <a:pt x="1913731" y="2544038"/>
                  <a:pt x="1916372" y="2544831"/>
                </a:cubicBezTo>
                <a:cubicBezTo>
                  <a:pt x="1915844" y="2554075"/>
                  <a:pt x="1916108" y="2564375"/>
                  <a:pt x="1922711" y="2571770"/>
                </a:cubicBezTo>
                <a:cubicBezTo>
                  <a:pt x="1932747" y="2583127"/>
                  <a:pt x="1933011" y="2596069"/>
                  <a:pt x="1931690" y="2609802"/>
                </a:cubicBezTo>
                <a:cubicBezTo>
                  <a:pt x="1930106" y="2627234"/>
                  <a:pt x="1927200" y="2644137"/>
                  <a:pt x="1919277" y="2660248"/>
                </a:cubicBezTo>
                <a:cubicBezTo>
                  <a:pt x="1913995" y="2670813"/>
                  <a:pt x="1911882" y="2682434"/>
                  <a:pt x="1909241" y="2693791"/>
                </a:cubicBezTo>
                <a:cubicBezTo>
                  <a:pt x="1905279" y="2711222"/>
                  <a:pt x="1910297" y="2724956"/>
                  <a:pt x="1925616" y="2734464"/>
                </a:cubicBezTo>
                <a:cubicBezTo>
                  <a:pt x="1934331" y="2734464"/>
                  <a:pt x="1941199" y="2734464"/>
                  <a:pt x="1949914" y="2734464"/>
                </a:cubicBezTo>
                <a:cubicBezTo>
                  <a:pt x="1954932" y="2731823"/>
                  <a:pt x="1961535" y="2732351"/>
                  <a:pt x="1965761" y="2728654"/>
                </a:cubicBezTo>
                <a:cubicBezTo>
                  <a:pt x="1981872" y="2713863"/>
                  <a:pt x="2000624" y="2701450"/>
                  <a:pt x="2012773" y="2682698"/>
                </a:cubicBezTo>
                <a:cubicBezTo>
                  <a:pt x="2025451" y="2662889"/>
                  <a:pt x="2036543" y="2642289"/>
                  <a:pt x="2044467" y="2620103"/>
                </a:cubicBezTo>
                <a:cubicBezTo>
                  <a:pt x="2053975" y="2593163"/>
                  <a:pt x="2065596" y="2566752"/>
                  <a:pt x="2072199" y="2538492"/>
                </a:cubicBezTo>
                <a:cubicBezTo>
                  <a:pt x="2082235" y="2495177"/>
                  <a:pt x="2093856" y="2452919"/>
                  <a:pt x="2104685" y="2409604"/>
                </a:cubicBezTo>
                <a:cubicBezTo>
                  <a:pt x="2114457" y="2369987"/>
                  <a:pt x="2137963" y="2331691"/>
                  <a:pt x="2128455" y="2306600"/>
                </a:cubicBezTo>
                <a:cubicBezTo>
                  <a:pt x="2118683" y="2279397"/>
                  <a:pt x="2076689" y="2267247"/>
                  <a:pt x="2029941" y="2268832"/>
                </a:cubicBezTo>
                <a:close/>
                <a:moveTo>
                  <a:pt x="65200" y="483689"/>
                </a:moveTo>
                <a:cubicBezTo>
                  <a:pt x="65993" y="485273"/>
                  <a:pt x="67049" y="486858"/>
                  <a:pt x="67841" y="488179"/>
                </a:cubicBezTo>
                <a:cubicBezTo>
                  <a:pt x="66785" y="487122"/>
                  <a:pt x="65993" y="485537"/>
                  <a:pt x="65200" y="483689"/>
                </a:cubicBezTo>
                <a:close/>
                <a:moveTo>
                  <a:pt x="1847966" y="2414094"/>
                </a:moveTo>
                <a:cubicBezTo>
                  <a:pt x="1843741" y="2412510"/>
                  <a:pt x="1838194" y="2413302"/>
                  <a:pt x="1835817" y="2408284"/>
                </a:cubicBezTo>
                <a:cubicBezTo>
                  <a:pt x="1835553" y="2408020"/>
                  <a:pt x="1836874" y="2406435"/>
                  <a:pt x="1837666" y="2406435"/>
                </a:cubicBezTo>
                <a:cubicBezTo>
                  <a:pt x="1842948" y="2406171"/>
                  <a:pt x="1846646" y="2409076"/>
                  <a:pt x="1849815" y="2413566"/>
                </a:cubicBezTo>
                <a:cubicBezTo>
                  <a:pt x="1848495" y="2413830"/>
                  <a:pt x="1848231" y="2414094"/>
                  <a:pt x="1847966" y="2414094"/>
                </a:cubicBezTo>
                <a:close/>
                <a:moveTo>
                  <a:pt x="1891017" y="2500724"/>
                </a:moveTo>
                <a:cubicBezTo>
                  <a:pt x="1897092" y="2508647"/>
                  <a:pt x="1901582" y="2517363"/>
                  <a:pt x="1901846" y="2530833"/>
                </a:cubicBezTo>
                <a:cubicBezTo>
                  <a:pt x="1892338" y="2520796"/>
                  <a:pt x="1892602" y="2510232"/>
                  <a:pt x="1891017" y="2500724"/>
                </a:cubicBezTo>
                <a:close/>
              </a:path>
            </a:pathLst>
          </a:custGeom>
          <a:solidFill>
            <a:srgbClr val="000000"/>
          </a:solidFill>
          <a:ln w="26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 1">
            <a:extLst>
              <a:ext uri="{FF2B5EF4-FFF2-40B4-BE49-F238E27FC236}">
                <a16:creationId xmlns:a16="http://schemas.microsoft.com/office/drawing/2014/main" id="{B62A5379-8C19-4193-B1EB-CD40C881805D}"/>
              </a:ext>
            </a:extLst>
          </p:cNvPr>
          <p:cNvSpPr/>
          <p:nvPr/>
        </p:nvSpPr>
        <p:spPr>
          <a:xfrm>
            <a:off x="2623558" y="675981"/>
            <a:ext cx="9568441" cy="2226365"/>
          </a:xfrm>
          <a:custGeom>
            <a:avLst/>
            <a:gdLst>
              <a:gd name="connsiteX0" fmla="*/ 0 w 7344461"/>
              <a:gd name="connsiteY0" fmla="*/ 1843430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43430 h 3489350"/>
              <a:gd name="connsiteX7" fmla="*/ 3518611 w 7344461"/>
              <a:gd name="connsiteY7" fmla="*/ 1843430 h 3489350"/>
              <a:gd name="connsiteX8" fmla="*/ 2472538 w 7344461"/>
              <a:gd name="connsiteY8" fmla="*/ 409651 h 3489350"/>
              <a:gd name="connsiteX9" fmla="*/ 3160166 w 7344461"/>
              <a:gd name="connsiteY9" fmla="*/ 14630 h 3489350"/>
              <a:gd name="connsiteX10" fmla="*/ 3803904 w 7344461"/>
              <a:gd name="connsiteY10" fmla="*/ 387705 h 3489350"/>
              <a:gd name="connsiteX11" fmla="*/ 4462272 w 7344461"/>
              <a:gd name="connsiteY11" fmla="*/ 0 h 3489350"/>
              <a:gd name="connsiteX12" fmla="*/ 5113325 w 7344461"/>
              <a:gd name="connsiteY12" fmla="*/ 475488 h 3489350"/>
              <a:gd name="connsiteX13" fmla="*/ 4096512 w 7344461"/>
              <a:gd name="connsiteY13" fmla="*/ 1821485 h 3489350"/>
              <a:gd name="connsiteX14" fmla="*/ 5479085 w 7344461"/>
              <a:gd name="connsiteY14" fmla="*/ 1836115 h 3489350"/>
              <a:gd name="connsiteX15" fmla="*/ 5698541 w 7344461"/>
              <a:gd name="connsiteY15" fmla="*/ 2179929 h 3489350"/>
              <a:gd name="connsiteX16" fmla="*/ 5888736 w 7344461"/>
              <a:gd name="connsiteY16" fmla="*/ 29261 h 3489350"/>
              <a:gd name="connsiteX17" fmla="*/ 6166714 w 7344461"/>
              <a:gd name="connsiteY17" fmla="*/ 3489350 h 3489350"/>
              <a:gd name="connsiteX18" fmla="*/ 6510528 w 7344461"/>
              <a:gd name="connsiteY18" fmla="*/ 1331366 h 3489350"/>
              <a:gd name="connsiteX19" fmla="*/ 6620256 w 7344461"/>
              <a:gd name="connsiteY19" fmla="*/ 1916582 h 3489350"/>
              <a:gd name="connsiteX20" fmla="*/ 7344461 w 7344461"/>
              <a:gd name="connsiteY20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43430 h 3489350"/>
              <a:gd name="connsiteX7" fmla="*/ 3518611 w 7344461"/>
              <a:gd name="connsiteY7" fmla="*/ 1843430 h 3489350"/>
              <a:gd name="connsiteX8" fmla="*/ 2472538 w 7344461"/>
              <a:gd name="connsiteY8" fmla="*/ 409651 h 3489350"/>
              <a:gd name="connsiteX9" fmla="*/ 3160166 w 7344461"/>
              <a:gd name="connsiteY9" fmla="*/ 14630 h 3489350"/>
              <a:gd name="connsiteX10" fmla="*/ 3803904 w 7344461"/>
              <a:gd name="connsiteY10" fmla="*/ 387705 h 3489350"/>
              <a:gd name="connsiteX11" fmla="*/ 4462272 w 7344461"/>
              <a:gd name="connsiteY11" fmla="*/ 0 h 3489350"/>
              <a:gd name="connsiteX12" fmla="*/ 5113325 w 7344461"/>
              <a:gd name="connsiteY12" fmla="*/ 475488 h 3489350"/>
              <a:gd name="connsiteX13" fmla="*/ 4096512 w 7344461"/>
              <a:gd name="connsiteY13" fmla="*/ 1821485 h 3489350"/>
              <a:gd name="connsiteX14" fmla="*/ 5479085 w 7344461"/>
              <a:gd name="connsiteY14" fmla="*/ 1836115 h 3489350"/>
              <a:gd name="connsiteX15" fmla="*/ 5698541 w 7344461"/>
              <a:gd name="connsiteY15" fmla="*/ 2179929 h 3489350"/>
              <a:gd name="connsiteX16" fmla="*/ 5888736 w 7344461"/>
              <a:gd name="connsiteY16" fmla="*/ 29261 h 3489350"/>
              <a:gd name="connsiteX17" fmla="*/ 6166714 w 7344461"/>
              <a:gd name="connsiteY17" fmla="*/ 3489350 h 3489350"/>
              <a:gd name="connsiteX18" fmla="*/ 6510528 w 7344461"/>
              <a:gd name="connsiteY18" fmla="*/ 1331366 h 3489350"/>
              <a:gd name="connsiteX19" fmla="*/ 6620256 w 7344461"/>
              <a:gd name="connsiteY19" fmla="*/ 1916582 h 3489350"/>
              <a:gd name="connsiteX20" fmla="*/ 7344461 w 7344461"/>
              <a:gd name="connsiteY20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3518611 w 7344461"/>
              <a:gd name="connsiteY7" fmla="*/ 1843430 h 3489350"/>
              <a:gd name="connsiteX8" fmla="*/ 2472538 w 7344461"/>
              <a:gd name="connsiteY8" fmla="*/ 409651 h 3489350"/>
              <a:gd name="connsiteX9" fmla="*/ 3160166 w 7344461"/>
              <a:gd name="connsiteY9" fmla="*/ 14630 h 3489350"/>
              <a:gd name="connsiteX10" fmla="*/ 3803904 w 7344461"/>
              <a:gd name="connsiteY10" fmla="*/ 387705 h 3489350"/>
              <a:gd name="connsiteX11" fmla="*/ 4462272 w 7344461"/>
              <a:gd name="connsiteY11" fmla="*/ 0 h 3489350"/>
              <a:gd name="connsiteX12" fmla="*/ 5113325 w 7344461"/>
              <a:gd name="connsiteY12" fmla="*/ 475488 h 3489350"/>
              <a:gd name="connsiteX13" fmla="*/ 4096512 w 7344461"/>
              <a:gd name="connsiteY13" fmla="*/ 1821485 h 3489350"/>
              <a:gd name="connsiteX14" fmla="*/ 5479085 w 7344461"/>
              <a:gd name="connsiteY14" fmla="*/ 1836115 h 3489350"/>
              <a:gd name="connsiteX15" fmla="*/ 5698541 w 7344461"/>
              <a:gd name="connsiteY15" fmla="*/ 2179929 h 3489350"/>
              <a:gd name="connsiteX16" fmla="*/ 5888736 w 7344461"/>
              <a:gd name="connsiteY16" fmla="*/ 29261 h 3489350"/>
              <a:gd name="connsiteX17" fmla="*/ 6166714 w 7344461"/>
              <a:gd name="connsiteY17" fmla="*/ 3489350 h 3489350"/>
              <a:gd name="connsiteX18" fmla="*/ 6510528 w 7344461"/>
              <a:gd name="connsiteY18" fmla="*/ 1331366 h 3489350"/>
              <a:gd name="connsiteX19" fmla="*/ 6620256 w 7344461"/>
              <a:gd name="connsiteY19" fmla="*/ 1916582 h 3489350"/>
              <a:gd name="connsiteX20" fmla="*/ 7344461 w 7344461"/>
              <a:gd name="connsiteY20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2472538 w 7344461"/>
              <a:gd name="connsiteY9" fmla="*/ 409651 h 3489350"/>
              <a:gd name="connsiteX10" fmla="*/ 3160166 w 7344461"/>
              <a:gd name="connsiteY10" fmla="*/ 14630 h 3489350"/>
              <a:gd name="connsiteX11" fmla="*/ 3803904 w 7344461"/>
              <a:gd name="connsiteY11" fmla="*/ 387705 h 3489350"/>
              <a:gd name="connsiteX12" fmla="*/ 4462272 w 7344461"/>
              <a:gd name="connsiteY12" fmla="*/ 0 h 3489350"/>
              <a:gd name="connsiteX13" fmla="*/ 5113325 w 7344461"/>
              <a:gd name="connsiteY13" fmla="*/ 475488 h 3489350"/>
              <a:gd name="connsiteX14" fmla="*/ 4096512 w 7344461"/>
              <a:gd name="connsiteY14" fmla="*/ 1821485 h 3489350"/>
              <a:gd name="connsiteX15" fmla="*/ 5479085 w 7344461"/>
              <a:gd name="connsiteY15" fmla="*/ 1836115 h 3489350"/>
              <a:gd name="connsiteX16" fmla="*/ 5698541 w 7344461"/>
              <a:gd name="connsiteY16" fmla="*/ 2179929 h 3489350"/>
              <a:gd name="connsiteX17" fmla="*/ 5888736 w 7344461"/>
              <a:gd name="connsiteY17" fmla="*/ 29261 h 3489350"/>
              <a:gd name="connsiteX18" fmla="*/ 6166714 w 7344461"/>
              <a:gd name="connsiteY18" fmla="*/ 3489350 h 3489350"/>
              <a:gd name="connsiteX19" fmla="*/ 6510528 w 7344461"/>
              <a:gd name="connsiteY19" fmla="*/ 1331366 h 3489350"/>
              <a:gd name="connsiteX20" fmla="*/ 6620256 w 7344461"/>
              <a:gd name="connsiteY20" fmla="*/ 1916582 h 3489350"/>
              <a:gd name="connsiteX21" fmla="*/ 7344461 w 7344461"/>
              <a:gd name="connsiteY21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96512 w 7344461"/>
              <a:gd name="connsiteY15" fmla="*/ 1821485 h 3489350"/>
              <a:gd name="connsiteX16" fmla="*/ 5479085 w 7344461"/>
              <a:gd name="connsiteY16" fmla="*/ 1836115 h 3489350"/>
              <a:gd name="connsiteX17" fmla="*/ 5698541 w 7344461"/>
              <a:gd name="connsiteY17" fmla="*/ 2179929 h 3489350"/>
              <a:gd name="connsiteX18" fmla="*/ 5888736 w 7344461"/>
              <a:gd name="connsiteY18" fmla="*/ 29261 h 3489350"/>
              <a:gd name="connsiteX19" fmla="*/ 6166714 w 7344461"/>
              <a:gd name="connsiteY19" fmla="*/ 3489350 h 3489350"/>
              <a:gd name="connsiteX20" fmla="*/ 6510528 w 7344461"/>
              <a:gd name="connsiteY20" fmla="*/ 1331366 h 3489350"/>
              <a:gd name="connsiteX21" fmla="*/ 6620256 w 7344461"/>
              <a:gd name="connsiteY21" fmla="*/ 1916582 h 3489350"/>
              <a:gd name="connsiteX22" fmla="*/ 7344461 w 7344461"/>
              <a:gd name="connsiteY22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89196 w 7344461"/>
              <a:gd name="connsiteY15" fmla="*/ 1843431 h 3489350"/>
              <a:gd name="connsiteX16" fmla="*/ 5479085 w 7344461"/>
              <a:gd name="connsiteY16" fmla="*/ 1836115 h 3489350"/>
              <a:gd name="connsiteX17" fmla="*/ 5698541 w 7344461"/>
              <a:gd name="connsiteY17" fmla="*/ 2179929 h 3489350"/>
              <a:gd name="connsiteX18" fmla="*/ 5888736 w 7344461"/>
              <a:gd name="connsiteY18" fmla="*/ 29261 h 3489350"/>
              <a:gd name="connsiteX19" fmla="*/ 6166714 w 7344461"/>
              <a:gd name="connsiteY19" fmla="*/ 3489350 h 3489350"/>
              <a:gd name="connsiteX20" fmla="*/ 6510528 w 7344461"/>
              <a:gd name="connsiteY20" fmla="*/ 1331366 h 3489350"/>
              <a:gd name="connsiteX21" fmla="*/ 6620256 w 7344461"/>
              <a:gd name="connsiteY21" fmla="*/ 1916582 h 3489350"/>
              <a:gd name="connsiteX22" fmla="*/ 7344461 w 7344461"/>
              <a:gd name="connsiteY22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89196 w 7344461"/>
              <a:gd name="connsiteY15" fmla="*/ 1843431 h 3489350"/>
              <a:gd name="connsiteX16" fmla="*/ 5479085 w 7344461"/>
              <a:gd name="connsiteY16" fmla="*/ 1865376 h 3489350"/>
              <a:gd name="connsiteX17" fmla="*/ 5698541 w 7344461"/>
              <a:gd name="connsiteY17" fmla="*/ 2179929 h 3489350"/>
              <a:gd name="connsiteX18" fmla="*/ 5888736 w 7344461"/>
              <a:gd name="connsiteY18" fmla="*/ 29261 h 3489350"/>
              <a:gd name="connsiteX19" fmla="*/ 6166714 w 7344461"/>
              <a:gd name="connsiteY19" fmla="*/ 3489350 h 3489350"/>
              <a:gd name="connsiteX20" fmla="*/ 6510528 w 7344461"/>
              <a:gd name="connsiteY20" fmla="*/ 1331366 h 3489350"/>
              <a:gd name="connsiteX21" fmla="*/ 6620256 w 7344461"/>
              <a:gd name="connsiteY21" fmla="*/ 1916582 h 3489350"/>
              <a:gd name="connsiteX22" fmla="*/ 7344461 w 7344461"/>
              <a:gd name="connsiteY22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89196 w 7344461"/>
              <a:gd name="connsiteY15" fmla="*/ 1843431 h 3489350"/>
              <a:gd name="connsiteX16" fmla="*/ 5479085 w 7344461"/>
              <a:gd name="connsiteY16" fmla="*/ 1865376 h 3489350"/>
              <a:gd name="connsiteX17" fmla="*/ 5498920 w 7344461"/>
              <a:gd name="connsiteY17" fmla="*/ 1860327 h 3489350"/>
              <a:gd name="connsiteX18" fmla="*/ 5698541 w 7344461"/>
              <a:gd name="connsiteY18" fmla="*/ 2179929 h 3489350"/>
              <a:gd name="connsiteX19" fmla="*/ 5888736 w 7344461"/>
              <a:gd name="connsiteY19" fmla="*/ 29261 h 3489350"/>
              <a:gd name="connsiteX20" fmla="*/ 6166714 w 7344461"/>
              <a:gd name="connsiteY20" fmla="*/ 3489350 h 3489350"/>
              <a:gd name="connsiteX21" fmla="*/ 6510528 w 7344461"/>
              <a:gd name="connsiteY21" fmla="*/ 1331366 h 3489350"/>
              <a:gd name="connsiteX22" fmla="*/ 6620256 w 7344461"/>
              <a:gd name="connsiteY22" fmla="*/ 1916582 h 3489350"/>
              <a:gd name="connsiteX23" fmla="*/ 7344461 w 7344461"/>
              <a:gd name="connsiteY23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89196 w 7344461"/>
              <a:gd name="connsiteY15" fmla="*/ 1843431 h 3489350"/>
              <a:gd name="connsiteX16" fmla="*/ 5479085 w 7344461"/>
              <a:gd name="connsiteY16" fmla="*/ 1865376 h 3489350"/>
              <a:gd name="connsiteX17" fmla="*/ 5498920 w 7344461"/>
              <a:gd name="connsiteY17" fmla="*/ 1860327 h 3489350"/>
              <a:gd name="connsiteX18" fmla="*/ 5698541 w 7344461"/>
              <a:gd name="connsiteY18" fmla="*/ 2179929 h 3489350"/>
              <a:gd name="connsiteX19" fmla="*/ 5888736 w 7344461"/>
              <a:gd name="connsiteY19" fmla="*/ 29261 h 3489350"/>
              <a:gd name="connsiteX20" fmla="*/ 6166714 w 7344461"/>
              <a:gd name="connsiteY20" fmla="*/ 3489350 h 3489350"/>
              <a:gd name="connsiteX21" fmla="*/ 6510528 w 7344461"/>
              <a:gd name="connsiteY21" fmla="*/ 1331366 h 3489350"/>
              <a:gd name="connsiteX22" fmla="*/ 6620256 w 7344461"/>
              <a:gd name="connsiteY22" fmla="*/ 1880006 h 3489350"/>
              <a:gd name="connsiteX23" fmla="*/ 7344461 w 7344461"/>
              <a:gd name="connsiteY23" fmla="*/ 1865376 h 3489350"/>
              <a:gd name="connsiteX0" fmla="*/ 0 w 7366407"/>
              <a:gd name="connsiteY0" fmla="*/ 1865375 h 3489350"/>
              <a:gd name="connsiteX1" fmla="*/ 885139 w 7366407"/>
              <a:gd name="connsiteY1" fmla="*/ 1858061 h 3489350"/>
              <a:gd name="connsiteX2" fmla="*/ 994867 w 7366407"/>
              <a:gd name="connsiteY2" fmla="*/ 1316736 h 3489350"/>
              <a:gd name="connsiteX3" fmla="*/ 1338682 w 7366407"/>
              <a:gd name="connsiteY3" fmla="*/ 3489350 h 3489350"/>
              <a:gd name="connsiteX4" fmla="*/ 1609344 w 7366407"/>
              <a:gd name="connsiteY4" fmla="*/ 43891 h 3489350"/>
              <a:gd name="connsiteX5" fmla="*/ 1799539 w 7366407"/>
              <a:gd name="connsiteY5" fmla="*/ 2216505 h 3489350"/>
              <a:gd name="connsiteX6" fmla="*/ 2011680 w 7366407"/>
              <a:gd name="connsiteY6" fmla="*/ 1872691 h 3489350"/>
              <a:gd name="connsiteX7" fmla="*/ 2038831 w 7366407"/>
              <a:gd name="connsiteY7" fmla="*/ 1838381 h 3489350"/>
              <a:gd name="connsiteX8" fmla="*/ 3518611 w 7366407"/>
              <a:gd name="connsiteY8" fmla="*/ 1843430 h 3489350"/>
              <a:gd name="connsiteX9" fmla="*/ 3501871 w 7366407"/>
              <a:gd name="connsiteY9" fmla="*/ 1845697 h 3489350"/>
              <a:gd name="connsiteX10" fmla="*/ 2472538 w 7366407"/>
              <a:gd name="connsiteY10" fmla="*/ 409651 h 3489350"/>
              <a:gd name="connsiteX11" fmla="*/ 3160166 w 7366407"/>
              <a:gd name="connsiteY11" fmla="*/ 14630 h 3489350"/>
              <a:gd name="connsiteX12" fmla="*/ 3803904 w 7366407"/>
              <a:gd name="connsiteY12" fmla="*/ 387705 h 3489350"/>
              <a:gd name="connsiteX13" fmla="*/ 4462272 w 7366407"/>
              <a:gd name="connsiteY13" fmla="*/ 0 h 3489350"/>
              <a:gd name="connsiteX14" fmla="*/ 5113325 w 7366407"/>
              <a:gd name="connsiteY14" fmla="*/ 475488 h 3489350"/>
              <a:gd name="connsiteX15" fmla="*/ 4089196 w 7366407"/>
              <a:gd name="connsiteY15" fmla="*/ 1843431 h 3489350"/>
              <a:gd name="connsiteX16" fmla="*/ 5479085 w 7366407"/>
              <a:gd name="connsiteY16" fmla="*/ 1865376 h 3489350"/>
              <a:gd name="connsiteX17" fmla="*/ 5498920 w 7366407"/>
              <a:gd name="connsiteY17" fmla="*/ 1860327 h 3489350"/>
              <a:gd name="connsiteX18" fmla="*/ 5698541 w 7366407"/>
              <a:gd name="connsiteY18" fmla="*/ 2179929 h 3489350"/>
              <a:gd name="connsiteX19" fmla="*/ 5888736 w 7366407"/>
              <a:gd name="connsiteY19" fmla="*/ 29261 h 3489350"/>
              <a:gd name="connsiteX20" fmla="*/ 6166714 w 7366407"/>
              <a:gd name="connsiteY20" fmla="*/ 3489350 h 3489350"/>
              <a:gd name="connsiteX21" fmla="*/ 6510528 w 7366407"/>
              <a:gd name="connsiteY21" fmla="*/ 1331366 h 3489350"/>
              <a:gd name="connsiteX22" fmla="*/ 6620256 w 7366407"/>
              <a:gd name="connsiteY22" fmla="*/ 1880006 h 3489350"/>
              <a:gd name="connsiteX23" fmla="*/ 7366407 w 7366407"/>
              <a:gd name="connsiteY23" fmla="*/ 1887322 h 3489350"/>
              <a:gd name="connsiteX0" fmla="*/ 0 w 7366407"/>
              <a:gd name="connsiteY0" fmla="*/ 1865375 h 3489350"/>
              <a:gd name="connsiteX1" fmla="*/ 885139 w 7366407"/>
              <a:gd name="connsiteY1" fmla="*/ 1858061 h 3489350"/>
              <a:gd name="connsiteX2" fmla="*/ 1009498 w 7366407"/>
              <a:gd name="connsiteY2" fmla="*/ 1228954 h 3489350"/>
              <a:gd name="connsiteX3" fmla="*/ 1338682 w 7366407"/>
              <a:gd name="connsiteY3" fmla="*/ 3489350 h 3489350"/>
              <a:gd name="connsiteX4" fmla="*/ 1609344 w 7366407"/>
              <a:gd name="connsiteY4" fmla="*/ 43891 h 3489350"/>
              <a:gd name="connsiteX5" fmla="*/ 1799539 w 7366407"/>
              <a:gd name="connsiteY5" fmla="*/ 2216505 h 3489350"/>
              <a:gd name="connsiteX6" fmla="*/ 2011680 w 7366407"/>
              <a:gd name="connsiteY6" fmla="*/ 1872691 h 3489350"/>
              <a:gd name="connsiteX7" fmla="*/ 2038831 w 7366407"/>
              <a:gd name="connsiteY7" fmla="*/ 1838381 h 3489350"/>
              <a:gd name="connsiteX8" fmla="*/ 3518611 w 7366407"/>
              <a:gd name="connsiteY8" fmla="*/ 1843430 h 3489350"/>
              <a:gd name="connsiteX9" fmla="*/ 3501871 w 7366407"/>
              <a:gd name="connsiteY9" fmla="*/ 1845697 h 3489350"/>
              <a:gd name="connsiteX10" fmla="*/ 2472538 w 7366407"/>
              <a:gd name="connsiteY10" fmla="*/ 409651 h 3489350"/>
              <a:gd name="connsiteX11" fmla="*/ 3160166 w 7366407"/>
              <a:gd name="connsiteY11" fmla="*/ 14630 h 3489350"/>
              <a:gd name="connsiteX12" fmla="*/ 3803904 w 7366407"/>
              <a:gd name="connsiteY12" fmla="*/ 387705 h 3489350"/>
              <a:gd name="connsiteX13" fmla="*/ 4462272 w 7366407"/>
              <a:gd name="connsiteY13" fmla="*/ 0 h 3489350"/>
              <a:gd name="connsiteX14" fmla="*/ 5113325 w 7366407"/>
              <a:gd name="connsiteY14" fmla="*/ 475488 h 3489350"/>
              <a:gd name="connsiteX15" fmla="*/ 4089196 w 7366407"/>
              <a:gd name="connsiteY15" fmla="*/ 1843431 h 3489350"/>
              <a:gd name="connsiteX16" fmla="*/ 5479085 w 7366407"/>
              <a:gd name="connsiteY16" fmla="*/ 1865376 h 3489350"/>
              <a:gd name="connsiteX17" fmla="*/ 5498920 w 7366407"/>
              <a:gd name="connsiteY17" fmla="*/ 1860327 h 3489350"/>
              <a:gd name="connsiteX18" fmla="*/ 5698541 w 7366407"/>
              <a:gd name="connsiteY18" fmla="*/ 2179929 h 3489350"/>
              <a:gd name="connsiteX19" fmla="*/ 5888736 w 7366407"/>
              <a:gd name="connsiteY19" fmla="*/ 29261 h 3489350"/>
              <a:gd name="connsiteX20" fmla="*/ 6166714 w 7366407"/>
              <a:gd name="connsiteY20" fmla="*/ 3489350 h 3489350"/>
              <a:gd name="connsiteX21" fmla="*/ 6510528 w 7366407"/>
              <a:gd name="connsiteY21" fmla="*/ 1331366 h 3489350"/>
              <a:gd name="connsiteX22" fmla="*/ 6620256 w 7366407"/>
              <a:gd name="connsiteY22" fmla="*/ 1880006 h 3489350"/>
              <a:gd name="connsiteX23" fmla="*/ 7366407 w 7366407"/>
              <a:gd name="connsiteY23" fmla="*/ 1887322 h 3489350"/>
              <a:gd name="connsiteX0" fmla="*/ 0 w 7366407"/>
              <a:gd name="connsiteY0" fmla="*/ 1865375 h 3555187"/>
              <a:gd name="connsiteX1" fmla="*/ 885139 w 7366407"/>
              <a:gd name="connsiteY1" fmla="*/ 1858061 h 3555187"/>
              <a:gd name="connsiteX2" fmla="*/ 1009498 w 7366407"/>
              <a:gd name="connsiteY2" fmla="*/ 1228954 h 3555187"/>
              <a:gd name="connsiteX3" fmla="*/ 1294790 w 7366407"/>
              <a:gd name="connsiteY3" fmla="*/ 3555187 h 3555187"/>
              <a:gd name="connsiteX4" fmla="*/ 1609344 w 7366407"/>
              <a:gd name="connsiteY4" fmla="*/ 43891 h 3555187"/>
              <a:gd name="connsiteX5" fmla="*/ 1799539 w 7366407"/>
              <a:gd name="connsiteY5" fmla="*/ 2216505 h 3555187"/>
              <a:gd name="connsiteX6" fmla="*/ 2011680 w 7366407"/>
              <a:gd name="connsiteY6" fmla="*/ 1872691 h 3555187"/>
              <a:gd name="connsiteX7" fmla="*/ 2038831 w 7366407"/>
              <a:gd name="connsiteY7" fmla="*/ 1838381 h 3555187"/>
              <a:gd name="connsiteX8" fmla="*/ 3518611 w 7366407"/>
              <a:gd name="connsiteY8" fmla="*/ 1843430 h 3555187"/>
              <a:gd name="connsiteX9" fmla="*/ 3501871 w 7366407"/>
              <a:gd name="connsiteY9" fmla="*/ 1845697 h 3555187"/>
              <a:gd name="connsiteX10" fmla="*/ 2472538 w 7366407"/>
              <a:gd name="connsiteY10" fmla="*/ 409651 h 3555187"/>
              <a:gd name="connsiteX11" fmla="*/ 3160166 w 7366407"/>
              <a:gd name="connsiteY11" fmla="*/ 14630 h 3555187"/>
              <a:gd name="connsiteX12" fmla="*/ 3803904 w 7366407"/>
              <a:gd name="connsiteY12" fmla="*/ 387705 h 3555187"/>
              <a:gd name="connsiteX13" fmla="*/ 4462272 w 7366407"/>
              <a:gd name="connsiteY13" fmla="*/ 0 h 3555187"/>
              <a:gd name="connsiteX14" fmla="*/ 5113325 w 7366407"/>
              <a:gd name="connsiteY14" fmla="*/ 475488 h 3555187"/>
              <a:gd name="connsiteX15" fmla="*/ 4089196 w 7366407"/>
              <a:gd name="connsiteY15" fmla="*/ 1843431 h 3555187"/>
              <a:gd name="connsiteX16" fmla="*/ 5479085 w 7366407"/>
              <a:gd name="connsiteY16" fmla="*/ 1865376 h 3555187"/>
              <a:gd name="connsiteX17" fmla="*/ 5498920 w 7366407"/>
              <a:gd name="connsiteY17" fmla="*/ 1860327 h 3555187"/>
              <a:gd name="connsiteX18" fmla="*/ 5698541 w 7366407"/>
              <a:gd name="connsiteY18" fmla="*/ 2179929 h 3555187"/>
              <a:gd name="connsiteX19" fmla="*/ 5888736 w 7366407"/>
              <a:gd name="connsiteY19" fmla="*/ 29261 h 3555187"/>
              <a:gd name="connsiteX20" fmla="*/ 6166714 w 7366407"/>
              <a:gd name="connsiteY20" fmla="*/ 3489350 h 3555187"/>
              <a:gd name="connsiteX21" fmla="*/ 6510528 w 7366407"/>
              <a:gd name="connsiteY21" fmla="*/ 1331366 h 3555187"/>
              <a:gd name="connsiteX22" fmla="*/ 6620256 w 7366407"/>
              <a:gd name="connsiteY22" fmla="*/ 1880006 h 3555187"/>
              <a:gd name="connsiteX23" fmla="*/ 7366407 w 7366407"/>
              <a:gd name="connsiteY23" fmla="*/ 1887322 h 3555187"/>
              <a:gd name="connsiteX0" fmla="*/ 0 w 7366407"/>
              <a:gd name="connsiteY0" fmla="*/ 1865375 h 3555187"/>
              <a:gd name="connsiteX1" fmla="*/ 885139 w 7366407"/>
              <a:gd name="connsiteY1" fmla="*/ 1858061 h 3555187"/>
              <a:gd name="connsiteX2" fmla="*/ 1009498 w 7366407"/>
              <a:gd name="connsiteY2" fmla="*/ 1228954 h 3555187"/>
              <a:gd name="connsiteX3" fmla="*/ 1294790 w 7366407"/>
              <a:gd name="connsiteY3" fmla="*/ 3555187 h 3555187"/>
              <a:gd name="connsiteX4" fmla="*/ 1587398 w 7366407"/>
              <a:gd name="connsiteY4" fmla="*/ 7315 h 3555187"/>
              <a:gd name="connsiteX5" fmla="*/ 1799539 w 7366407"/>
              <a:gd name="connsiteY5" fmla="*/ 2216505 h 3555187"/>
              <a:gd name="connsiteX6" fmla="*/ 2011680 w 7366407"/>
              <a:gd name="connsiteY6" fmla="*/ 1872691 h 3555187"/>
              <a:gd name="connsiteX7" fmla="*/ 2038831 w 7366407"/>
              <a:gd name="connsiteY7" fmla="*/ 1838381 h 3555187"/>
              <a:gd name="connsiteX8" fmla="*/ 3518611 w 7366407"/>
              <a:gd name="connsiteY8" fmla="*/ 1843430 h 3555187"/>
              <a:gd name="connsiteX9" fmla="*/ 3501871 w 7366407"/>
              <a:gd name="connsiteY9" fmla="*/ 1845697 h 3555187"/>
              <a:gd name="connsiteX10" fmla="*/ 2472538 w 7366407"/>
              <a:gd name="connsiteY10" fmla="*/ 409651 h 3555187"/>
              <a:gd name="connsiteX11" fmla="*/ 3160166 w 7366407"/>
              <a:gd name="connsiteY11" fmla="*/ 14630 h 3555187"/>
              <a:gd name="connsiteX12" fmla="*/ 3803904 w 7366407"/>
              <a:gd name="connsiteY12" fmla="*/ 387705 h 3555187"/>
              <a:gd name="connsiteX13" fmla="*/ 4462272 w 7366407"/>
              <a:gd name="connsiteY13" fmla="*/ 0 h 3555187"/>
              <a:gd name="connsiteX14" fmla="*/ 5113325 w 7366407"/>
              <a:gd name="connsiteY14" fmla="*/ 475488 h 3555187"/>
              <a:gd name="connsiteX15" fmla="*/ 4089196 w 7366407"/>
              <a:gd name="connsiteY15" fmla="*/ 1843431 h 3555187"/>
              <a:gd name="connsiteX16" fmla="*/ 5479085 w 7366407"/>
              <a:gd name="connsiteY16" fmla="*/ 1865376 h 3555187"/>
              <a:gd name="connsiteX17" fmla="*/ 5498920 w 7366407"/>
              <a:gd name="connsiteY17" fmla="*/ 1860327 h 3555187"/>
              <a:gd name="connsiteX18" fmla="*/ 5698541 w 7366407"/>
              <a:gd name="connsiteY18" fmla="*/ 2179929 h 3555187"/>
              <a:gd name="connsiteX19" fmla="*/ 5888736 w 7366407"/>
              <a:gd name="connsiteY19" fmla="*/ 29261 h 3555187"/>
              <a:gd name="connsiteX20" fmla="*/ 6166714 w 7366407"/>
              <a:gd name="connsiteY20" fmla="*/ 3489350 h 3555187"/>
              <a:gd name="connsiteX21" fmla="*/ 6510528 w 7366407"/>
              <a:gd name="connsiteY21" fmla="*/ 1331366 h 3555187"/>
              <a:gd name="connsiteX22" fmla="*/ 6620256 w 7366407"/>
              <a:gd name="connsiteY22" fmla="*/ 1880006 h 3555187"/>
              <a:gd name="connsiteX23" fmla="*/ 7366407 w 7366407"/>
              <a:gd name="connsiteY23" fmla="*/ 1887322 h 3555187"/>
              <a:gd name="connsiteX0" fmla="*/ 0 w 7366407"/>
              <a:gd name="connsiteY0" fmla="*/ 1865375 h 3555187"/>
              <a:gd name="connsiteX1" fmla="*/ 885139 w 7366407"/>
              <a:gd name="connsiteY1" fmla="*/ 1858061 h 3555187"/>
              <a:gd name="connsiteX2" fmla="*/ 1009498 w 7366407"/>
              <a:gd name="connsiteY2" fmla="*/ 1228954 h 3555187"/>
              <a:gd name="connsiteX3" fmla="*/ 1294790 w 7366407"/>
              <a:gd name="connsiteY3" fmla="*/ 3555187 h 3555187"/>
              <a:gd name="connsiteX4" fmla="*/ 1587398 w 7366407"/>
              <a:gd name="connsiteY4" fmla="*/ 7315 h 3555187"/>
              <a:gd name="connsiteX5" fmla="*/ 1799539 w 7366407"/>
              <a:gd name="connsiteY5" fmla="*/ 2216505 h 3555187"/>
              <a:gd name="connsiteX6" fmla="*/ 2038831 w 7366407"/>
              <a:gd name="connsiteY6" fmla="*/ 1838381 h 3555187"/>
              <a:gd name="connsiteX7" fmla="*/ 3518611 w 7366407"/>
              <a:gd name="connsiteY7" fmla="*/ 1843430 h 3555187"/>
              <a:gd name="connsiteX8" fmla="*/ 3501871 w 7366407"/>
              <a:gd name="connsiteY8" fmla="*/ 1845697 h 3555187"/>
              <a:gd name="connsiteX9" fmla="*/ 2472538 w 7366407"/>
              <a:gd name="connsiteY9" fmla="*/ 409651 h 3555187"/>
              <a:gd name="connsiteX10" fmla="*/ 3160166 w 7366407"/>
              <a:gd name="connsiteY10" fmla="*/ 14630 h 3555187"/>
              <a:gd name="connsiteX11" fmla="*/ 3803904 w 7366407"/>
              <a:gd name="connsiteY11" fmla="*/ 387705 h 3555187"/>
              <a:gd name="connsiteX12" fmla="*/ 4462272 w 7366407"/>
              <a:gd name="connsiteY12" fmla="*/ 0 h 3555187"/>
              <a:gd name="connsiteX13" fmla="*/ 5113325 w 7366407"/>
              <a:gd name="connsiteY13" fmla="*/ 475488 h 3555187"/>
              <a:gd name="connsiteX14" fmla="*/ 4089196 w 7366407"/>
              <a:gd name="connsiteY14" fmla="*/ 1843431 h 3555187"/>
              <a:gd name="connsiteX15" fmla="*/ 5479085 w 7366407"/>
              <a:gd name="connsiteY15" fmla="*/ 1865376 h 3555187"/>
              <a:gd name="connsiteX16" fmla="*/ 5498920 w 7366407"/>
              <a:gd name="connsiteY16" fmla="*/ 1860327 h 3555187"/>
              <a:gd name="connsiteX17" fmla="*/ 5698541 w 7366407"/>
              <a:gd name="connsiteY17" fmla="*/ 2179929 h 3555187"/>
              <a:gd name="connsiteX18" fmla="*/ 5888736 w 7366407"/>
              <a:gd name="connsiteY18" fmla="*/ 29261 h 3555187"/>
              <a:gd name="connsiteX19" fmla="*/ 6166714 w 7366407"/>
              <a:gd name="connsiteY19" fmla="*/ 3489350 h 3555187"/>
              <a:gd name="connsiteX20" fmla="*/ 6510528 w 7366407"/>
              <a:gd name="connsiteY20" fmla="*/ 1331366 h 3555187"/>
              <a:gd name="connsiteX21" fmla="*/ 6620256 w 7366407"/>
              <a:gd name="connsiteY21" fmla="*/ 1880006 h 3555187"/>
              <a:gd name="connsiteX22" fmla="*/ 7366407 w 7366407"/>
              <a:gd name="connsiteY22" fmla="*/ 1887322 h 3555187"/>
              <a:gd name="connsiteX0" fmla="*/ 0 w 7366407"/>
              <a:gd name="connsiteY0" fmla="*/ 1865375 h 3555187"/>
              <a:gd name="connsiteX1" fmla="*/ 885139 w 7366407"/>
              <a:gd name="connsiteY1" fmla="*/ 1858061 h 3555187"/>
              <a:gd name="connsiteX2" fmla="*/ 1009498 w 7366407"/>
              <a:gd name="connsiteY2" fmla="*/ 1228954 h 3555187"/>
              <a:gd name="connsiteX3" fmla="*/ 1294790 w 7366407"/>
              <a:gd name="connsiteY3" fmla="*/ 3555187 h 3555187"/>
              <a:gd name="connsiteX4" fmla="*/ 1587398 w 7366407"/>
              <a:gd name="connsiteY4" fmla="*/ 7315 h 3555187"/>
              <a:gd name="connsiteX5" fmla="*/ 1799539 w 7366407"/>
              <a:gd name="connsiteY5" fmla="*/ 2216505 h 3555187"/>
              <a:gd name="connsiteX6" fmla="*/ 2038831 w 7366407"/>
              <a:gd name="connsiteY6" fmla="*/ 1838381 h 3555187"/>
              <a:gd name="connsiteX7" fmla="*/ 3518611 w 7366407"/>
              <a:gd name="connsiteY7" fmla="*/ 1843430 h 3555187"/>
              <a:gd name="connsiteX8" fmla="*/ 3501871 w 7366407"/>
              <a:gd name="connsiteY8" fmla="*/ 1845697 h 3555187"/>
              <a:gd name="connsiteX9" fmla="*/ 2472538 w 7366407"/>
              <a:gd name="connsiteY9" fmla="*/ 409651 h 3555187"/>
              <a:gd name="connsiteX10" fmla="*/ 3160166 w 7366407"/>
              <a:gd name="connsiteY10" fmla="*/ 14630 h 3555187"/>
              <a:gd name="connsiteX11" fmla="*/ 3803904 w 7366407"/>
              <a:gd name="connsiteY11" fmla="*/ 387705 h 3555187"/>
              <a:gd name="connsiteX12" fmla="*/ 4462272 w 7366407"/>
              <a:gd name="connsiteY12" fmla="*/ 0 h 3555187"/>
              <a:gd name="connsiteX13" fmla="*/ 5113325 w 7366407"/>
              <a:gd name="connsiteY13" fmla="*/ 475488 h 3555187"/>
              <a:gd name="connsiteX14" fmla="*/ 4089196 w 7366407"/>
              <a:gd name="connsiteY14" fmla="*/ 1843431 h 3555187"/>
              <a:gd name="connsiteX15" fmla="*/ 5479085 w 7366407"/>
              <a:gd name="connsiteY15" fmla="*/ 1865376 h 3555187"/>
              <a:gd name="connsiteX16" fmla="*/ 5498920 w 7366407"/>
              <a:gd name="connsiteY16" fmla="*/ 1860327 h 3555187"/>
              <a:gd name="connsiteX17" fmla="*/ 5793639 w 7366407"/>
              <a:gd name="connsiteY17" fmla="*/ 2238451 h 3555187"/>
              <a:gd name="connsiteX18" fmla="*/ 5888736 w 7366407"/>
              <a:gd name="connsiteY18" fmla="*/ 29261 h 3555187"/>
              <a:gd name="connsiteX19" fmla="*/ 6166714 w 7366407"/>
              <a:gd name="connsiteY19" fmla="*/ 3489350 h 3555187"/>
              <a:gd name="connsiteX20" fmla="*/ 6510528 w 7366407"/>
              <a:gd name="connsiteY20" fmla="*/ 1331366 h 3555187"/>
              <a:gd name="connsiteX21" fmla="*/ 6620256 w 7366407"/>
              <a:gd name="connsiteY21" fmla="*/ 1880006 h 3555187"/>
              <a:gd name="connsiteX22" fmla="*/ 7366407 w 7366407"/>
              <a:gd name="connsiteY22" fmla="*/ 1887322 h 3555187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5976519 w 7366407"/>
              <a:gd name="connsiteY18" fmla="*/ 0 h 3562502"/>
              <a:gd name="connsiteX19" fmla="*/ 6166714 w 7366407"/>
              <a:gd name="connsiteY19" fmla="*/ 3496665 h 3562502"/>
              <a:gd name="connsiteX20" fmla="*/ 6510528 w 7366407"/>
              <a:gd name="connsiteY20" fmla="*/ 1338681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166714 w 7366407"/>
              <a:gd name="connsiteY19" fmla="*/ 3496665 h 3562502"/>
              <a:gd name="connsiteX20" fmla="*/ 6510528 w 7366407"/>
              <a:gd name="connsiteY20" fmla="*/ 1338681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10528 w 7366407"/>
              <a:gd name="connsiteY20" fmla="*/ 1338681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61734 w 7366407"/>
              <a:gd name="connsiteY20" fmla="*/ 1265529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50745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1770 w 7366407"/>
              <a:gd name="connsiteY15" fmla="*/ 1880006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98920 w 7366407"/>
              <a:gd name="connsiteY15" fmla="*/ 1867642 h 3562502"/>
              <a:gd name="connsiteX16" fmla="*/ 5793639 w 7366407"/>
              <a:gd name="connsiteY16" fmla="*/ 2245766 h 3562502"/>
              <a:gd name="connsiteX17" fmla="*/ 6005780 w 7366407"/>
              <a:gd name="connsiteY17" fmla="*/ 0 h 3562502"/>
              <a:gd name="connsiteX18" fmla="*/ 6269127 w 7366407"/>
              <a:gd name="connsiteY18" fmla="*/ 3533241 h 3562502"/>
              <a:gd name="connsiteX19" fmla="*/ 6590995 w 7366407"/>
              <a:gd name="connsiteY19" fmla="*/ 1250899 h 3562502"/>
              <a:gd name="connsiteX20" fmla="*/ 6686093 w 7366407"/>
              <a:gd name="connsiteY20" fmla="*/ 1894636 h 3562502"/>
              <a:gd name="connsiteX21" fmla="*/ 7366407 w 7366407"/>
              <a:gd name="connsiteY21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140402 w 7366407"/>
              <a:gd name="connsiteY14" fmla="*/ 1880007 h 3562502"/>
              <a:gd name="connsiteX15" fmla="*/ 5498920 w 7366407"/>
              <a:gd name="connsiteY15" fmla="*/ 1867642 h 3562502"/>
              <a:gd name="connsiteX16" fmla="*/ 5793639 w 7366407"/>
              <a:gd name="connsiteY16" fmla="*/ 2245766 h 3562502"/>
              <a:gd name="connsiteX17" fmla="*/ 6005780 w 7366407"/>
              <a:gd name="connsiteY17" fmla="*/ 0 h 3562502"/>
              <a:gd name="connsiteX18" fmla="*/ 6269127 w 7366407"/>
              <a:gd name="connsiteY18" fmla="*/ 3533241 h 3562502"/>
              <a:gd name="connsiteX19" fmla="*/ 6590995 w 7366407"/>
              <a:gd name="connsiteY19" fmla="*/ 1250899 h 3562502"/>
              <a:gd name="connsiteX20" fmla="*/ 6686093 w 7366407"/>
              <a:gd name="connsiteY20" fmla="*/ 1894636 h 3562502"/>
              <a:gd name="connsiteX21" fmla="*/ 7366407 w 7366407"/>
              <a:gd name="connsiteY21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01871 w 7366407"/>
              <a:gd name="connsiteY7" fmla="*/ 1853012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67642 h 3562502"/>
              <a:gd name="connsiteX15" fmla="*/ 5793639 w 7366407"/>
              <a:gd name="connsiteY15" fmla="*/ 2245766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457980 w 7366407"/>
              <a:gd name="connsiteY7" fmla="*/ 1889588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67642 h 3562502"/>
              <a:gd name="connsiteX15" fmla="*/ 5793639 w 7366407"/>
              <a:gd name="connsiteY15" fmla="*/ 2245766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865376 w 7366407"/>
              <a:gd name="connsiteY5" fmla="*/ 2238450 h 3562502"/>
              <a:gd name="connsiteX6" fmla="*/ 2038831 w 7366407"/>
              <a:gd name="connsiteY6" fmla="*/ 1874957 h 3562502"/>
              <a:gd name="connsiteX7" fmla="*/ 3457980 w 7366407"/>
              <a:gd name="connsiteY7" fmla="*/ 1889588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67642 h 3562502"/>
              <a:gd name="connsiteX15" fmla="*/ 5793639 w 7366407"/>
              <a:gd name="connsiteY15" fmla="*/ 2245766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865376 w 7366407"/>
              <a:gd name="connsiteY5" fmla="*/ 2238450 h 3562502"/>
              <a:gd name="connsiteX6" fmla="*/ 2038831 w 7366407"/>
              <a:gd name="connsiteY6" fmla="*/ 1874957 h 3562502"/>
              <a:gd name="connsiteX7" fmla="*/ 3457980 w 7366407"/>
              <a:gd name="connsiteY7" fmla="*/ 1889588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67642 h 3562502"/>
              <a:gd name="connsiteX15" fmla="*/ 5720487 w 7366407"/>
              <a:gd name="connsiteY15" fmla="*/ 2238450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865376 w 7366407"/>
              <a:gd name="connsiteY5" fmla="*/ 2238450 h 3562502"/>
              <a:gd name="connsiteX6" fmla="*/ 2038831 w 7366407"/>
              <a:gd name="connsiteY6" fmla="*/ 1874957 h 3562502"/>
              <a:gd name="connsiteX7" fmla="*/ 3457980 w 7366407"/>
              <a:gd name="connsiteY7" fmla="*/ 1889588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96902 h 3562502"/>
              <a:gd name="connsiteX15" fmla="*/ 5720487 w 7366407"/>
              <a:gd name="connsiteY15" fmla="*/ 2238450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60857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30905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30905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43277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43277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43277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462272 w 7454190"/>
              <a:gd name="connsiteY11" fmla="*/ 872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3451 h 3563263"/>
              <a:gd name="connsiteX1" fmla="*/ 907085 w 7454190"/>
              <a:gd name="connsiteY1" fmla="*/ 1866137 h 3563263"/>
              <a:gd name="connsiteX2" fmla="*/ 1009498 w 7454190"/>
              <a:gd name="connsiteY2" fmla="*/ 1237030 h 3563263"/>
              <a:gd name="connsiteX3" fmla="*/ 1294790 w 7454190"/>
              <a:gd name="connsiteY3" fmla="*/ 3563263 h 3563263"/>
              <a:gd name="connsiteX4" fmla="*/ 1587398 w 7454190"/>
              <a:gd name="connsiteY4" fmla="*/ 15391 h 3563263"/>
              <a:gd name="connsiteX5" fmla="*/ 1865376 w 7454190"/>
              <a:gd name="connsiteY5" fmla="*/ 2239211 h 3563263"/>
              <a:gd name="connsiteX6" fmla="*/ 2038831 w 7454190"/>
              <a:gd name="connsiteY6" fmla="*/ 1875718 h 3563263"/>
              <a:gd name="connsiteX7" fmla="*/ 3457980 w 7454190"/>
              <a:gd name="connsiteY7" fmla="*/ 1890349 h 3563263"/>
              <a:gd name="connsiteX8" fmla="*/ 2443277 w 7454190"/>
              <a:gd name="connsiteY8" fmla="*/ 490879 h 3563263"/>
              <a:gd name="connsiteX9" fmla="*/ 3043123 w 7454190"/>
              <a:gd name="connsiteY9" fmla="*/ 761 h 3563263"/>
              <a:gd name="connsiteX10" fmla="*/ 3803904 w 7454190"/>
              <a:gd name="connsiteY10" fmla="*/ 395781 h 3563263"/>
              <a:gd name="connsiteX11" fmla="*/ 4586631 w 7454190"/>
              <a:gd name="connsiteY11" fmla="*/ 22706 h 3563263"/>
              <a:gd name="connsiteX12" fmla="*/ 5171847 w 7454190"/>
              <a:gd name="connsiteY12" fmla="*/ 483564 h 3563263"/>
              <a:gd name="connsiteX13" fmla="*/ 4140402 w 7454190"/>
              <a:gd name="connsiteY13" fmla="*/ 1880768 h 3563263"/>
              <a:gd name="connsiteX14" fmla="*/ 5498920 w 7454190"/>
              <a:gd name="connsiteY14" fmla="*/ 1897663 h 3563263"/>
              <a:gd name="connsiteX15" fmla="*/ 5720487 w 7454190"/>
              <a:gd name="connsiteY15" fmla="*/ 2239211 h 3563263"/>
              <a:gd name="connsiteX16" fmla="*/ 6005780 w 7454190"/>
              <a:gd name="connsiteY16" fmla="*/ 761 h 3563263"/>
              <a:gd name="connsiteX17" fmla="*/ 6269127 w 7454190"/>
              <a:gd name="connsiteY17" fmla="*/ 3534002 h 3563263"/>
              <a:gd name="connsiteX18" fmla="*/ 6590995 w 7454190"/>
              <a:gd name="connsiteY18" fmla="*/ 1251660 h 3563263"/>
              <a:gd name="connsiteX19" fmla="*/ 6686093 w 7454190"/>
              <a:gd name="connsiteY19" fmla="*/ 1895397 h 3563263"/>
              <a:gd name="connsiteX20" fmla="*/ 7454190 w 7454190"/>
              <a:gd name="connsiteY20" fmla="*/ 1895398 h 3563263"/>
              <a:gd name="connsiteX0" fmla="*/ 0 w 7454190"/>
              <a:gd name="connsiteY0" fmla="*/ 1873451 h 3563263"/>
              <a:gd name="connsiteX1" fmla="*/ 907085 w 7454190"/>
              <a:gd name="connsiteY1" fmla="*/ 1866137 h 3563263"/>
              <a:gd name="connsiteX2" fmla="*/ 1009498 w 7454190"/>
              <a:gd name="connsiteY2" fmla="*/ 1237030 h 3563263"/>
              <a:gd name="connsiteX3" fmla="*/ 1294790 w 7454190"/>
              <a:gd name="connsiteY3" fmla="*/ 3563263 h 3563263"/>
              <a:gd name="connsiteX4" fmla="*/ 1587398 w 7454190"/>
              <a:gd name="connsiteY4" fmla="*/ 15391 h 3563263"/>
              <a:gd name="connsiteX5" fmla="*/ 1865376 w 7454190"/>
              <a:gd name="connsiteY5" fmla="*/ 2239211 h 3563263"/>
              <a:gd name="connsiteX6" fmla="*/ 2038831 w 7454190"/>
              <a:gd name="connsiteY6" fmla="*/ 1875718 h 3563263"/>
              <a:gd name="connsiteX7" fmla="*/ 3457980 w 7454190"/>
              <a:gd name="connsiteY7" fmla="*/ 1890349 h 3563263"/>
              <a:gd name="connsiteX8" fmla="*/ 2443277 w 7454190"/>
              <a:gd name="connsiteY8" fmla="*/ 490879 h 3563263"/>
              <a:gd name="connsiteX9" fmla="*/ 3043123 w 7454190"/>
              <a:gd name="connsiteY9" fmla="*/ 761 h 3563263"/>
              <a:gd name="connsiteX10" fmla="*/ 3803904 w 7454190"/>
              <a:gd name="connsiteY10" fmla="*/ 395781 h 3563263"/>
              <a:gd name="connsiteX11" fmla="*/ 4586631 w 7454190"/>
              <a:gd name="connsiteY11" fmla="*/ 22706 h 3563263"/>
              <a:gd name="connsiteX12" fmla="*/ 5171847 w 7454190"/>
              <a:gd name="connsiteY12" fmla="*/ 483564 h 3563263"/>
              <a:gd name="connsiteX13" fmla="*/ 4140402 w 7454190"/>
              <a:gd name="connsiteY13" fmla="*/ 1880768 h 3563263"/>
              <a:gd name="connsiteX14" fmla="*/ 5498920 w 7454190"/>
              <a:gd name="connsiteY14" fmla="*/ 1897663 h 3563263"/>
              <a:gd name="connsiteX15" fmla="*/ 5720487 w 7454190"/>
              <a:gd name="connsiteY15" fmla="*/ 2239211 h 3563263"/>
              <a:gd name="connsiteX16" fmla="*/ 6005780 w 7454190"/>
              <a:gd name="connsiteY16" fmla="*/ 761 h 3563263"/>
              <a:gd name="connsiteX17" fmla="*/ 6269127 w 7454190"/>
              <a:gd name="connsiteY17" fmla="*/ 3534002 h 3563263"/>
              <a:gd name="connsiteX18" fmla="*/ 6590995 w 7454190"/>
              <a:gd name="connsiteY18" fmla="*/ 1251660 h 3563263"/>
              <a:gd name="connsiteX19" fmla="*/ 6686093 w 7454190"/>
              <a:gd name="connsiteY19" fmla="*/ 1895397 h 3563263"/>
              <a:gd name="connsiteX20" fmla="*/ 7454190 w 7454190"/>
              <a:gd name="connsiteY20" fmla="*/ 1895398 h 3563263"/>
              <a:gd name="connsiteX0" fmla="*/ 0 w 7454190"/>
              <a:gd name="connsiteY0" fmla="*/ 1873451 h 3563263"/>
              <a:gd name="connsiteX1" fmla="*/ 907085 w 7454190"/>
              <a:gd name="connsiteY1" fmla="*/ 1866137 h 3563263"/>
              <a:gd name="connsiteX2" fmla="*/ 1009498 w 7454190"/>
              <a:gd name="connsiteY2" fmla="*/ 1237030 h 3563263"/>
              <a:gd name="connsiteX3" fmla="*/ 1294790 w 7454190"/>
              <a:gd name="connsiteY3" fmla="*/ 3563263 h 3563263"/>
              <a:gd name="connsiteX4" fmla="*/ 1587398 w 7454190"/>
              <a:gd name="connsiteY4" fmla="*/ 15391 h 3563263"/>
              <a:gd name="connsiteX5" fmla="*/ 1865376 w 7454190"/>
              <a:gd name="connsiteY5" fmla="*/ 2239211 h 3563263"/>
              <a:gd name="connsiteX6" fmla="*/ 2038831 w 7454190"/>
              <a:gd name="connsiteY6" fmla="*/ 1875718 h 3563263"/>
              <a:gd name="connsiteX7" fmla="*/ 3457980 w 7454190"/>
              <a:gd name="connsiteY7" fmla="*/ 1890349 h 3563263"/>
              <a:gd name="connsiteX8" fmla="*/ 2443277 w 7454190"/>
              <a:gd name="connsiteY8" fmla="*/ 490879 h 3563263"/>
              <a:gd name="connsiteX9" fmla="*/ 3043123 w 7454190"/>
              <a:gd name="connsiteY9" fmla="*/ 761 h 3563263"/>
              <a:gd name="connsiteX10" fmla="*/ 3803904 w 7454190"/>
              <a:gd name="connsiteY10" fmla="*/ 395781 h 3563263"/>
              <a:gd name="connsiteX11" fmla="*/ 4586631 w 7454190"/>
              <a:gd name="connsiteY11" fmla="*/ 22706 h 3563263"/>
              <a:gd name="connsiteX12" fmla="*/ 5171847 w 7454190"/>
              <a:gd name="connsiteY12" fmla="*/ 483564 h 3563263"/>
              <a:gd name="connsiteX13" fmla="*/ 4140402 w 7454190"/>
              <a:gd name="connsiteY13" fmla="*/ 1880768 h 3563263"/>
              <a:gd name="connsiteX14" fmla="*/ 5498920 w 7454190"/>
              <a:gd name="connsiteY14" fmla="*/ 1897663 h 3563263"/>
              <a:gd name="connsiteX15" fmla="*/ 5720487 w 7454190"/>
              <a:gd name="connsiteY15" fmla="*/ 2239211 h 3563263"/>
              <a:gd name="connsiteX16" fmla="*/ 6005780 w 7454190"/>
              <a:gd name="connsiteY16" fmla="*/ 761 h 3563263"/>
              <a:gd name="connsiteX17" fmla="*/ 6269127 w 7454190"/>
              <a:gd name="connsiteY17" fmla="*/ 3534002 h 3563263"/>
              <a:gd name="connsiteX18" fmla="*/ 6590995 w 7454190"/>
              <a:gd name="connsiteY18" fmla="*/ 1251660 h 3563263"/>
              <a:gd name="connsiteX19" fmla="*/ 6686093 w 7454190"/>
              <a:gd name="connsiteY19" fmla="*/ 1895397 h 3563263"/>
              <a:gd name="connsiteX20" fmla="*/ 7454190 w 7454190"/>
              <a:gd name="connsiteY20" fmla="*/ 1895398 h 3563263"/>
              <a:gd name="connsiteX0" fmla="*/ 0 w 9049317"/>
              <a:gd name="connsiteY0" fmla="*/ 1873451 h 3563263"/>
              <a:gd name="connsiteX1" fmla="*/ 907085 w 9049317"/>
              <a:gd name="connsiteY1" fmla="*/ 1866137 h 3563263"/>
              <a:gd name="connsiteX2" fmla="*/ 1009498 w 9049317"/>
              <a:gd name="connsiteY2" fmla="*/ 1237030 h 3563263"/>
              <a:gd name="connsiteX3" fmla="*/ 1294790 w 9049317"/>
              <a:gd name="connsiteY3" fmla="*/ 3563263 h 3563263"/>
              <a:gd name="connsiteX4" fmla="*/ 1587398 w 9049317"/>
              <a:gd name="connsiteY4" fmla="*/ 15391 h 3563263"/>
              <a:gd name="connsiteX5" fmla="*/ 1865376 w 9049317"/>
              <a:gd name="connsiteY5" fmla="*/ 2239211 h 3563263"/>
              <a:gd name="connsiteX6" fmla="*/ 2038831 w 9049317"/>
              <a:gd name="connsiteY6" fmla="*/ 1875718 h 3563263"/>
              <a:gd name="connsiteX7" fmla="*/ 3457980 w 9049317"/>
              <a:gd name="connsiteY7" fmla="*/ 1890349 h 3563263"/>
              <a:gd name="connsiteX8" fmla="*/ 2443277 w 9049317"/>
              <a:gd name="connsiteY8" fmla="*/ 490879 h 3563263"/>
              <a:gd name="connsiteX9" fmla="*/ 3043123 w 9049317"/>
              <a:gd name="connsiteY9" fmla="*/ 761 h 3563263"/>
              <a:gd name="connsiteX10" fmla="*/ 3803904 w 9049317"/>
              <a:gd name="connsiteY10" fmla="*/ 395781 h 3563263"/>
              <a:gd name="connsiteX11" fmla="*/ 4586631 w 9049317"/>
              <a:gd name="connsiteY11" fmla="*/ 22706 h 3563263"/>
              <a:gd name="connsiteX12" fmla="*/ 5171847 w 9049317"/>
              <a:gd name="connsiteY12" fmla="*/ 483564 h 3563263"/>
              <a:gd name="connsiteX13" fmla="*/ 4140402 w 9049317"/>
              <a:gd name="connsiteY13" fmla="*/ 1880768 h 3563263"/>
              <a:gd name="connsiteX14" fmla="*/ 5498920 w 9049317"/>
              <a:gd name="connsiteY14" fmla="*/ 1897663 h 3563263"/>
              <a:gd name="connsiteX15" fmla="*/ 5720487 w 9049317"/>
              <a:gd name="connsiteY15" fmla="*/ 2239211 h 3563263"/>
              <a:gd name="connsiteX16" fmla="*/ 6005780 w 9049317"/>
              <a:gd name="connsiteY16" fmla="*/ 761 h 3563263"/>
              <a:gd name="connsiteX17" fmla="*/ 6269127 w 9049317"/>
              <a:gd name="connsiteY17" fmla="*/ 3534002 h 3563263"/>
              <a:gd name="connsiteX18" fmla="*/ 6590995 w 9049317"/>
              <a:gd name="connsiteY18" fmla="*/ 1251660 h 3563263"/>
              <a:gd name="connsiteX19" fmla="*/ 6686093 w 9049317"/>
              <a:gd name="connsiteY19" fmla="*/ 1895397 h 3563263"/>
              <a:gd name="connsiteX20" fmla="*/ 9049317 w 9049317"/>
              <a:gd name="connsiteY20" fmla="*/ 1903256 h 3563263"/>
              <a:gd name="connsiteX0" fmla="*/ 0 w 9151469"/>
              <a:gd name="connsiteY0" fmla="*/ 1873451 h 3563263"/>
              <a:gd name="connsiteX1" fmla="*/ 907085 w 9151469"/>
              <a:gd name="connsiteY1" fmla="*/ 1866137 h 3563263"/>
              <a:gd name="connsiteX2" fmla="*/ 1009498 w 9151469"/>
              <a:gd name="connsiteY2" fmla="*/ 1237030 h 3563263"/>
              <a:gd name="connsiteX3" fmla="*/ 1294790 w 9151469"/>
              <a:gd name="connsiteY3" fmla="*/ 3563263 h 3563263"/>
              <a:gd name="connsiteX4" fmla="*/ 1587398 w 9151469"/>
              <a:gd name="connsiteY4" fmla="*/ 15391 h 3563263"/>
              <a:gd name="connsiteX5" fmla="*/ 1865376 w 9151469"/>
              <a:gd name="connsiteY5" fmla="*/ 2239211 h 3563263"/>
              <a:gd name="connsiteX6" fmla="*/ 2038831 w 9151469"/>
              <a:gd name="connsiteY6" fmla="*/ 1875718 h 3563263"/>
              <a:gd name="connsiteX7" fmla="*/ 3457980 w 9151469"/>
              <a:gd name="connsiteY7" fmla="*/ 1890349 h 3563263"/>
              <a:gd name="connsiteX8" fmla="*/ 2443277 w 9151469"/>
              <a:gd name="connsiteY8" fmla="*/ 490879 h 3563263"/>
              <a:gd name="connsiteX9" fmla="*/ 3043123 w 9151469"/>
              <a:gd name="connsiteY9" fmla="*/ 761 h 3563263"/>
              <a:gd name="connsiteX10" fmla="*/ 3803904 w 9151469"/>
              <a:gd name="connsiteY10" fmla="*/ 395781 h 3563263"/>
              <a:gd name="connsiteX11" fmla="*/ 4586631 w 9151469"/>
              <a:gd name="connsiteY11" fmla="*/ 22706 h 3563263"/>
              <a:gd name="connsiteX12" fmla="*/ 5171847 w 9151469"/>
              <a:gd name="connsiteY12" fmla="*/ 483564 h 3563263"/>
              <a:gd name="connsiteX13" fmla="*/ 4140402 w 9151469"/>
              <a:gd name="connsiteY13" fmla="*/ 1880768 h 3563263"/>
              <a:gd name="connsiteX14" fmla="*/ 5498920 w 9151469"/>
              <a:gd name="connsiteY14" fmla="*/ 1897663 h 3563263"/>
              <a:gd name="connsiteX15" fmla="*/ 5720487 w 9151469"/>
              <a:gd name="connsiteY15" fmla="*/ 2239211 h 3563263"/>
              <a:gd name="connsiteX16" fmla="*/ 6005780 w 9151469"/>
              <a:gd name="connsiteY16" fmla="*/ 761 h 3563263"/>
              <a:gd name="connsiteX17" fmla="*/ 6269127 w 9151469"/>
              <a:gd name="connsiteY17" fmla="*/ 3534002 h 3563263"/>
              <a:gd name="connsiteX18" fmla="*/ 6590995 w 9151469"/>
              <a:gd name="connsiteY18" fmla="*/ 1251660 h 3563263"/>
              <a:gd name="connsiteX19" fmla="*/ 6686093 w 9151469"/>
              <a:gd name="connsiteY19" fmla="*/ 1895397 h 3563263"/>
              <a:gd name="connsiteX20" fmla="*/ 9151469 w 9151469"/>
              <a:gd name="connsiteY20" fmla="*/ 1903256 h 3563263"/>
              <a:gd name="connsiteX0" fmla="*/ 0 w 9088607"/>
              <a:gd name="connsiteY0" fmla="*/ 1873451 h 3563263"/>
              <a:gd name="connsiteX1" fmla="*/ 907085 w 9088607"/>
              <a:gd name="connsiteY1" fmla="*/ 1866137 h 3563263"/>
              <a:gd name="connsiteX2" fmla="*/ 1009498 w 9088607"/>
              <a:gd name="connsiteY2" fmla="*/ 1237030 h 3563263"/>
              <a:gd name="connsiteX3" fmla="*/ 1294790 w 9088607"/>
              <a:gd name="connsiteY3" fmla="*/ 3563263 h 3563263"/>
              <a:gd name="connsiteX4" fmla="*/ 1587398 w 9088607"/>
              <a:gd name="connsiteY4" fmla="*/ 15391 h 3563263"/>
              <a:gd name="connsiteX5" fmla="*/ 1865376 w 9088607"/>
              <a:gd name="connsiteY5" fmla="*/ 2239211 h 3563263"/>
              <a:gd name="connsiteX6" fmla="*/ 2038831 w 9088607"/>
              <a:gd name="connsiteY6" fmla="*/ 1875718 h 3563263"/>
              <a:gd name="connsiteX7" fmla="*/ 3457980 w 9088607"/>
              <a:gd name="connsiteY7" fmla="*/ 1890349 h 3563263"/>
              <a:gd name="connsiteX8" fmla="*/ 2443277 w 9088607"/>
              <a:gd name="connsiteY8" fmla="*/ 490879 h 3563263"/>
              <a:gd name="connsiteX9" fmla="*/ 3043123 w 9088607"/>
              <a:gd name="connsiteY9" fmla="*/ 761 h 3563263"/>
              <a:gd name="connsiteX10" fmla="*/ 3803904 w 9088607"/>
              <a:gd name="connsiteY10" fmla="*/ 395781 h 3563263"/>
              <a:gd name="connsiteX11" fmla="*/ 4586631 w 9088607"/>
              <a:gd name="connsiteY11" fmla="*/ 22706 h 3563263"/>
              <a:gd name="connsiteX12" fmla="*/ 5171847 w 9088607"/>
              <a:gd name="connsiteY12" fmla="*/ 483564 h 3563263"/>
              <a:gd name="connsiteX13" fmla="*/ 4140402 w 9088607"/>
              <a:gd name="connsiteY13" fmla="*/ 1880768 h 3563263"/>
              <a:gd name="connsiteX14" fmla="*/ 5498920 w 9088607"/>
              <a:gd name="connsiteY14" fmla="*/ 1897663 h 3563263"/>
              <a:gd name="connsiteX15" fmla="*/ 5720487 w 9088607"/>
              <a:gd name="connsiteY15" fmla="*/ 2239211 h 3563263"/>
              <a:gd name="connsiteX16" fmla="*/ 6005780 w 9088607"/>
              <a:gd name="connsiteY16" fmla="*/ 761 h 3563263"/>
              <a:gd name="connsiteX17" fmla="*/ 6269127 w 9088607"/>
              <a:gd name="connsiteY17" fmla="*/ 3534002 h 3563263"/>
              <a:gd name="connsiteX18" fmla="*/ 6590995 w 9088607"/>
              <a:gd name="connsiteY18" fmla="*/ 1251660 h 3563263"/>
              <a:gd name="connsiteX19" fmla="*/ 6686093 w 9088607"/>
              <a:gd name="connsiteY19" fmla="*/ 1895397 h 3563263"/>
              <a:gd name="connsiteX20" fmla="*/ 9088607 w 9088607"/>
              <a:gd name="connsiteY20" fmla="*/ 1903256 h 3563263"/>
              <a:gd name="connsiteX0" fmla="*/ 0 w 10526578"/>
              <a:gd name="connsiteY0" fmla="*/ 1881309 h 3563263"/>
              <a:gd name="connsiteX1" fmla="*/ 2345056 w 10526578"/>
              <a:gd name="connsiteY1" fmla="*/ 1866137 h 3563263"/>
              <a:gd name="connsiteX2" fmla="*/ 2447469 w 10526578"/>
              <a:gd name="connsiteY2" fmla="*/ 1237030 h 3563263"/>
              <a:gd name="connsiteX3" fmla="*/ 2732761 w 10526578"/>
              <a:gd name="connsiteY3" fmla="*/ 3563263 h 3563263"/>
              <a:gd name="connsiteX4" fmla="*/ 3025369 w 10526578"/>
              <a:gd name="connsiteY4" fmla="*/ 15391 h 3563263"/>
              <a:gd name="connsiteX5" fmla="*/ 3303347 w 10526578"/>
              <a:gd name="connsiteY5" fmla="*/ 2239211 h 3563263"/>
              <a:gd name="connsiteX6" fmla="*/ 3476802 w 10526578"/>
              <a:gd name="connsiteY6" fmla="*/ 1875718 h 3563263"/>
              <a:gd name="connsiteX7" fmla="*/ 4895951 w 10526578"/>
              <a:gd name="connsiteY7" fmla="*/ 1890349 h 3563263"/>
              <a:gd name="connsiteX8" fmla="*/ 3881248 w 10526578"/>
              <a:gd name="connsiteY8" fmla="*/ 490879 h 3563263"/>
              <a:gd name="connsiteX9" fmla="*/ 4481094 w 10526578"/>
              <a:gd name="connsiteY9" fmla="*/ 761 h 3563263"/>
              <a:gd name="connsiteX10" fmla="*/ 5241875 w 10526578"/>
              <a:gd name="connsiteY10" fmla="*/ 395781 h 3563263"/>
              <a:gd name="connsiteX11" fmla="*/ 6024602 w 10526578"/>
              <a:gd name="connsiteY11" fmla="*/ 22706 h 3563263"/>
              <a:gd name="connsiteX12" fmla="*/ 6609818 w 10526578"/>
              <a:gd name="connsiteY12" fmla="*/ 483564 h 3563263"/>
              <a:gd name="connsiteX13" fmla="*/ 5578373 w 10526578"/>
              <a:gd name="connsiteY13" fmla="*/ 1880768 h 3563263"/>
              <a:gd name="connsiteX14" fmla="*/ 6936891 w 10526578"/>
              <a:gd name="connsiteY14" fmla="*/ 1897663 h 3563263"/>
              <a:gd name="connsiteX15" fmla="*/ 7158458 w 10526578"/>
              <a:gd name="connsiteY15" fmla="*/ 2239211 h 3563263"/>
              <a:gd name="connsiteX16" fmla="*/ 7443751 w 10526578"/>
              <a:gd name="connsiteY16" fmla="*/ 761 h 3563263"/>
              <a:gd name="connsiteX17" fmla="*/ 7707098 w 10526578"/>
              <a:gd name="connsiteY17" fmla="*/ 3534002 h 3563263"/>
              <a:gd name="connsiteX18" fmla="*/ 8028966 w 10526578"/>
              <a:gd name="connsiteY18" fmla="*/ 1251660 h 3563263"/>
              <a:gd name="connsiteX19" fmla="*/ 8124064 w 10526578"/>
              <a:gd name="connsiteY19" fmla="*/ 1895397 h 3563263"/>
              <a:gd name="connsiteX20" fmla="*/ 10526578 w 10526578"/>
              <a:gd name="connsiteY20" fmla="*/ 1903256 h 3563263"/>
              <a:gd name="connsiteX0" fmla="*/ 0 w 12297880"/>
              <a:gd name="connsiteY0" fmla="*/ 1881309 h 3563263"/>
              <a:gd name="connsiteX1" fmla="*/ 2345056 w 12297880"/>
              <a:gd name="connsiteY1" fmla="*/ 1866137 h 3563263"/>
              <a:gd name="connsiteX2" fmla="*/ 2447469 w 12297880"/>
              <a:gd name="connsiteY2" fmla="*/ 1237030 h 3563263"/>
              <a:gd name="connsiteX3" fmla="*/ 2732761 w 12297880"/>
              <a:gd name="connsiteY3" fmla="*/ 3563263 h 3563263"/>
              <a:gd name="connsiteX4" fmla="*/ 3025369 w 12297880"/>
              <a:gd name="connsiteY4" fmla="*/ 15391 h 3563263"/>
              <a:gd name="connsiteX5" fmla="*/ 3303347 w 12297880"/>
              <a:gd name="connsiteY5" fmla="*/ 2239211 h 3563263"/>
              <a:gd name="connsiteX6" fmla="*/ 3476802 w 12297880"/>
              <a:gd name="connsiteY6" fmla="*/ 1875718 h 3563263"/>
              <a:gd name="connsiteX7" fmla="*/ 4895951 w 12297880"/>
              <a:gd name="connsiteY7" fmla="*/ 1890349 h 3563263"/>
              <a:gd name="connsiteX8" fmla="*/ 3881248 w 12297880"/>
              <a:gd name="connsiteY8" fmla="*/ 490879 h 3563263"/>
              <a:gd name="connsiteX9" fmla="*/ 4481094 w 12297880"/>
              <a:gd name="connsiteY9" fmla="*/ 761 h 3563263"/>
              <a:gd name="connsiteX10" fmla="*/ 5241875 w 12297880"/>
              <a:gd name="connsiteY10" fmla="*/ 395781 h 3563263"/>
              <a:gd name="connsiteX11" fmla="*/ 6024602 w 12297880"/>
              <a:gd name="connsiteY11" fmla="*/ 22706 h 3563263"/>
              <a:gd name="connsiteX12" fmla="*/ 6609818 w 12297880"/>
              <a:gd name="connsiteY12" fmla="*/ 483564 h 3563263"/>
              <a:gd name="connsiteX13" fmla="*/ 5578373 w 12297880"/>
              <a:gd name="connsiteY13" fmla="*/ 1880768 h 3563263"/>
              <a:gd name="connsiteX14" fmla="*/ 6936891 w 12297880"/>
              <a:gd name="connsiteY14" fmla="*/ 1897663 h 3563263"/>
              <a:gd name="connsiteX15" fmla="*/ 7158458 w 12297880"/>
              <a:gd name="connsiteY15" fmla="*/ 2239211 h 3563263"/>
              <a:gd name="connsiteX16" fmla="*/ 7443751 w 12297880"/>
              <a:gd name="connsiteY16" fmla="*/ 761 h 3563263"/>
              <a:gd name="connsiteX17" fmla="*/ 7707098 w 12297880"/>
              <a:gd name="connsiteY17" fmla="*/ 3534002 h 3563263"/>
              <a:gd name="connsiteX18" fmla="*/ 8028966 w 12297880"/>
              <a:gd name="connsiteY18" fmla="*/ 1251660 h 3563263"/>
              <a:gd name="connsiteX19" fmla="*/ 8124064 w 12297880"/>
              <a:gd name="connsiteY19" fmla="*/ 1895397 h 3563263"/>
              <a:gd name="connsiteX20" fmla="*/ 12297880 w 12297880"/>
              <a:gd name="connsiteY20" fmla="*/ 186389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90349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78373 w 12276608"/>
              <a:gd name="connsiteY13" fmla="*/ 1880768 h 3563263"/>
              <a:gd name="connsiteX14" fmla="*/ 6936891 w 12276608"/>
              <a:gd name="connsiteY14" fmla="*/ 1897663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24064 w 12276608"/>
              <a:gd name="connsiteY19" fmla="*/ 1895397 h 3563263"/>
              <a:gd name="connsiteX20" fmla="*/ 12276608 w 12276608"/>
              <a:gd name="connsiteY20" fmla="*/ 1839077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90349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78373 w 12276608"/>
              <a:gd name="connsiteY13" fmla="*/ 1880768 h 3563263"/>
              <a:gd name="connsiteX14" fmla="*/ 6936891 w 12276608"/>
              <a:gd name="connsiteY14" fmla="*/ 1897663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24064 w 12276608"/>
              <a:gd name="connsiteY19" fmla="*/ 1895397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90349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78373 w 12276608"/>
              <a:gd name="connsiteY13" fmla="*/ 1880768 h 3563263"/>
              <a:gd name="connsiteX14" fmla="*/ 6936891 w 12276608"/>
              <a:gd name="connsiteY14" fmla="*/ 1897663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90349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78373 w 12276608"/>
              <a:gd name="connsiteY13" fmla="*/ 1880768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90349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19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90349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19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90349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54896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54896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83893 w 12276608"/>
              <a:gd name="connsiteY6" fmla="*/ 1840265 h 3563263"/>
              <a:gd name="connsiteX7" fmla="*/ 4895951 w 12276608"/>
              <a:gd name="connsiteY7" fmla="*/ 1854896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83894 w 12276608"/>
              <a:gd name="connsiteY6" fmla="*/ 1847355 h 3563263"/>
              <a:gd name="connsiteX7" fmla="*/ 4895951 w 12276608"/>
              <a:gd name="connsiteY7" fmla="*/ 1854896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83894 w 12276608"/>
              <a:gd name="connsiteY6" fmla="*/ 1847355 h 3563263"/>
              <a:gd name="connsiteX7" fmla="*/ 4895951 w 12276608"/>
              <a:gd name="connsiteY7" fmla="*/ 1851352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45890 w 12276608"/>
              <a:gd name="connsiteY5" fmla="*/ 2239211 h 3563263"/>
              <a:gd name="connsiteX6" fmla="*/ 3483894 w 12276608"/>
              <a:gd name="connsiteY6" fmla="*/ 1847355 h 3563263"/>
              <a:gd name="connsiteX7" fmla="*/ 4895951 w 12276608"/>
              <a:gd name="connsiteY7" fmla="*/ 1851352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30875 w 12276608"/>
              <a:gd name="connsiteY1" fmla="*/ 1834230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45890 w 12276608"/>
              <a:gd name="connsiteY5" fmla="*/ 2239211 h 3563263"/>
              <a:gd name="connsiteX6" fmla="*/ 3483894 w 12276608"/>
              <a:gd name="connsiteY6" fmla="*/ 1847355 h 3563263"/>
              <a:gd name="connsiteX7" fmla="*/ 4895951 w 12276608"/>
              <a:gd name="connsiteY7" fmla="*/ 1851352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30875 w 12276608"/>
              <a:gd name="connsiteY1" fmla="*/ 1844866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45890 w 12276608"/>
              <a:gd name="connsiteY5" fmla="*/ 2239211 h 3563263"/>
              <a:gd name="connsiteX6" fmla="*/ 3483894 w 12276608"/>
              <a:gd name="connsiteY6" fmla="*/ 1847355 h 3563263"/>
              <a:gd name="connsiteX7" fmla="*/ 4895951 w 12276608"/>
              <a:gd name="connsiteY7" fmla="*/ 1851352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4042146"/>
              <a:gd name="connsiteY0" fmla="*/ 1838766 h 3563263"/>
              <a:gd name="connsiteX1" fmla="*/ 4096413 w 14042146"/>
              <a:gd name="connsiteY1" fmla="*/ 1844866 h 3563263"/>
              <a:gd name="connsiteX2" fmla="*/ 4213007 w 14042146"/>
              <a:gd name="connsiteY2" fmla="*/ 1237030 h 3563263"/>
              <a:gd name="connsiteX3" fmla="*/ 4498299 w 14042146"/>
              <a:gd name="connsiteY3" fmla="*/ 3563263 h 3563263"/>
              <a:gd name="connsiteX4" fmla="*/ 4790907 w 14042146"/>
              <a:gd name="connsiteY4" fmla="*/ 15391 h 3563263"/>
              <a:gd name="connsiteX5" fmla="*/ 5111428 w 14042146"/>
              <a:gd name="connsiteY5" fmla="*/ 2239211 h 3563263"/>
              <a:gd name="connsiteX6" fmla="*/ 5249432 w 14042146"/>
              <a:gd name="connsiteY6" fmla="*/ 1847355 h 3563263"/>
              <a:gd name="connsiteX7" fmla="*/ 6661489 w 14042146"/>
              <a:gd name="connsiteY7" fmla="*/ 1851352 h 3563263"/>
              <a:gd name="connsiteX8" fmla="*/ 5646786 w 14042146"/>
              <a:gd name="connsiteY8" fmla="*/ 490879 h 3563263"/>
              <a:gd name="connsiteX9" fmla="*/ 6246632 w 14042146"/>
              <a:gd name="connsiteY9" fmla="*/ 761 h 3563263"/>
              <a:gd name="connsiteX10" fmla="*/ 7007413 w 14042146"/>
              <a:gd name="connsiteY10" fmla="*/ 395781 h 3563263"/>
              <a:gd name="connsiteX11" fmla="*/ 7790140 w 14042146"/>
              <a:gd name="connsiteY11" fmla="*/ 22706 h 3563263"/>
              <a:gd name="connsiteX12" fmla="*/ 8375356 w 14042146"/>
              <a:gd name="connsiteY12" fmla="*/ 483564 h 3563263"/>
              <a:gd name="connsiteX13" fmla="*/ 7347458 w 14042146"/>
              <a:gd name="connsiteY13" fmla="*/ 1848861 h 3563263"/>
              <a:gd name="connsiteX14" fmla="*/ 8720156 w 14042146"/>
              <a:gd name="connsiteY14" fmla="*/ 1851575 h 3563263"/>
              <a:gd name="connsiteX15" fmla="*/ 8923996 w 14042146"/>
              <a:gd name="connsiteY15" fmla="*/ 2239211 h 3563263"/>
              <a:gd name="connsiteX16" fmla="*/ 9209289 w 14042146"/>
              <a:gd name="connsiteY16" fmla="*/ 761 h 3563263"/>
              <a:gd name="connsiteX17" fmla="*/ 9472636 w 14042146"/>
              <a:gd name="connsiteY17" fmla="*/ 3534002 h 3563263"/>
              <a:gd name="connsiteX18" fmla="*/ 9794504 w 14042146"/>
              <a:gd name="connsiteY18" fmla="*/ 1251660 h 3563263"/>
              <a:gd name="connsiteX19" fmla="*/ 9910875 w 14042146"/>
              <a:gd name="connsiteY19" fmla="*/ 1849308 h 3563263"/>
              <a:gd name="connsiteX20" fmla="*/ 14042146 w 14042146"/>
              <a:gd name="connsiteY20" fmla="*/ 1849713 h 3563263"/>
              <a:gd name="connsiteX0" fmla="*/ 0 w 14042146"/>
              <a:gd name="connsiteY0" fmla="*/ 1849401 h 3563263"/>
              <a:gd name="connsiteX1" fmla="*/ 4096413 w 14042146"/>
              <a:gd name="connsiteY1" fmla="*/ 1844866 h 3563263"/>
              <a:gd name="connsiteX2" fmla="*/ 4213007 w 14042146"/>
              <a:gd name="connsiteY2" fmla="*/ 1237030 h 3563263"/>
              <a:gd name="connsiteX3" fmla="*/ 4498299 w 14042146"/>
              <a:gd name="connsiteY3" fmla="*/ 3563263 h 3563263"/>
              <a:gd name="connsiteX4" fmla="*/ 4790907 w 14042146"/>
              <a:gd name="connsiteY4" fmla="*/ 15391 h 3563263"/>
              <a:gd name="connsiteX5" fmla="*/ 5111428 w 14042146"/>
              <a:gd name="connsiteY5" fmla="*/ 2239211 h 3563263"/>
              <a:gd name="connsiteX6" fmla="*/ 5249432 w 14042146"/>
              <a:gd name="connsiteY6" fmla="*/ 1847355 h 3563263"/>
              <a:gd name="connsiteX7" fmla="*/ 6661489 w 14042146"/>
              <a:gd name="connsiteY7" fmla="*/ 1851352 h 3563263"/>
              <a:gd name="connsiteX8" fmla="*/ 5646786 w 14042146"/>
              <a:gd name="connsiteY8" fmla="*/ 490879 h 3563263"/>
              <a:gd name="connsiteX9" fmla="*/ 6246632 w 14042146"/>
              <a:gd name="connsiteY9" fmla="*/ 761 h 3563263"/>
              <a:gd name="connsiteX10" fmla="*/ 7007413 w 14042146"/>
              <a:gd name="connsiteY10" fmla="*/ 395781 h 3563263"/>
              <a:gd name="connsiteX11" fmla="*/ 7790140 w 14042146"/>
              <a:gd name="connsiteY11" fmla="*/ 22706 h 3563263"/>
              <a:gd name="connsiteX12" fmla="*/ 8375356 w 14042146"/>
              <a:gd name="connsiteY12" fmla="*/ 483564 h 3563263"/>
              <a:gd name="connsiteX13" fmla="*/ 7347458 w 14042146"/>
              <a:gd name="connsiteY13" fmla="*/ 1848861 h 3563263"/>
              <a:gd name="connsiteX14" fmla="*/ 8720156 w 14042146"/>
              <a:gd name="connsiteY14" fmla="*/ 1851575 h 3563263"/>
              <a:gd name="connsiteX15" fmla="*/ 8923996 w 14042146"/>
              <a:gd name="connsiteY15" fmla="*/ 2239211 h 3563263"/>
              <a:gd name="connsiteX16" fmla="*/ 9209289 w 14042146"/>
              <a:gd name="connsiteY16" fmla="*/ 761 h 3563263"/>
              <a:gd name="connsiteX17" fmla="*/ 9472636 w 14042146"/>
              <a:gd name="connsiteY17" fmla="*/ 3534002 h 3563263"/>
              <a:gd name="connsiteX18" fmla="*/ 9794504 w 14042146"/>
              <a:gd name="connsiteY18" fmla="*/ 1251660 h 3563263"/>
              <a:gd name="connsiteX19" fmla="*/ 9910875 w 14042146"/>
              <a:gd name="connsiteY19" fmla="*/ 1849308 h 3563263"/>
              <a:gd name="connsiteX20" fmla="*/ 14042146 w 14042146"/>
              <a:gd name="connsiteY20" fmla="*/ 1849713 h 3563263"/>
              <a:gd name="connsiteX0" fmla="*/ 0 w 15314146"/>
              <a:gd name="connsiteY0" fmla="*/ 1835724 h 3563263"/>
              <a:gd name="connsiteX1" fmla="*/ 5368413 w 15314146"/>
              <a:gd name="connsiteY1" fmla="*/ 1844866 h 3563263"/>
              <a:gd name="connsiteX2" fmla="*/ 5485007 w 15314146"/>
              <a:gd name="connsiteY2" fmla="*/ 1237030 h 3563263"/>
              <a:gd name="connsiteX3" fmla="*/ 5770299 w 15314146"/>
              <a:gd name="connsiteY3" fmla="*/ 3563263 h 3563263"/>
              <a:gd name="connsiteX4" fmla="*/ 6062907 w 15314146"/>
              <a:gd name="connsiteY4" fmla="*/ 15391 h 3563263"/>
              <a:gd name="connsiteX5" fmla="*/ 6383428 w 15314146"/>
              <a:gd name="connsiteY5" fmla="*/ 2239211 h 3563263"/>
              <a:gd name="connsiteX6" fmla="*/ 6521432 w 15314146"/>
              <a:gd name="connsiteY6" fmla="*/ 1847355 h 3563263"/>
              <a:gd name="connsiteX7" fmla="*/ 7933489 w 15314146"/>
              <a:gd name="connsiteY7" fmla="*/ 1851352 h 3563263"/>
              <a:gd name="connsiteX8" fmla="*/ 6918786 w 15314146"/>
              <a:gd name="connsiteY8" fmla="*/ 490879 h 3563263"/>
              <a:gd name="connsiteX9" fmla="*/ 7518632 w 15314146"/>
              <a:gd name="connsiteY9" fmla="*/ 761 h 3563263"/>
              <a:gd name="connsiteX10" fmla="*/ 8279413 w 15314146"/>
              <a:gd name="connsiteY10" fmla="*/ 395781 h 3563263"/>
              <a:gd name="connsiteX11" fmla="*/ 9062140 w 15314146"/>
              <a:gd name="connsiteY11" fmla="*/ 22706 h 3563263"/>
              <a:gd name="connsiteX12" fmla="*/ 9647356 w 15314146"/>
              <a:gd name="connsiteY12" fmla="*/ 483564 h 3563263"/>
              <a:gd name="connsiteX13" fmla="*/ 8619458 w 15314146"/>
              <a:gd name="connsiteY13" fmla="*/ 1848861 h 3563263"/>
              <a:gd name="connsiteX14" fmla="*/ 9992156 w 15314146"/>
              <a:gd name="connsiteY14" fmla="*/ 1851575 h 3563263"/>
              <a:gd name="connsiteX15" fmla="*/ 10195996 w 15314146"/>
              <a:gd name="connsiteY15" fmla="*/ 2239211 h 3563263"/>
              <a:gd name="connsiteX16" fmla="*/ 10481289 w 15314146"/>
              <a:gd name="connsiteY16" fmla="*/ 761 h 3563263"/>
              <a:gd name="connsiteX17" fmla="*/ 10744636 w 15314146"/>
              <a:gd name="connsiteY17" fmla="*/ 3534002 h 3563263"/>
              <a:gd name="connsiteX18" fmla="*/ 11066504 w 15314146"/>
              <a:gd name="connsiteY18" fmla="*/ 1251660 h 3563263"/>
              <a:gd name="connsiteX19" fmla="*/ 11182875 w 15314146"/>
              <a:gd name="connsiteY19" fmla="*/ 1849308 h 3563263"/>
              <a:gd name="connsiteX20" fmla="*/ 15314146 w 15314146"/>
              <a:gd name="connsiteY20" fmla="*/ 1849713 h 3563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5314146" h="3563263">
                <a:moveTo>
                  <a:pt x="0" y="1835724"/>
                </a:moveTo>
                <a:lnTo>
                  <a:pt x="5368413" y="1844866"/>
                </a:lnTo>
                <a:lnTo>
                  <a:pt x="5485007" y="1237030"/>
                </a:lnTo>
                <a:lnTo>
                  <a:pt x="5770299" y="3563263"/>
                </a:lnTo>
                <a:lnTo>
                  <a:pt x="6062907" y="15391"/>
                </a:lnTo>
                <a:lnTo>
                  <a:pt x="6383428" y="2239211"/>
                </a:lnTo>
                <a:lnTo>
                  <a:pt x="6521432" y="1847355"/>
                </a:lnTo>
                <a:lnTo>
                  <a:pt x="7933489" y="1851352"/>
                </a:lnTo>
                <a:cubicBezTo>
                  <a:pt x="7626280" y="1427838"/>
                  <a:pt x="6932713" y="1208523"/>
                  <a:pt x="6918786" y="490879"/>
                </a:cubicBezTo>
                <a:cubicBezTo>
                  <a:pt x="6928538" y="183641"/>
                  <a:pt x="7238217" y="-13869"/>
                  <a:pt x="7518632" y="761"/>
                </a:cubicBezTo>
                <a:cubicBezTo>
                  <a:pt x="7820993" y="-6555"/>
                  <a:pt x="8079465" y="234847"/>
                  <a:pt x="8279413" y="395781"/>
                </a:cubicBezTo>
                <a:cubicBezTo>
                  <a:pt x="8491554" y="229970"/>
                  <a:pt x="8645175" y="20267"/>
                  <a:pt x="9062140" y="22706"/>
                </a:cubicBezTo>
                <a:cubicBezTo>
                  <a:pt x="9349872" y="12953"/>
                  <a:pt x="9637601" y="186080"/>
                  <a:pt x="9647356" y="483564"/>
                </a:cubicBezTo>
                <a:cubicBezTo>
                  <a:pt x="9647356" y="1212645"/>
                  <a:pt x="8977454" y="1404398"/>
                  <a:pt x="8619458" y="1848861"/>
                </a:cubicBezTo>
                <a:lnTo>
                  <a:pt x="9992156" y="1851575"/>
                </a:lnTo>
                <a:lnTo>
                  <a:pt x="10195996" y="2239211"/>
                </a:lnTo>
                <a:lnTo>
                  <a:pt x="10481289" y="761"/>
                </a:lnTo>
                <a:lnTo>
                  <a:pt x="10744636" y="3534002"/>
                </a:lnTo>
                <a:lnTo>
                  <a:pt x="11066504" y="1251660"/>
                </a:lnTo>
                <a:lnTo>
                  <a:pt x="11182875" y="1849308"/>
                </a:lnTo>
                <a:lnTo>
                  <a:pt x="15314146" y="1849713"/>
                </a:lnTo>
              </a:path>
            </a:pathLst>
          </a:custGeom>
          <a:ln w="508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" name="Heart 17">
            <a:extLst>
              <a:ext uri="{FF2B5EF4-FFF2-40B4-BE49-F238E27FC236}">
                <a16:creationId xmlns:a16="http://schemas.microsoft.com/office/drawing/2014/main" id="{D694B9A9-FB9C-494C-B231-BB84B7607EBF}"/>
              </a:ext>
            </a:extLst>
          </p:cNvPr>
          <p:cNvSpPr/>
          <p:nvPr/>
        </p:nvSpPr>
        <p:spPr>
          <a:xfrm>
            <a:off x="2164369" y="1665691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id="{AA5261F5-6599-43A3-9A96-F2F1342D2352}"/>
              </a:ext>
            </a:extLst>
          </p:cNvPr>
          <p:cNvSpPr>
            <a:spLocks noEditPoints="1"/>
          </p:cNvSpPr>
          <p:nvPr/>
        </p:nvSpPr>
        <p:spPr bwMode="auto">
          <a:xfrm>
            <a:off x="7553075" y="1024859"/>
            <a:ext cx="403059" cy="567035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71DAE3-2A00-4BEE-A87E-2036E2CCE5B1}"/>
              </a:ext>
            </a:extLst>
          </p:cNvPr>
          <p:cNvSpPr txBox="1"/>
          <p:nvPr/>
        </p:nvSpPr>
        <p:spPr>
          <a:xfrm>
            <a:off x="4473401" y="4110135"/>
            <a:ext cx="45626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Jenny Kim, Atlanta Liu &amp; Lawrence Shao</a:t>
            </a:r>
            <a:endParaRPr lang="en-US" err="1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9772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EB5AF0-6FFB-4133-9B9D-3F6115917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cs typeface="Arial"/>
              </a:rPr>
              <a:t>Results</a:t>
            </a:r>
            <a:endParaRPr lang="en-US"/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5169B3C5-B01A-4CD8-9318-F4A4CB8BA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99" y="1204822"/>
            <a:ext cx="10190670" cy="508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50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DC074DC5-1667-47AF-A87F-8121DB4B09DF}"/>
              </a:ext>
            </a:extLst>
          </p:cNvPr>
          <p:cNvSpPr/>
          <p:nvPr/>
        </p:nvSpPr>
        <p:spPr>
          <a:xfrm>
            <a:off x="3737513" y="1457340"/>
            <a:ext cx="4805525" cy="4681284"/>
          </a:xfrm>
          <a:prstGeom prst="donut">
            <a:avLst>
              <a:gd name="adj" fmla="val 102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90505B-7EC6-43CD-886F-084A002200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A5915-D29A-476E-B2B2-EB28BC78294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529D01-15B1-4BAE-B538-0AA46998AFFB}"/>
              </a:ext>
            </a:extLst>
          </p:cNvPr>
          <p:cNvGrpSpPr/>
          <p:nvPr/>
        </p:nvGrpSpPr>
        <p:grpSpPr>
          <a:xfrm>
            <a:off x="3869402" y="1976066"/>
            <a:ext cx="4659735" cy="3390057"/>
            <a:chOff x="7693064" y="2496369"/>
            <a:chExt cx="4012934" cy="3069013"/>
          </a:xfrm>
        </p:grpSpPr>
        <p:sp>
          <p:nvSpPr>
            <p:cNvPr id="5" name="Heart 3">
              <a:extLst>
                <a:ext uri="{FF2B5EF4-FFF2-40B4-BE49-F238E27FC236}">
                  <a16:creationId xmlns:a16="http://schemas.microsoft.com/office/drawing/2014/main" id="{6F61C3A9-2CA5-4282-9519-F06B9D5945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16630" y="3452095"/>
              <a:ext cx="1692999" cy="1532137"/>
            </a:xfrm>
            <a:custGeom>
              <a:avLst/>
              <a:gdLst/>
              <a:ahLst/>
              <a:cxnLst/>
              <a:rect l="l" t="t" r="r" b="b"/>
              <a:pathLst>
                <a:path w="3971393" h="3594045">
                  <a:moveTo>
                    <a:pt x="2284446" y="942229"/>
                  </a:moveTo>
                  <a:cubicBezTo>
                    <a:pt x="2231718" y="946666"/>
                    <a:pt x="2184212" y="981897"/>
                    <a:pt x="2166723" y="1035351"/>
                  </a:cubicBezTo>
                  <a:lnTo>
                    <a:pt x="1818705" y="2099054"/>
                  </a:lnTo>
                  <a:lnTo>
                    <a:pt x="1630896" y="1461099"/>
                  </a:lnTo>
                  <a:cubicBezTo>
                    <a:pt x="1625536" y="1442893"/>
                    <a:pt x="1616698" y="1426659"/>
                    <a:pt x="1605222" y="1412988"/>
                  </a:cubicBezTo>
                  <a:cubicBezTo>
                    <a:pt x="1592838" y="1372092"/>
                    <a:pt x="1559535" y="1339590"/>
                    <a:pt x="1515200" y="1327710"/>
                  </a:cubicBezTo>
                  <a:cubicBezTo>
                    <a:pt x="1442764" y="1308302"/>
                    <a:pt x="1368310" y="1351289"/>
                    <a:pt x="1348901" y="1423723"/>
                  </a:cubicBezTo>
                  <a:lnTo>
                    <a:pt x="1175574" y="2070589"/>
                  </a:lnTo>
                  <a:lnTo>
                    <a:pt x="887391" y="2070589"/>
                  </a:lnTo>
                  <a:cubicBezTo>
                    <a:pt x="812401" y="2070589"/>
                    <a:pt x="751610" y="2131382"/>
                    <a:pt x="751610" y="2206372"/>
                  </a:cubicBezTo>
                  <a:cubicBezTo>
                    <a:pt x="751609" y="2281361"/>
                    <a:pt x="812402" y="2342153"/>
                    <a:pt x="887391" y="2342154"/>
                  </a:cubicBezTo>
                  <a:lnTo>
                    <a:pt x="1266160" y="2342154"/>
                  </a:lnTo>
                  <a:cubicBezTo>
                    <a:pt x="1309243" y="2342153"/>
                    <a:pt x="1347639" y="2322088"/>
                    <a:pt x="1370869" y="2289485"/>
                  </a:cubicBezTo>
                  <a:cubicBezTo>
                    <a:pt x="1392914" y="2274134"/>
                    <a:pt x="1408463" y="2250677"/>
                    <a:pt x="1415910" y="2222885"/>
                  </a:cubicBezTo>
                  <a:lnTo>
                    <a:pt x="1490320" y="1945186"/>
                  </a:lnTo>
                  <a:lnTo>
                    <a:pt x="1661817" y="2527729"/>
                  </a:lnTo>
                  <a:cubicBezTo>
                    <a:pt x="1680716" y="2591927"/>
                    <a:pt x="1742866" y="2631605"/>
                    <a:pt x="1806849" y="2621696"/>
                  </a:cubicBezTo>
                  <a:cubicBezTo>
                    <a:pt x="1873057" y="2637495"/>
                    <a:pt x="1940784" y="2599243"/>
                    <a:pt x="1962449" y="2533025"/>
                  </a:cubicBezTo>
                  <a:lnTo>
                    <a:pt x="2291633" y="1526890"/>
                  </a:lnTo>
                  <a:lnTo>
                    <a:pt x="2478124" y="2222886"/>
                  </a:lnTo>
                  <a:cubicBezTo>
                    <a:pt x="2491725" y="2273643"/>
                    <a:pt x="2532355" y="2309941"/>
                    <a:pt x="2580723" y="2318869"/>
                  </a:cubicBezTo>
                  <a:cubicBezTo>
                    <a:pt x="2600453" y="2334375"/>
                    <a:pt x="2625460" y="2342152"/>
                    <a:pt x="2652283" y="2342153"/>
                  </a:cubicBezTo>
                  <a:lnTo>
                    <a:pt x="3058108" y="2342153"/>
                  </a:lnTo>
                  <a:cubicBezTo>
                    <a:pt x="3133099" y="2342153"/>
                    <a:pt x="3193891" y="2281360"/>
                    <a:pt x="3193891" y="2206371"/>
                  </a:cubicBezTo>
                  <a:cubicBezTo>
                    <a:pt x="3193890" y="2131381"/>
                    <a:pt x="3133099" y="2070589"/>
                    <a:pt x="3058108" y="2070588"/>
                  </a:cubicBezTo>
                  <a:lnTo>
                    <a:pt x="2718460" y="2070589"/>
                  </a:lnTo>
                  <a:lnTo>
                    <a:pt x="2455970" y="1090961"/>
                  </a:lnTo>
                  <a:cubicBezTo>
                    <a:pt x="2449895" y="1068289"/>
                    <a:pt x="2438427" y="1048501"/>
                    <a:pt x="2421928" y="1033927"/>
                  </a:cubicBezTo>
                  <a:cubicBezTo>
                    <a:pt x="2410672" y="994460"/>
                    <a:pt x="2379946" y="962248"/>
                    <a:pt x="2337996" y="948523"/>
                  </a:cubicBezTo>
                  <a:cubicBezTo>
                    <a:pt x="2320178" y="942693"/>
                    <a:pt x="2302022" y="940751"/>
                    <a:pt x="2284446" y="942229"/>
                  </a:cubicBezTo>
                  <a:close/>
                  <a:moveTo>
                    <a:pt x="941190" y="119"/>
                  </a:moveTo>
                  <a:cubicBezTo>
                    <a:pt x="1335246" y="6449"/>
                    <a:pt x="1754682" y="267656"/>
                    <a:pt x="1985697" y="864700"/>
                  </a:cubicBezTo>
                  <a:cubicBezTo>
                    <a:pt x="2807082" y="-1258124"/>
                    <a:pt x="6010484" y="864700"/>
                    <a:pt x="1985697" y="3594045"/>
                  </a:cubicBezTo>
                  <a:cubicBezTo>
                    <a:pt x="-907119" y="1632328"/>
                    <a:pt x="-65842" y="-16059"/>
                    <a:pt x="941190" y="11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7" name="타원 2">
              <a:extLst>
                <a:ext uri="{FF2B5EF4-FFF2-40B4-BE49-F238E27FC236}">
                  <a16:creationId xmlns:a16="http://schemas.microsoft.com/office/drawing/2014/main" id="{BBDB48EA-558C-42AF-A641-ECD5110AF1C2}"/>
                </a:ext>
              </a:extLst>
            </p:cNvPr>
            <p:cNvSpPr/>
            <p:nvPr/>
          </p:nvSpPr>
          <p:spPr>
            <a:xfrm>
              <a:off x="10985998" y="4845382"/>
              <a:ext cx="720000" cy="72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/>
            </a:p>
          </p:txBody>
        </p:sp>
        <p:sp>
          <p:nvSpPr>
            <p:cNvPr id="8" name="타원 29">
              <a:extLst>
                <a:ext uri="{FF2B5EF4-FFF2-40B4-BE49-F238E27FC236}">
                  <a16:creationId xmlns:a16="http://schemas.microsoft.com/office/drawing/2014/main" id="{21F6EBDC-DB91-40B7-94BF-2DFBF61687A5}"/>
                </a:ext>
              </a:extLst>
            </p:cNvPr>
            <p:cNvSpPr/>
            <p:nvPr/>
          </p:nvSpPr>
          <p:spPr>
            <a:xfrm>
              <a:off x="10844680" y="2496369"/>
              <a:ext cx="720000" cy="72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/>
                <a:t> </a:t>
              </a:r>
            </a:p>
          </p:txBody>
        </p:sp>
        <p:sp>
          <p:nvSpPr>
            <p:cNvPr id="9" name="타원 30">
              <a:extLst>
                <a:ext uri="{FF2B5EF4-FFF2-40B4-BE49-F238E27FC236}">
                  <a16:creationId xmlns:a16="http://schemas.microsoft.com/office/drawing/2014/main" id="{EF4641A1-3434-4E6A-89C8-FCB30FF40F26}"/>
                </a:ext>
              </a:extLst>
            </p:cNvPr>
            <p:cNvSpPr/>
            <p:nvPr/>
          </p:nvSpPr>
          <p:spPr>
            <a:xfrm>
              <a:off x="7693064" y="2496369"/>
              <a:ext cx="720000" cy="72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5823E4F-6EF5-44E9-B9A0-3F0FE07E9057}"/>
              </a:ext>
            </a:extLst>
          </p:cNvPr>
          <p:cNvSpPr txBox="1"/>
          <p:nvPr/>
        </p:nvSpPr>
        <p:spPr>
          <a:xfrm>
            <a:off x="7030011" y="14981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E8CFC4-8B5C-402C-B868-A10C181F9638}"/>
              </a:ext>
            </a:extLst>
          </p:cNvPr>
          <p:cNvSpPr txBox="1"/>
          <p:nvPr/>
        </p:nvSpPr>
        <p:spPr>
          <a:xfrm>
            <a:off x="7271380" y="24242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AE9198-8B58-4130-B275-5CCF621D33AB}"/>
              </a:ext>
            </a:extLst>
          </p:cNvPr>
          <p:cNvSpPr txBox="1"/>
          <p:nvPr/>
        </p:nvSpPr>
        <p:spPr>
          <a:xfrm>
            <a:off x="7579099" y="3320863"/>
            <a:ext cx="16450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ea typeface="Arial"/>
                <a:cs typeface="Arial"/>
              </a:rPr>
              <a:t>​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</p:txBody>
      </p:sp>
      <p:sp>
        <p:nvSpPr>
          <p:cNvPr id="18" name="Heart 17">
            <a:extLst>
              <a:ext uri="{FF2B5EF4-FFF2-40B4-BE49-F238E27FC236}">
                <a16:creationId xmlns:a16="http://schemas.microsoft.com/office/drawing/2014/main" id="{401EE7FB-BE9B-43FC-A04E-A84BF262A8EB}"/>
              </a:ext>
            </a:extLst>
          </p:cNvPr>
          <p:cNvSpPr/>
          <p:nvPr/>
        </p:nvSpPr>
        <p:spPr>
          <a:xfrm>
            <a:off x="7696366" y="2153702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Parallelogram 15">
            <a:extLst>
              <a:ext uri="{FF2B5EF4-FFF2-40B4-BE49-F238E27FC236}">
                <a16:creationId xmlns:a16="http://schemas.microsoft.com/office/drawing/2014/main" id="{2699AA53-9448-488E-8131-7CD43922BDE9}"/>
              </a:ext>
            </a:extLst>
          </p:cNvPr>
          <p:cNvSpPr/>
          <p:nvPr/>
        </p:nvSpPr>
        <p:spPr>
          <a:xfrm flipH="1">
            <a:off x="4063090" y="2144394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C1AB67-7570-4BE2-AA8B-B46CED64A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016" y="4715034"/>
            <a:ext cx="390178" cy="48772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824F0E58-BF21-4AEC-ABFA-4C9DF76B7E11}"/>
              </a:ext>
            </a:extLst>
          </p:cNvPr>
          <p:cNvGrpSpPr/>
          <p:nvPr/>
        </p:nvGrpSpPr>
        <p:grpSpPr>
          <a:xfrm>
            <a:off x="130137" y="1815028"/>
            <a:ext cx="3743881" cy="854352"/>
            <a:chOff x="7962440" y="2510593"/>
            <a:chExt cx="2357002" cy="854352"/>
          </a:xfrm>
        </p:grpSpPr>
        <p:sp>
          <p:nvSpPr>
            <p:cNvPr id="26" name="TextBox 3">
              <a:extLst>
                <a:ext uri="{FF2B5EF4-FFF2-40B4-BE49-F238E27FC236}">
                  <a16:creationId xmlns:a16="http://schemas.microsoft.com/office/drawing/2014/main" id="{E7F4163D-A5F4-46D1-AE49-A694C2A49EB2}"/>
                </a:ext>
              </a:extLst>
            </p:cNvPr>
            <p:cNvSpPr txBox="1"/>
            <p:nvPr/>
          </p:nvSpPr>
          <p:spPr>
            <a:xfrm>
              <a:off x="7962440" y="2780170"/>
              <a:ext cx="2357002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>
                  <a:ea typeface="+mn-lt"/>
                  <a:cs typeface="+mn-lt"/>
                </a:rPr>
                <a:t>Shorter timestamp differences if it occurs multiple times on the same day. </a:t>
              </a:r>
              <a:endParaRPr lang="en-US" altLang="ko-KR" sz="2400"/>
            </a:p>
          </p:txBody>
        </p:sp>
        <p:sp>
          <p:nvSpPr>
            <p:cNvPr id="27" name="TextBox 4">
              <a:extLst>
                <a:ext uri="{FF2B5EF4-FFF2-40B4-BE49-F238E27FC236}">
                  <a16:creationId xmlns:a16="http://schemas.microsoft.com/office/drawing/2014/main" id="{EC17CAEF-6025-47FD-B7FC-4D761122CD07}"/>
                </a:ext>
              </a:extLst>
            </p:cNvPr>
            <p:cNvSpPr txBox="1"/>
            <p:nvPr/>
          </p:nvSpPr>
          <p:spPr>
            <a:xfrm>
              <a:off x="7976385" y="2510593"/>
              <a:ext cx="2336966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>
                  <a:ea typeface="+mn-lt"/>
                  <a:cs typeface="+mn-lt"/>
                </a:rPr>
                <a:t>Missing Timestamps</a:t>
              </a:r>
              <a:endParaRPr lang="en-US" sz="2400" b="1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7B6C6B-5DBE-42DE-9E7F-6A5CE264F60D}"/>
              </a:ext>
            </a:extLst>
          </p:cNvPr>
          <p:cNvGrpSpPr/>
          <p:nvPr/>
        </p:nvGrpSpPr>
        <p:grpSpPr>
          <a:xfrm>
            <a:off x="157256" y="4223693"/>
            <a:ext cx="3743883" cy="1354217"/>
            <a:chOff x="8067119" y="3859201"/>
            <a:chExt cx="2357003" cy="1354217"/>
          </a:xfrm>
        </p:grpSpPr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984777ED-B825-403A-A1A8-2A29FC12B215}"/>
                </a:ext>
              </a:extLst>
            </p:cNvPr>
            <p:cNvSpPr txBox="1"/>
            <p:nvPr/>
          </p:nvSpPr>
          <p:spPr>
            <a:xfrm>
              <a:off x="8067120" y="4136200"/>
              <a:ext cx="235700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Subjects located in higher altitudes will tend to run for shorter distances, whereas individuals in lower altitudes tend to run farther.</a:t>
              </a:r>
              <a:endPara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7">
              <a:extLst>
                <a:ext uri="{FF2B5EF4-FFF2-40B4-BE49-F238E27FC236}">
                  <a16:creationId xmlns:a16="http://schemas.microsoft.com/office/drawing/2014/main" id="{18716906-1271-43E0-81D1-EFF6CEB54E81}"/>
                </a:ext>
              </a:extLst>
            </p:cNvPr>
            <p:cNvSpPr txBox="1"/>
            <p:nvPr/>
          </p:nvSpPr>
          <p:spPr>
            <a:xfrm>
              <a:off x="8067119" y="3859201"/>
              <a:ext cx="2336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K-Means Cluster</a:t>
              </a:r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F460A2C-B22E-4244-95BA-056A93BD7AEC}"/>
              </a:ext>
            </a:extLst>
          </p:cNvPr>
          <p:cNvGrpSpPr/>
          <p:nvPr/>
        </p:nvGrpSpPr>
        <p:grpSpPr>
          <a:xfrm>
            <a:off x="8501548" y="1815148"/>
            <a:ext cx="3743885" cy="1107996"/>
            <a:chOff x="8067118" y="3859201"/>
            <a:chExt cx="2357004" cy="1107996"/>
          </a:xfrm>
        </p:grpSpPr>
        <p:sp>
          <p:nvSpPr>
            <p:cNvPr id="32" name="TextBox 6">
              <a:extLst>
                <a:ext uri="{FF2B5EF4-FFF2-40B4-BE49-F238E27FC236}">
                  <a16:creationId xmlns:a16="http://schemas.microsoft.com/office/drawing/2014/main" id="{AC543883-6A50-49DD-9502-9D95F145C9B4}"/>
                </a:ext>
              </a:extLst>
            </p:cNvPr>
            <p:cNvSpPr txBox="1"/>
            <p:nvPr/>
          </p:nvSpPr>
          <p:spPr>
            <a:xfrm>
              <a:off x="8067120" y="4136200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 relationships were found between average time spent sleeping and perceived workout intensity </a:t>
              </a:r>
              <a:endPara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7">
              <a:extLst>
                <a:ext uri="{FF2B5EF4-FFF2-40B4-BE49-F238E27FC236}">
                  <a16:creationId xmlns:a16="http://schemas.microsoft.com/office/drawing/2014/main" id="{C0069ADE-7D1D-4860-A1BB-C9E1005284FC}"/>
                </a:ext>
              </a:extLst>
            </p:cNvPr>
            <p:cNvSpPr txBox="1"/>
            <p:nvPr/>
          </p:nvSpPr>
          <p:spPr>
            <a:xfrm>
              <a:off x="8067118" y="3859201"/>
              <a:ext cx="2336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Sleep &amp; Workout Intensity</a:t>
              </a:r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타원 30">
            <a:extLst>
              <a:ext uri="{FF2B5EF4-FFF2-40B4-BE49-F238E27FC236}">
                <a16:creationId xmlns:a16="http://schemas.microsoft.com/office/drawing/2014/main" id="{3B2FA2AE-E715-4107-97DB-EEFDF63E9D14}"/>
              </a:ext>
            </a:extLst>
          </p:cNvPr>
          <p:cNvSpPr/>
          <p:nvPr/>
        </p:nvSpPr>
        <p:spPr>
          <a:xfrm>
            <a:off x="3823657" y="4568553"/>
            <a:ext cx="836049" cy="79531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BA365BB-42E0-49A4-89F5-9B011B2607C4}"/>
              </a:ext>
            </a:extLst>
          </p:cNvPr>
          <p:cNvGrpSpPr/>
          <p:nvPr/>
        </p:nvGrpSpPr>
        <p:grpSpPr>
          <a:xfrm>
            <a:off x="8543038" y="4265034"/>
            <a:ext cx="3743881" cy="1354217"/>
            <a:chOff x="8067120" y="5300912"/>
            <a:chExt cx="2357002" cy="1354217"/>
          </a:xfrm>
        </p:grpSpPr>
        <p:sp>
          <p:nvSpPr>
            <p:cNvPr id="35" name="TextBox 9">
              <a:extLst>
                <a:ext uri="{FF2B5EF4-FFF2-40B4-BE49-F238E27FC236}">
                  <a16:creationId xmlns:a16="http://schemas.microsoft.com/office/drawing/2014/main" id="{2BDD044D-EBAD-430D-8EC5-E279FAC49AA8}"/>
                </a:ext>
              </a:extLst>
            </p:cNvPr>
            <p:cNvSpPr txBox="1"/>
            <p:nvPr/>
          </p:nvSpPr>
          <p:spPr>
            <a:xfrm>
              <a:off x="8067120" y="5577911"/>
              <a:ext cx="2357002" cy="107721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ea typeface="+mn-lt"/>
                  <a:cs typeface="+mn-lt"/>
                </a:rPr>
                <a:t>For individuals that run the most, we did not observe huge changes in the spread of their heart rate as they run</a:t>
              </a:r>
              <a:endParaRPr lang="en-US" sz="16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10">
              <a:extLst>
                <a:ext uri="{FF2B5EF4-FFF2-40B4-BE49-F238E27FC236}">
                  <a16:creationId xmlns:a16="http://schemas.microsoft.com/office/drawing/2014/main" id="{68546A14-0C44-4E7E-B6E3-0C3320D6107C}"/>
                </a:ext>
              </a:extLst>
            </p:cNvPr>
            <p:cNvSpPr txBox="1"/>
            <p:nvPr/>
          </p:nvSpPr>
          <p:spPr>
            <a:xfrm>
              <a:off x="8067120" y="5300912"/>
              <a:ext cx="2336966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Top Runners</a:t>
              </a:r>
              <a:endPara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78877AFE-E2F9-474A-A446-482B7E087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896" y="4724179"/>
            <a:ext cx="274344" cy="4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68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0C7B140C-4A13-4136-AB20-68851F665BEA}"/>
              </a:ext>
            </a:extLst>
          </p:cNvPr>
          <p:cNvSpPr txBox="1">
            <a:spLocks/>
          </p:cNvSpPr>
          <p:nvPr/>
        </p:nvSpPr>
        <p:spPr>
          <a:xfrm>
            <a:off x="291333" y="685081"/>
            <a:ext cx="4666431" cy="144016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solidFill>
                  <a:schemeClr val="accent4"/>
                </a:solidFill>
              </a:rPr>
              <a:t>Further Research &amp; Application</a:t>
            </a:r>
            <a:endParaRPr lang="en-US">
              <a:solidFill>
                <a:schemeClr val="accent4"/>
              </a:solidFill>
            </a:endParaRPr>
          </a:p>
        </p:txBody>
      </p:sp>
      <p:grpSp>
        <p:nvGrpSpPr>
          <p:cNvPr id="7" name="Group 24">
            <a:extLst>
              <a:ext uri="{FF2B5EF4-FFF2-40B4-BE49-F238E27FC236}">
                <a16:creationId xmlns:a16="http://schemas.microsoft.com/office/drawing/2014/main" id="{C266BB0D-BFB9-4389-B5B8-7774B9325DAA}"/>
              </a:ext>
            </a:extLst>
          </p:cNvPr>
          <p:cNvGrpSpPr/>
          <p:nvPr/>
        </p:nvGrpSpPr>
        <p:grpSpPr>
          <a:xfrm>
            <a:off x="1156732" y="2549685"/>
            <a:ext cx="3743881" cy="820424"/>
            <a:chOff x="2551706" y="4263109"/>
            <a:chExt cx="2357002" cy="82042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715DE7-E621-47E0-905C-D683A39440DD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Can data in heart rate recovery be used to improve injury prediction results? 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761FBF-CA85-4B80-B439-96AC74D3B321}"/>
                </a:ext>
              </a:extLst>
            </p:cNvPr>
            <p:cNvSpPr txBox="1"/>
            <p:nvPr/>
          </p:nvSpPr>
          <p:spPr>
            <a:xfrm>
              <a:off x="2551706" y="4263109"/>
              <a:ext cx="2255180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Heart Rate Recovery &amp; Injury Prediction</a:t>
              </a:r>
            </a:p>
          </p:txBody>
        </p:sp>
      </p:grpSp>
      <p:grpSp>
        <p:nvGrpSpPr>
          <p:cNvPr id="10" name="Group 27">
            <a:extLst>
              <a:ext uri="{FF2B5EF4-FFF2-40B4-BE49-F238E27FC236}">
                <a16:creationId xmlns:a16="http://schemas.microsoft.com/office/drawing/2014/main" id="{EAACA97D-1BD2-46BA-8FA6-CD6CF466DB09}"/>
              </a:ext>
            </a:extLst>
          </p:cNvPr>
          <p:cNvGrpSpPr/>
          <p:nvPr/>
        </p:nvGrpSpPr>
        <p:grpSpPr>
          <a:xfrm>
            <a:off x="1124904" y="5199084"/>
            <a:ext cx="3743883" cy="1015663"/>
            <a:chOff x="2551705" y="4283314"/>
            <a:chExt cx="2357003" cy="10156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7B6863-0BE7-4675-B71D-584442BCE24A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The cooldown timer also serves as a visual indicator to understand when a subject purposefully stops their run. </a:t>
              </a:r>
              <a:endPara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7D8A16-A2F6-456A-A717-A5FFE7955726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Understanding Missing Timestamps</a:t>
              </a:r>
              <a:endParaRPr lang="en-US" sz="2000"/>
            </a:p>
          </p:txBody>
        </p:sp>
      </p:grpSp>
      <p:grpSp>
        <p:nvGrpSpPr>
          <p:cNvPr id="13" name="Group 30">
            <a:extLst>
              <a:ext uri="{FF2B5EF4-FFF2-40B4-BE49-F238E27FC236}">
                <a16:creationId xmlns:a16="http://schemas.microsoft.com/office/drawing/2014/main" id="{E957629F-1263-455A-AC94-BB9BC3937D45}"/>
              </a:ext>
            </a:extLst>
          </p:cNvPr>
          <p:cNvGrpSpPr/>
          <p:nvPr/>
        </p:nvGrpSpPr>
        <p:grpSpPr>
          <a:xfrm>
            <a:off x="1124904" y="3625316"/>
            <a:ext cx="3775710" cy="1226252"/>
            <a:chOff x="2551705" y="4120440"/>
            <a:chExt cx="2377040" cy="122625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A9390E-B027-45A3-A194-4C4CE630CE34}"/>
                </a:ext>
              </a:extLst>
            </p:cNvPr>
            <p:cNvSpPr txBox="1"/>
            <p:nvPr/>
          </p:nvSpPr>
          <p:spPr>
            <a:xfrm>
              <a:off x="2551706" y="4392585"/>
              <a:ext cx="2357002" cy="9541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Instead of stopping all measurements immediately after the end of the run, program it to continuously measure BPM for 1 minute afterwards.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429EF4F-6E4B-4FF4-B5CE-70863213E613}"/>
                </a:ext>
              </a:extLst>
            </p:cNvPr>
            <p:cNvSpPr txBox="1"/>
            <p:nvPr/>
          </p:nvSpPr>
          <p:spPr>
            <a:xfrm>
              <a:off x="2551705" y="4120440"/>
              <a:ext cx="2377040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Implementing a Cooldown Timer</a:t>
              </a:r>
            </a:p>
          </p:txBody>
        </p:sp>
      </p:grpSp>
      <p:pic>
        <p:nvPicPr>
          <p:cNvPr id="20" name="Picture 2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9E71204-B141-4C86-97BA-E432244FA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434" y="1170276"/>
            <a:ext cx="6754401" cy="5155625"/>
          </a:xfrm>
          <a:prstGeom prst="rect">
            <a:avLst/>
          </a:prstGeom>
        </p:spPr>
      </p:pic>
      <p:sp>
        <p:nvSpPr>
          <p:cNvPr id="19" name="Heart 17">
            <a:extLst>
              <a:ext uri="{FF2B5EF4-FFF2-40B4-BE49-F238E27FC236}">
                <a16:creationId xmlns:a16="http://schemas.microsoft.com/office/drawing/2014/main" id="{33800384-CAE3-4F76-B1BE-F6AC838B4A84}"/>
              </a:ext>
            </a:extLst>
          </p:cNvPr>
          <p:cNvSpPr/>
          <p:nvPr/>
        </p:nvSpPr>
        <p:spPr>
          <a:xfrm>
            <a:off x="406614" y="2749687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Parallelogram 15">
            <a:extLst>
              <a:ext uri="{FF2B5EF4-FFF2-40B4-BE49-F238E27FC236}">
                <a16:creationId xmlns:a16="http://schemas.microsoft.com/office/drawing/2014/main" id="{D50A76C5-7BF3-47FC-904E-AAE5F80A48D4}"/>
              </a:ext>
            </a:extLst>
          </p:cNvPr>
          <p:cNvSpPr/>
          <p:nvPr/>
        </p:nvSpPr>
        <p:spPr>
          <a:xfrm flipH="1">
            <a:off x="443420" y="3961172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A1C2D020-1F5E-4497-851E-274A6B9CD60B}"/>
              </a:ext>
            </a:extLst>
          </p:cNvPr>
          <p:cNvSpPr/>
          <p:nvPr/>
        </p:nvSpPr>
        <p:spPr>
          <a:xfrm rot="2700000">
            <a:off x="487879" y="5239141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2CD9DBF-556A-4C0B-B590-439BFAD96BC7}"/>
              </a:ext>
            </a:extLst>
          </p:cNvPr>
          <p:cNvCxnSpPr/>
          <p:nvPr/>
        </p:nvCxnSpPr>
        <p:spPr>
          <a:xfrm flipV="1">
            <a:off x="10307955" y="4090035"/>
            <a:ext cx="1061720" cy="56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C394498-A784-4542-BCE7-1DB227570D67}"/>
              </a:ext>
            </a:extLst>
          </p:cNvPr>
          <p:cNvSpPr txBox="1"/>
          <p:nvPr/>
        </p:nvSpPr>
        <p:spPr>
          <a:xfrm>
            <a:off x="9241790" y="4679950"/>
            <a:ext cx="191008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accent4">
                    <a:lumMod val="75000"/>
                  </a:schemeClr>
                </a:solidFill>
              </a:rPr>
              <a:t>Post-run: Heart rate recovery begins</a:t>
            </a:r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261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B614E349-86E2-4A86-B8AA-0AEF90BF163C}"/>
              </a:ext>
            </a:extLst>
          </p:cNvPr>
          <p:cNvGrpSpPr/>
          <p:nvPr/>
        </p:nvGrpSpPr>
        <p:grpSpPr>
          <a:xfrm>
            <a:off x="7314388" y="0"/>
            <a:ext cx="2963820" cy="6876089"/>
            <a:chOff x="596966" y="-109"/>
            <a:chExt cx="2866147" cy="6649487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C060A4A-794A-4B9E-96C6-304868E6FAF3}"/>
                </a:ext>
              </a:extLst>
            </p:cNvPr>
            <p:cNvSpPr/>
            <p:nvPr/>
          </p:nvSpPr>
          <p:spPr>
            <a:xfrm>
              <a:off x="1171931" y="1515310"/>
              <a:ext cx="1820640" cy="1129594"/>
            </a:xfrm>
            <a:custGeom>
              <a:avLst/>
              <a:gdLst>
                <a:gd name="connsiteX0" fmla="*/ 1743661 w 1820639"/>
                <a:gd name="connsiteY0" fmla="*/ 136419 h 1129594"/>
                <a:gd name="connsiteX1" fmla="*/ 1784858 w 1820639"/>
                <a:gd name="connsiteY1" fmla="*/ 334431 h 1129594"/>
                <a:gd name="connsiteX2" fmla="*/ 1799476 w 1820639"/>
                <a:gd name="connsiteY2" fmla="*/ 364332 h 1129594"/>
                <a:gd name="connsiteX3" fmla="*/ 1824062 w 1820639"/>
                <a:gd name="connsiteY3" fmla="*/ 416824 h 1129594"/>
                <a:gd name="connsiteX4" fmla="*/ 1824062 w 1820639"/>
                <a:gd name="connsiteY4" fmla="*/ 909195 h 1129594"/>
                <a:gd name="connsiteX5" fmla="*/ 1817417 w 1820639"/>
                <a:gd name="connsiteY5" fmla="*/ 933780 h 1129594"/>
                <a:gd name="connsiteX6" fmla="*/ 1640669 w 1820639"/>
                <a:gd name="connsiteY6" fmla="*/ 1043417 h 1129594"/>
                <a:gd name="connsiteX7" fmla="*/ 1287837 w 1820639"/>
                <a:gd name="connsiteY7" fmla="*/ 1129798 h 1129594"/>
                <a:gd name="connsiteX8" fmla="*/ 993478 w 1820639"/>
                <a:gd name="connsiteY8" fmla="*/ 1099232 h 1129594"/>
                <a:gd name="connsiteX9" fmla="*/ 966235 w 1820639"/>
                <a:gd name="connsiteY9" fmla="*/ 1092588 h 1129594"/>
                <a:gd name="connsiteX10" fmla="*/ 927031 w 1820639"/>
                <a:gd name="connsiteY10" fmla="*/ 1024812 h 1129594"/>
                <a:gd name="connsiteX11" fmla="*/ 829354 w 1820639"/>
                <a:gd name="connsiteY11" fmla="*/ 993582 h 1129594"/>
                <a:gd name="connsiteX12" fmla="*/ 269873 w 1820639"/>
                <a:gd name="connsiteY12" fmla="*/ 1014180 h 1129594"/>
                <a:gd name="connsiteX13" fmla="*/ 117046 w 1820639"/>
                <a:gd name="connsiteY13" fmla="*/ 1044746 h 1129594"/>
                <a:gd name="connsiteX14" fmla="*/ 56579 w 1820639"/>
                <a:gd name="connsiteY14" fmla="*/ 1083949 h 1129594"/>
                <a:gd name="connsiteX15" fmla="*/ 47277 w 1820639"/>
                <a:gd name="connsiteY15" fmla="*/ 1064680 h 1129594"/>
                <a:gd name="connsiteX16" fmla="*/ 99 w 1820639"/>
                <a:gd name="connsiteY16" fmla="*/ 605533 h 1129594"/>
                <a:gd name="connsiteX17" fmla="*/ 27342 w 1820639"/>
                <a:gd name="connsiteY17" fmla="*/ 327786 h 1129594"/>
                <a:gd name="connsiteX18" fmla="*/ 106414 w 1820639"/>
                <a:gd name="connsiteY18" fmla="*/ 241405 h 1129594"/>
                <a:gd name="connsiteX19" fmla="*/ 374194 w 1820639"/>
                <a:gd name="connsiteY19" fmla="*/ 76617 h 1129594"/>
                <a:gd name="connsiteX20" fmla="*/ 492469 w 1820639"/>
                <a:gd name="connsiteY20" fmla="*/ 35420 h 1129594"/>
                <a:gd name="connsiteX21" fmla="*/ 568883 w 1820639"/>
                <a:gd name="connsiteY21" fmla="*/ 24124 h 1129594"/>
                <a:gd name="connsiteX22" fmla="*/ 606093 w 1820639"/>
                <a:gd name="connsiteY22" fmla="*/ 21466 h 1129594"/>
                <a:gd name="connsiteX23" fmla="*/ 834670 w 1820639"/>
                <a:gd name="connsiteY23" fmla="*/ 868 h 1129594"/>
                <a:gd name="connsiteX24" fmla="*/ 1256607 w 1820639"/>
                <a:gd name="connsiteY24" fmla="*/ 13493 h 1129594"/>
                <a:gd name="connsiteX25" fmla="*/ 1653294 w 1820639"/>
                <a:gd name="connsiteY25" fmla="*/ 81269 h 1129594"/>
                <a:gd name="connsiteX26" fmla="*/ 1743661 w 1820639"/>
                <a:gd name="connsiteY26" fmla="*/ 136419 h 1129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20639" h="1129594">
                  <a:moveTo>
                    <a:pt x="1743661" y="136419"/>
                  </a:moveTo>
                  <a:cubicBezTo>
                    <a:pt x="1761602" y="201537"/>
                    <a:pt x="1784194" y="265990"/>
                    <a:pt x="1784858" y="334431"/>
                  </a:cubicBezTo>
                  <a:cubicBezTo>
                    <a:pt x="1784858" y="346391"/>
                    <a:pt x="1788181" y="358351"/>
                    <a:pt x="1799476" y="364332"/>
                  </a:cubicBezTo>
                  <a:cubicBezTo>
                    <a:pt x="1820739" y="376292"/>
                    <a:pt x="1824062" y="394897"/>
                    <a:pt x="1824062" y="416824"/>
                  </a:cubicBezTo>
                  <a:cubicBezTo>
                    <a:pt x="1824062" y="580948"/>
                    <a:pt x="1824062" y="745071"/>
                    <a:pt x="1824062" y="909195"/>
                  </a:cubicBezTo>
                  <a:cubicBezTo>
                    <a:pt x="1824062" y="917833"/>
                    <a:pt x="1825391" y="927135"/>
                    <a:pt x="1817417" y="933780"/>
                  </a:cubicBezTo>
                  <a:cubicBezTo>
                    <a:pt x="1758280" y="970326"/>
                    <a:pt x="1698477" y="1005542"/>
                    <a:pt x="1640669" y="1043417"/>
                  </a:cubicBezTo>
                  <a:cubicBezTo>
                    <a:pt x="1533025" y="1113186"/>
                    <a:pt x="1417408" y="1142423"/>
                    <a:pt x="1287837" y="1129798"/>
                  </a:cubicBezTo>
                  <a:cubicBezTo>
                    <a:pt x="1189496" y="1120495"/>
                    <a:pt x="1091154" y="1115844"/>
                    <a:pt x="993478" y="1099232"/>
                  </a:cubicBezTo>
                  <a:cubicBezTo>
                    <a:pt x="984840" y="1094581"/>
                    <a:pt x="976202" y="1091923"/>
                    <a:pt x="966235" y="1092588"/>
                  </a:cubicBezTo>
                  <a:cubicBezTo>
                    <a:pt x="967564" y="1062022"/>
                    <a:pt x="952281" y="1041424"/>
                    <a:pt x="927031" y="1024812"/>
                  </a:cubicBezTo>
                  <a:cubicBezTo>
                    <a:pt x="897130" y="1005542"/>
                    <a:pt x="864571" y="993582"/>
                    <a:pt x="829354" y="993582"/>
                  </a:cubicBezTo>
                  <a:cubicBezTo>
                    <a:pt x="642639" y="991589"/>
                    <a:pt x="455924" y="991589"/>
                    <a:pt x="269873" y="1014180"/>
                  </a:cubicBezTo>
                  <a:cubicBezTo>
                    <a:pt x="218045" y="1018832"/>
                    <a:pt x="166216" y="1027470"/>
                    <a:pt x="117046" y="1044746"/>
                  </a:cubicBezTo>
                  <a:cubicBezTo>
                    <a:pt x="94454" y="1052720"/>
                    <a:pt x="69204" y="1060029"/>
                    <a:pt x="56579" y="1083949"/>
                  </a:cubicBezTo>
                  <a:cubicBezTo>
                    <a:pt x="43290" y="1082621"/>
                    <a:pt x="47941" y="1070660"/>
                    <a:pt x="47277" y="1064680"/>
                  </a:cubicBezTo>
                  <a:cubicBezTo>
                    <a:pt x="26678" y="911852"/>
                    <a:pt x="1428" y="759690"/>
                    <a:pt x="99" y="605533"/>
                  </a:cubicBezTo>
                  <a:cubicBezTo>
                    <a:pt x="-565" y="512508"/>
                    <a:pt x="1428" y="418818"/>
                    <a:pt x="27342" y="327786"/>
                  </a:cubicBezTo>
                  <a:cubicBezTo>
                    <a:pt x="53257" y="299214"/>
                    <a:pt x="76513" y="267984"/>
                    <a:pt x="106414" y="241405"/>
                  </a:cubicBezTo>
                  <a:cubicBezTo>
                    <a:pt x="186150" y="170972"/>
                    <a:pt x="280505" y="123794"/>
                    <a:pt x="374194" y="76617"/>
                  </a:cubicBezTo>
                  <a:cubicBezTo>
                    <a:pt x="412069" y="58012"/>
                    <a:pt x="451273" y="43394"/>
                    <a:pt x="492469" y="35420"/>
                  </a:cubicBezTo>
                  <a:cubicBezTo>
                    <a:pt x="517719" y="30769"/>
                    <a:pt x="544298" y="31433"/>
                    <a:pt x="568883" y="24124"/>
                  </a:cubicBezTo>
                  <a:cubicBezTo>
                    <a:pt x="581508" y="23460"/>
                    <a:pt x="594133" y="23460"/>
                    <a:pt x="606093" y="21466"/>
                  </a:cubicBezTo>
                  <a:cubicBezTo>
                    <a:pt x="681843" y="12164"/>
                    <a:pt x="758256" y="2861"/>
                    <a:pt x="834670" y="868"/>
                  </a:cubicBezTo>
                  <a:cubicBezTo>
                    <a:pt x="975537" y="-2454"/>
                    <a:pt x="1116404" y="4190"/>
                    <a:pt x="1256607" y="13493"/>
                  </a:cubicBezTo>
                  <a:cubicBezTo>
                    <a:pt x="1390829" y="22131"/>
                    <a:pt x="1523723" y="42729"/>
                    <a:pt x="1653294" y="81269"/>
                  </a:cubicBezTo>
                  <a:cubicBezTo>
                    <a:pt x="1688510" y="92564"/>
                    <a:pt x="1722398" y="105189"/>
                    <a:pt x="1743661" y="136419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9CBB4DD-960A-4B17-8DF6-59E5CEFB89C4}"/>
                </a:ext>
              </a:extLst>
            </p:cNvPr>
            <p:cNvSpPr/>
            <p:nvPr/>
          </p:nvSpPr>
          <p:spPr>
            <a:xfrm>
              <a:off x="1227846" y="2436469"/>
              <a:ext cx="1756718" cy="3700016"/>
            </a:xfrm>
            <a:custGeom>
              <a:avLst/>
              <a:gdLst>
                <a:gd name="connsiteX0" fmla="*/ 1116505 w 1756718"/>
                <a:gd name="connsiteY0" fmla="*/ 3154867 h 3700016"/>
                <a:gd name="connsiteX1" fmla="*/ 1106743 w 1756718"/>
                <a:gd name="connsiteY1" fmla="*/ 3186247 h 3700016"/>
                <a:gd name="connsiteX2" fmla="*/ 1015393 w 1756718"/>
                <a:gd name="connsiteY2" fmla="*/ 3560011 h 3700016"/>
                <a:gd name="connsiteX3" fmla="*/ 938688 w 1756718"/>
                <a:gd name="connsiteY3" fmla="*/ 3668095 h 3700016"/>
                <a:gd name="connsiteX4" fmla="*/ 902166 w 1756718"/>
                <a:gd name="connsiteY4" fmla="*/ 3684657 h 3700016"/>
                <a:gd name="connsiteX5" fmla="*/ 874742 w 1756718"/>
                <a:gd name="connsiteY5" fmla="*/ 3694321 h 3700016"/>
                <a:gd name="connsiteX6" fmla="*/ 873819 w 1756718"/>
                <a:gd name="connsiteY6" fmla="*/ 3698404 h 3700016"/>
                <a:gd name="connsiteX7" fmla="*/ 820786 w 1756718"/>
                <a:gd name="connsiteY7" fmla="*/ 3685676 h 3700016"/>
                <a:gd name="connsiteX8" fmla="*/ 672292 w 1756718"/>
                <a:gd name="connsiteY8" fmla="*/ 3523040 h 3700016"/>
                <a:gd name="connsiteX9" fmla="*/ 671333 w 1756718"/>
                <a:gd name="connsiteY9" fmla="*/ 3517845 h 3700016"/>
                <a:gd name="connsiteX10" fmla="*/ 690249 w 1756718"/>
                <a:gd name="connsiteY10" fmla="*/ 3464077 h 3700016"/>
                <a:gd name="connsiteX11" fmla="*/ 723558 w 1756718"/>
                <a:gd name="connsiteY11" fmla="*/ 3379243 h 3700016"/>
                <a:gd name="connsiteX12" fmla="*/ 741360 w 1756718"/>
                <a:gd name="connsiteY12" fmla="*/ 3318799 h 3700016"/>
                <a:gd name="connsiteX13" fmla="*/ 742915 w 1756718"/>
                <a:gd name="connsiteY13" fmla="*/ 3317889 h 3700016"/>
                <a:gd name="connsiteX14" fmla="*/ 745831 w 1756718"/>
                <a:gd name="connsiteY14" fmla="*/ 3307371 h 3700016"/>
                <a:gd name="connsiteX15" fmla="*/ 745487 w 1756718"/>
                <a:gd name="connsiteY15" fmla="*/ 3307071 h 3700016"/>
                <a:gd name="connsiteX16" fmla="*/ 787369 w 1756718"/>
                <a:gd name="connsiteY16" fmla="*/ 3188025 h 3700016"/>
                <a:gd name="connsiteX17" fmla="*/ 789054 w 1756718"/>
                <a:gd name="connsiteY17" fmla="*/ 3189990 h 3700016"/>
                <a:gd name="connsiteX18" fmla="*/ 895032 w 1756718"/>
                <a:gd name="connsiteY18" fmla="*/ 3251509 h 3700016"/>
                <a:gd name="connsiteX19" fmla="*/ 959379 w 1756718"/>
                <a:gd name="connsiteY19" fmla="*/ 3251509 h 3700016"/>
                <a:gd name="connsiteX20" fmla="*/ 958973 w 1756718"/>
                <a:gd name="connsiteY20" fmla="*/ 3254585 h 3700016"/>
                <a:gd name="connsiteX21" fmla="*/ 998146 w 1756718"/>
                <a:gd name="connsiteY21" fmla="*/ 3244201 h 3700016"/>
                <a:gd name="connsiteX22" fmla="*/ 1116505 w 1756718"/>
                <a:gd name="connsiteY22" fmla="*/ 3154867 h 3700016"/>
                <a:gd name="connsiteX23" fmla="*/ 654008 w 1756718"/>
                <a:gd name="connsiteY23" fmla="*/ 1839896 h 3700016"/>
                <a:gd name="connsiteX24" fmla="*/ 648848 w 1756718"/>
                <a:gd name="connsiteY24" fmla="*/ 1852701 h 3700016"/>
                <a:gd name="connsiteX25" fmla="*/ 649184 w 1756718"/>
                <a:gd name="connsiteY25" fmla="*/ 1850010 h 3700016"/>
                <a:gd name="connsiteX26" fmla="*/ 1015963 w 1756718"/>
                <a:gd name="connsiteY26" fmla="*/ 442659 h 3700016"/>
                <a:gd name="connsiteX27" fmla="*/ 1015971 w 1756718"/>
                <a:gd name="connsiteY27" fmla="*/ 442667 h 3700016"/>
                <a:gd name="connsiteX28" fmla="*/ 1155402 w 1756718"/>
                <a:gd name="connsiteY28" fmla="*/ 528272 h 3700016"/>
                <a:gd name="connsiteX29" fmla="*/ 1155375 w 1756718"/>
                <a:gd name="connsiteY29" fmla="*/ 528251 h 3700016"/>
                <a:gd name="connsiteX30" fmla="*/ 909674 w 1756718"/>
                <a:gd name="connsiteY30" fmla="*/ 185547 h 3700016"/>
                <a:gd name="connsiteX31" fmla="*/ 909655 w 1756718"/>
                <a:gd name="connsiteY31" fmla="*/ 186184 h 3700016"/>
                <a:gd name="connsiteX32" fmla="*/ 905004 w 1756718"/>
                <a:gd name="connsiteY32" fmla="*/ 200137 h 3700016"/>
                <a:gd name="connsiteX33" fmla="*/ 901017 w 1756718"/>
                <a:gd name="connsiteY33" fmla="*/ 323064 h 3700016"/>
                <a:gd name="connsiteX34" fmla="*/ 898027 w 1756718"/>
                <a:gd name="connsiteY34" fmla="*/ 564266 h 3700016"/>
                <a:gd name="connsiteX35" fmla="*/ 900990 w 1756718"/>
                <a:gd name="connsiteY35" fmla="*/ 803312 h 3700016"/>
                <a:gd name="connsiteX36" fmla="*/ 902346 w 1756718"/>
                <a:gd name="connsiteY36" fmla="*/ 800150 h 3700016"/>
                <a:gd name="connsiteX37" fmla="*/ 915635 w 1756718"/>
                <a:gd name="connsiteY37" fmla="*/ 204788 h 3700016"/>
                <a:gd name="connsiteX38" fmla="*/ 915635 w 1756718"/>
                <a:gd name="connsiteY38" fmla="*/ 194405 h 3700016"/>
                <a:gd name="connsiteX39" fmla="*/ 1756718 w 1756718"/>
                <a:gd name="connsiteY39" fmla="*/ 0 h 3700016"/>
                <a:gd name="connsiteX40" fmla="*/ 1713528 w 1756718"/>
                <a:gd name="connsiteY40" fmla="*/ 233893 h 3700016"/>
                <a:gd name="connsiteX41" fmla="*/ 1590601 w 1756718"/>
                <a:gd name="connsiteY41" fmla="*/ 772775 h 3700016"/>
                <a:gd name="connsiteX42" fmla="*/ 1465682 w 1756718"/>
                <a:gd name="connsiteY42" fmla="*/ 1190062 h 3700016"/>
                <a:gd name="connsiteX43" fmla="*/ 1417176 w 1756718"/>
                <a:gd name="connsiteY43" fmla="*/ 1482427 h 3700016"/>
                <a:gd name="connsiteX44" fmla="*/ 1381959 w 1756718"/>
                <a:gd name="connsiteY44" fmla="*/ 1908351 h 3700016"/>
                <a:gd name="connsiteX45" fmla="*/ 1397241 w 1756718"/>
                <a:gd name="connsiteY45" fmla="*/ 2108355 h 3700016"/>
                <a:gd name="connsiteX46" fmla="*/ 1366676 w 1756718"/>
                <a:gd name="connsiteY46" fmla="*/ 2463181 h 3700016"/>
                <a:gd name="connsiteX47" fmla="*/ 1237105 w 1756718"/>
                <a:gd name="connsiteY47" fmla="*/ 2903722 h 3700016"/>
                <a:gd name="connsiteX48" fmla="*/ 1217171 w 1756718"/>
                <a:gd name="connsiteY48" fmla="*/ 2940933 h 3700016"/>
                <a:gd name="connsiteX49" fmla="*/ 1203882 w 1756718"/>
                <a:gd name="connsiteY49" fmla="*/ 2914354 h 3700016"/>
                <a:gd name="connsiteX50" fmla="*/ 1208533 w 1756718"/>
                <a:gd name="connsiteY50" fmla="*/ 2874486 h 3700016"/>
                <a:gd name="connsiteX51" fmla="*/ 1229131 w 1756718"/>
                <a:gd name="connsiteY51" fmla="*/ 2846578 h 3700016"/>
                <a:gd name="connsiteX52" fmla="*/ 1229131 w 1756718"/>
                <a:gd name="connsiteY52" fmla="*/ 2758869 h 3700016"/>
                <a:gd name="connsiteX53" fmla="*/ 1221158 w 1756718"/>
                <a:gd name="connsiteY53" fmla="*/ 2737606 h 3700016"/>
                <a:gd name="connsiteX54" fmla="*/ 1217835 w 1756718"/>
                <a:gd name="connsiteY54" fmla="*/ 2702389 h 3700016"/>
                <a:gd name="connsiteX55" fmla="*/ 1225809 w 1756718"/>
                <a:gd name="connsiteY55" fmla="*/ 2667837 h 3700016"/>
                <a:gd name="connsiteX56" fmla="*/ 1205875 w 1756718"/>
                <a:gd name="connsiteY56" fmla="*/ 2604048 h 3700016"/>
                <a:gd name="connsiteX57" fmla="*/ 1191921 w 1756718"/>
                <a:gd name="connsiteY57" fmla="*/ 2587436 h 3700016"/>
                <a:gd name="connsiteX58" fmla="*/ 1166672 w 1756718"/>
                <a:gd name="connsiteY58" fmla="*/ 2548897 h 3700016"/>
                <a:gd name="connsiteX59" fmla="*/ 1130790 w 1756718"/>
                <a:gd name="connsiteY59" fmla="*/ 2457201 h 3700016"/>
                <a:gd name="connsiteX60" fmla="*/ 1049061 w 1756718"/>
                <a:gd name="connsiteY60" fmla="*/ 2393412 h 3700016"/>
                <a:gd name="connsiteX61" fmla="*/ 1047732 w 1756718"/>
                <a:gd name="connsiteY61" fmla="*/ 2376136 h 3700016"/>
                <a:gd name="connsiteX62" fmla="*/ 1056370 w 1756718"/>
                <a:gd name="connsiteY62" fmla="*/ 2337596 h 3700016"/>
                <a:gd name="connsiteX63" fmla="*/ 1049061 w 1756718"/>
                <a:gd name="connsiteY63" fmla="*/ 2222644 h 3700016"/>
                <a:gd name="connsiteX64" fmla="*/ 1096902 w 1756718"/>
                <a:gd name="connsiteY64" fmla="*/ 2095066 h 3700016"/>
                <a:gd name="connsiteX65" fmla="*/ 1088929 w 1756718"/>
                <a:gd name="connsiteY65" fmla="*/ 2062507 h 3700016"/>
                <a:gd name="connsiteX66" fmla="*/ 1080955 w 1756718"/>
                <a:gd name="connsiteY66" fmla="*/ 2050547 h 3700016"/>
                <a:gd name="connsiteX67" fmla="*/ 1103547 w 1756718"/>
                <a:gd name="connsiteY67" fmla="*/ 2047889 h 3700016"/>
                <a:gd name="connsiteX68" fmla="*/ 1143415 w 1756718"/>
                <a:gd name="connsiteY68" fmla="*/ 2019981 h 3700016"/>
                <a:gd name="connsiteX69" fmla="*/ 1166007 w 1756718"/>
                <a:gd name="connsiteY69" fmla="*/ 1899713 h 3700016"/>
                <a:gd name="connsiteX70" fmla="*/ 1142751 w 1756718"/>
                <a:gd name="connsiteY70" fmla="*/ 1875792 h 3700016"/>
                <a:gd name="connsiteX71" fmla="*/ 1122152 w 1756718"/>
                <a:gd name="connsiteY71" fmla="*/ 1857187 h 3700016"/>
                <a:gd name="connsiteX72" fmla="*/ 1143415 w 1756718"/>
                <a:gd name="connsiteY72" fmla="*/ 1839246 h 3700016"/>
                <a:gd name="connsiteX73" fmla="*/ 1163349 w 1756718"/>
                <a:gd name="connsiteY73" fmla="*/ 1815325 h 3700016"/>
                <a:gd name="connsiteX74" fmla="*/ 1144079 w 1756718"/>
                <a:gd name="connsiteY74" fmla="*/ 1702366 h 3700016"/>
                <a:gd name="connsiteX75" fmla="*/ 1094909 w 1756718"/>
                <a:gd name="connsiteY75" fmla="*/ 1630604 h 3700016"/>
                <a:gd name="connsiteX76" fmla="*/ 1072317 w 1756718"/>
                <a:gd name="connsiteY76" fmla="*/ 1628610 h 3700016"/>
                <a:gd name="connsiteX77" fmla="*/ 1050390 w 1756718"/>
                <a:gd name="connsiteY77" fmla="*/ 1637248 h 3700016"/>
                <a:gd name="connsiteX78" fmla="*/ 1041752 w 1756718"/>
                <a:gd name="connsiteY78" fmla="*/ 1610005 h 3700016"/>
                <a:gd name="connsiteX79" fmla="*/ 1013180 w 1756718"/>
                <a:gd name="connsiteY79" fmla="*/ 1576781 h 3700016"/>
                <a:gd name="connsiteX80" fmla="*/ 995638 w 1756718"/>
                <a:gd name="connsiteY80" fmla="*/ 1575136 h 3700016"/>
                <a:gd name="connsiteX81" fmla="*/ 995371 w 1756718"/>
                <a:gd name="connsiteY81" fmla="*/ 1576912 h 3700016"/>
                <a:gd name="connsiteX82" fmla="*/ 916240 w 1756718"/>
                <a:gd name="connsiteY82" fmla="*/ 1576253 h 3700016"/>
                <a:gd name="connsiteX83" fmla="*/ 916300 w 1756718"/>
                <a:gd name="connsiteY83" fmla="*/ 1576914 h 3700016"/>
                <a:gd name="connsiteX84" fmla="*/ 847195 w 1756718"/>
                <a:gd name="connsiteY84" fmla="*/ 1582230 h 3700016"/>
                <a:gd name="connsiteX85" fmla="*/ 744037 w 1756718"/>
                <a:gd name="connsiteY85" fmla="*/ 1627829 h 3700016"/>
                <a:gd name="connsiteX86" fmla="*/ 739870 w 1756718"/>
                <a:gd name="connsiteY86" fmla="*/ 1634569 h 3700016"/>
                <a:gd name="connsiteX87" fmla="*/ 737182 w 1756718"/>
                <a:gd name="connsiteY87" fmla="*/ 1633486 h 3700016"/>
                <a:gd name="connsiteX88" fmla="*/ 730894 w 1756718"/>
                <a:gd name="connsiteY88" fmla="*/ 1649089 h 3700016"/>
                <a:gd name="connsiteX89" fmla="*/ 715444 w 1756718"/>
                <a:gd name="connsiteY89" fmla="*/ 1674082 h 3700016"/>
                <a:gd name="connsiteX90" fmla="*/ 697690 w 1756718"/>
                <a:gd name="connsiteY90" fmla="*/ 1729742 h 3700016"/>
                <a:gd name="connsiteX91" fmla="*/ 697250 w 1756718"/>
                <a:gd name="connsiteY91" fmla="*/ 1732583 h 3700016"/>
                <a:gd name="connsiteX92" fmla="*/ 662658 w 1756718"/>
                <a:gd name="connsiteY92" fmla="*/ 1818429 h 3700016"/>
                <a:gd name="connsiteX93" fmla="*/ 660729 w 1756718"/>
                <a:gd name="connsiteY93" fmla="*/ 1795856 h 3700016"/>
                <a:gd name="connsiteX94" fmla="*/ 660599 w 1756718"/>
                <a:gd name="connsiteY94" fmla="*/ 1795617 h 3700016"/>
                <a:gd name="connsiteX95" fmla="*/ 662610 w 1756718"/>
                <a:gd name="connsiteY95" fmla="*/ 1820586 h 3700016"/>
                <a:gd name="connsiteX96" fmla="*/ 648521 w 1756718"/>
                <a:gd name="connsiteY96" fmla="*/ 1849345 h 3700016"/>
                <a:gd name="connsiteX97" fmla="*/ 647192 w 1756718"/>
                <a:gd name="connsiteY97" fmla="*/ 1859977 h 3700016"/>
                <a:gd name="connsiteX98" fmla="*/ 659817 w 1756718"/>
                <a:gd name="connsiteY98" fmla="*/ 2034067 h 3700016"/>
                <a:gd name="connsiteX99" fmla="*/ 669119 w 1756718"/>
                <a:gd name="connsiteY99" fmla="*/ 2230085 h 3700016"/>
                <a:gd name="connsiteX100" fmla="*/ 647192 w 1756718"/>
                <a:gd name="connsiteY100" fmla="*/ 2380255 h 3700016"/>
                <a:gd name="connsiteX101" fmla="*/ 611311 w 1756718"/>
                <a:gd name="connsiteY101" fmla="*/ 2509826 h 3700016"/>
                <a:gd name="connsiteX102" fmla="*/ 605331 w 1756718"/>
                <a:gd name="connsiteY102" fmla="*/ 2574279 h 3700016"/>
                <a:gd name="connsiteX103" fmla="*/ 588054 w 1756718"/>
                <a:gd name="connsiteY103" fmla="*/ 2578266 h 3700016"/>
                <a:gd name="connsiteX104" fmla="*/ 589383 w 1756718"/>
                <a:gd name="connsiteY104" fmla="*/ 2461319 h 3700016"/>
                <a:gd name="connsiteX105" fmla="*/ 584068 w 1756718"/>
                <a:gd name="connsiteY105" fmla="*/ 2400189 h 3700016"/>
                <a:gd name="connsiteX106" fmla="*/ 582074 w 1756718"/>
                <a:gd name="connsiteY106" fmla="*/ 2220118 h 3700016"/>
                <a:gd name="connsiteX107" fmla="*/ 567456 w 1756718"/>
                <a:gd name="connsiteY107" fmla="*/ 2180250 h 3700016"/>
                <a:gd name="connsiteX108" fmla="*/ 416622 w 1756718"/>
                <a:gd name="connsiteY108" fmla="*/ 2052672 h 3700016"/>
                <a:gd name="connsiteX109" fmla="*/ 308978 w 1756718"/>
                <a:gd name="connsiteY109" fmla="*/ 1857319 h 3700016"/>
                <a:gd name="connsiteX110" fmla="*/ 291038 w 1756718"/>
                <a:gd name="connsiteY110" fmla="*/ 1649341 h 3700016"/>
                <a:gd name="connsiteX111" fmla="*/ 270438 w 1756718"/>
                <a:gd name="connsiteY111" fmla="*/ 1392856 h 3700016"/>
                <a:gd name="connsiteX112" fmla="*/ 52493 w 1756718"/>
                <a:gd name="connsiteY112" fmla="*/ 386188 h 3700016"/>
                <a:gd name="connsiteX113" fmla="*/ 0 w 1756718"/>
                <a:gd name="connsiteY113" fmla="*/ 154953 h 3700016"/>
                <a:gd name="connsiteX114" fmla="*/ 60467 w 1756718"/>
                <a:gd name="connsiteY114" fmla="*/ 115750 h 3700016"/>
                <a:gd name="connsiteX115" fmla="*/ 213294 w 1756718"/>
                <a:gd name="connsiteY115" fmla="*/ 85184 h 3700016"/>
                <a:gd name="connsiteX116" fmla="*/ 215287 w 1756718"/>
                <a:gd name="connsiteY116" fmla="*/ 119736 h 3700016"/>
                <a:gd name="connsiteX117" fmla="*/ 339544 w 1756718"/>
                <a:gd name="connsiteY117" fmla="*/ 604797 h 3700016"/>
                <a:gd name="connsiteX118" fmla="*/ 395359 w 1756718"/>
                <a:gd name="connsiteY118" fmla="*/ 807460 h 3700016"/>
                <a:gd name="connsiteX119" fmla="*/ 464463 w 1756718"/>
                <a:gd name="connsiteY119" fmla="*/ 1189530 h 3700016"/>
                <a:gd name="connsiteX120" fmla="*/ 514963 w 1756718"/>
                <a:gd name="connsiteY120" fmla="*/ 1535717 h 3700016"/>
                <a:gd name="connsiteX121" fmla="*/ 547522 w 1756718"/>
                <a:gd name="connsiteY121" fmla="*/ 1644025 h 3700016"/>
                <a:gd name="connsiteX122" fmla="*/ 629251 w 1756718"/>
                <a:gd name="connsiteY122" fmla="*/ 1749011 h 3700016"/>
                <a:gd name="connsiteX123" fmla="*/ 635926 w 1756718"/>
                <a:gd name="connsiteY123" fmla="*/ 1757261 h 3700016"/>
                <a:gd name="connsiteX124" fmla="*/ 629914 w 1756718"/>
                <a:gd name="connsiteY124" fmla="*/ 1749676 h 3700016"/>
                <a:gd name="connsiteX125" fmla="*/ 548185 w 1756718"/>
                <a:gd name="connsiteY125" fmla="*/ 1644690 h 3700016"/>
                <a:gd name="connsiteX126" fmla="*/ 515626 w 1756718"/>
                <a:gd name="connsiteY126" fmla="*/ 1536382 h 3700016"/>
                <a:gd name="connsiteX127" fmla="*/ 465127 w 1756718"/>
                <a:gd name="connsiteY127" fmla="*/ 1190194 h 3700016"/>
                <a:gd name="connsiteX128" fmla="*/ 396022 w 1756718"/>
                <a:gd name="connsiteY128" fmla="*/ 808125 h 3700016"/>
                <a:gd name="connsiteX129" fmla="*/ 340207 w 1756718"/>
                <a:gd name="connsiteY129" fmla="*/ 605462 h 3700016"/>
                <a:gd name="connsiteX130" fmla="*/ 215951 w 1756718"/>
                <a:gd name="connsiteY130" fmla="*/ 120401 h 3700016"/>
                <a:gd name="connsiteX131" fmla="*/ 213958 w 1756718"/>
                <a:gd name="connsiteY131" fmla="*/ 85849 h 3700016"/>
                <a:gd name="connsiteX132" fmla="*/ 773439 w 1756718"/>
                <a:gd name="connsiteY132" fmla="*/ 65250 h 3700016"/>
                <a:gd name="connsiteX133" fmla="*/ 871116 w 1756718"/>
                <a:gd name="connsiteY133" fmla="*/ 96480 h 3700016"/>
                <a:gd name="connsiteX134" fmla="*/ 900436 w 1756718"/>
                <a:gd name="connsiteY134" fmla="*/ 124637 h 3700016"/>
                <a:gd name="connsiteX135" fmla="*/ 910301 w 1756718"/>
                <a:gd name="connsiteY135" fmla="*/ 164181 h 3700016"/>
                <a:gd name="connsiteX136" fmla="*/ 910319 w 1756718"/>
                <a:gd name="connsiteY136" fmla="*/ 163591 h 3700016"/>
                <a:gd name="connsiteX137" fmla="*/ 933057 w 1756718"/>
                <a:gd name="connsiteY137" fmla="*/ 169136 h 3700016"/>
                <a:gd name="connsiteX138" fmla="*/ 932779 w 1756718"/>
                <a:gd name="connsiteY138" fmla="*/ 165452 h 3700016"/>
                <a:gd name="connsiteX139" fmla="*/ 1227138 w 1756718"/>
                <a:gd name="connsiteY139" fmla="*/ 196018 h 3700016"/>
                <a:gd name="connsiteX140" fmla="*/ 1579970 w 1756718"/>
                <a:gd name="connsiteY140" fmla="*/ 109637 h 3700016"/>
                <a:gd name="connsiteX141" fmla="*/ 1756718 w 1756718"/>
                <a:gd name="connsiteY141" fmla="*/ 0 h 370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1756718" h="3700016">
                  <a:moveTo>
                    <a:pt x="1116505" y="3154867"/>
                  </a:moveTo>
                  <a:cubicBezTo>
                    <a:pt x="1118597" y="3166722"/>
                    <a:pt x="1111624" y="3176485"/>
                    <a:pt x="1106743" y="3186247"/>
                  </a:cubicBezTo>
                  <a:cubicBezTo>
                    <a:pt x="1051655" y="3304791"/>
                    <a:pt x="1027248" y="3431006"/>
                    <a:pt x="1015393" y="3560011"/>
                  </a:cubicBezTo>
                  <a:cubicBezTo>
                    <a:pt x="1010512" y="3612310"/>
                    <a:pt x="991685" y="3650662"/>
                    <a:pt x="938688" y="3668095"/>
                  </a:cubicBezTo>
                  <a:cubicBezTo>
                    <a:pt x="926136" y="3672628"/>
                    <a:pt x="914282" y="3678904"/>
                    <a:pt x="902166" y="3684657"/>
                  </a:cubicBezTo>
                  <a:lnTo>
                    <a:pt x="874742" y="3694321"/>
                  </a:lnTo>
                  <a:lnTo>
                    <a:pt x="873819" y="3698404"/>
                  </a:lnTo>
                  <a:cubicBezTo>
                    <a:pt x="854020" y="3703354"/>
                    <a:pt x="837756" y="3696283"/>
                    <a:pt x="820786" y="3685676"/>
                  </a:cubicBezTo>
                  <a:cubicBezTo>
                    <a:pt x="755731" y="3645371"/>
                    <a:pt x="716133" y="3582437"/>
                    <a:pt x="672292" y="3523040"/>
                  </a:cubicBezTo>
                  <a:lnTo>
                    <a:pt x="671333" y="3517845"/>
                  </a:lnTo>
                  <a:lnTo>
                    <a:pt x="690249" y="3464077"/>
                  </a:lnTo>
                  <a:lnTo>
                    <a:pt x="723558" y="3379243"/>
                  </a:lnTo>
                  <a:lnTo>
                    <a:pt x="741360" y="3318799"/>
                  </a:lnTo>
                  <a:lnTo>
                    <a:pt x="742915" y="3317889"/>
                  </a:lnTo>
                  <a:cubicBezTo>
                    <a:pt x="745478" y="3315149"/>
                    <a:pt x="746892" y="3311614"/>
                    <a:pt x="745831" y="3307371"/>
                  </a:cubicBezTo>
                  <a:lnTo>
                    <a:pt x="745487" y="3307071"/>
                  </a:lnTo>
                  <a:lnTo>
                    <a:pt x="787369" y="3188025"/>
                  </a:lnTo>
                  <a:lnTo>
                    <a:pt x="789054" y="3189990"/>
                  </a:lnTo>
                  <a:cubicBezTo>
                    <a:pt x="818487" y="3217745"/>
                    <a:pt x="852252" y="3240196"/>
                    <a:pt x="895032" y="3251509"/>
                  </a:cubicBezTo>
                  <a:cubicBezTo>
                    <a:pt x="916246" y="3257165"/>
                    <a:pt x="938166" y="3254338"/>
                    <a:pt x="959379" y="3251509"/>
                  </a:cubicBezTo>
                  <a:lnTo>
                    <a:pt x="958973" y="3254585"/>
                  </a:lnTo>
                  <a:lnTo>
                    <a:pt x="998146" y="3244201"/>
                  </a:lnTo>
                  <a:cubicBezTo>
                    <a:pt x="1044463" y="3225602"/>
                    <a:pt x="1081465" y="3191999"/>
                    <a:pt x="1116505" y="3154867"/>
                  </a:cubicBezTo>
                  <a:close/>
                  <a:moveTo>
                    <a:pt x="654008" y="1839896"/>
                  </a:moveTo>
                  <a:lnTo>
                    <a:pt x="648848" y="1852701"/>
                  </a:lnTo>
                  <a:lnTo>
                    <a:pt x="649184" y="1850010"/>
                  </a:lnTo>
                  <a:close/>
                  <a:moveTo>
                    <a:pt x="1015963" y="442659"/>
                  </a:moveTo>
                  <a:lnTo>
                    <a:pt x="1015971" y="442667"/>
                  </a:lnTo>
                  <a:lnTo>
                    <a:pt x="1155402" y="528272"/>
                  </a:lnTo>
                  <a:lnTo>
                    <a:pt x="1155375" y="528251"/>
                  </a:lnTo>
                  <a:close/>
                  <a:moveTo>
                    <a:pt x="909674" y="185547"/>
                  </a:moveTo>
                  <a:lnTo>
                    <a:pt x="909655" y="186184"/>
                  </a:lnTo>
                  <a:cubicBezTo>
                    <a:pt x="903675" y="189506"/>
                    <a:pt x="905004" y="195486"/>
                    <a:pt x="905004" y="200137"/>
                  </a:cubicBezTo>
                  <a:cubicBezTo>
                    <a:pt x="903675" y="240670"/>
                    <a:pt x="902346" y="281867"/>
                    <a:pt x="901017" y="323064"/>
                  </a:cubicBezTo>
                  <a:cubicBezTo>
                    <a:pt x="898359" y="403465"/>
                    <a:pt x="897695" y="483865"/>
                    <a:pt x="898027" y="564266"/>
                  </a:cubicBezTo>
                  <a:lnTo>
                    <a:pt x="900990" y="803312"/>
                  </a:lnTo>
                  <a:lnTo>
                    <a:pt x="902346" y="800150"/>
                  </a:lnTo>
                  <a:cubicBezTo>
                    <a:pt x="906997" y="601475"/>
                    <a:pt x="917629" y="403463"/>
                    <a:pt x="915635" y="204788"/>
                  </a:cubicBezTo>
                  <a:cubicBezTo>
                    <a:pt x="915635" y="201466"/>
                    <a:pt x="916134" y="197811"/>
                    <a:pt x="915635" y="194405"/>
                  </a:cubicBezTo>
                  <a:close/>
                  <a:moveTo>
                    <a:pt x="1756718" y="0"/>
                  </a:moveTo>
                  <a:cubicBezTo>
                    <a:pt x="1746087" y="78407"/>
                    <a:pt x="1728811" y="156150"/>
                    <a:pt x="1713528" y="233893"/>
                  </a:cubicBezTo>
                  <a:cubicBezTo>
                    <a:pt x="1676982" y="414628"/>
                    <a:pt x="1646417" y="596692"/>
                    <a:pt x="1590601" y="772775"/>
                  </a:cubicBezTo>
                  <a:cubicBezTo>
                    <a:pt x="1546747" y="910985"/>
                    <a:pt x="1506879" y="1050524"/>
                    <a:pt x="1465682" y="1190062"/>
                  </a:cubicBezTo>
                  <a:cubicBezTo>
                    <a:pt x="1437110" y="1285081"/>
                    <a:pt x="1428472" y="1384086"/>
                    <a:pt x="1417176" y="1482427"/>
                  </a:cubicBezTo>
                  <a:cubicBezTo>
                    <a:pt x="1400564" y="1623959"/>
                    <a:pt x="1382623" y="1765490"/>
                    <a:pt x="1381959" y="1908351"/>
                  </a:cubicBezTo>
                  <a:cubicBezTo>
                    <a:pt x="1381294" y="1975462"/>
                    <a:pt x="1390597" y="2041908"/>
                    <a:pt x="1397241" y="2108355"/>
                  </a:cubicBezTo>
                  <a:cubicBezTo>
                    <a:pt x="1409866" y="2228624"/>
                    <a:pt x="1395913" y="2346235"/>
                    <a:pt x="1366676" y="2463181"/>
                  </a:cubicBezTo>
                  <a:cubicBezTo>
                    <a:pt x="1329466" y="2612022"/>
                    <a:pt x="1293585" y="2760862"/>
                    <a:pt x="1237105" y="2903722"/>
                  </a:cubicBezTo>
                  <a:cubicBezTo>
                    <a:pt x="1231789" y="2917012"/>
                    <a:pt x="1227138" y="2930301"/>
                    <a:pt x="1217171" y="2940933"/>
                  </a:cubicBezTo>
                  <a:cubicBezTo>
                    <a:pt x="1218500" y="2928972"/>
                    <a:pt x="1213184" y="2921663"/>
                    <a:pt x="1203882" y="2914354"/>
                  </a:cubicBezTo>
                  <a:cubicBezTo>
                    <a:pt x="1183283" y="2898407"/>
                    <a:pt x="1185277" y="2885782"/>
                    <a:pt x="1208533" y="2874486"/>
                  </a:cubicBezTo>
                  <a:cubicBezTo>
                    <a:pt x="1220493" y="2868506"/>
                    <a:pt x="1229796" y="2861861"/>
                    <a:pt x="1229131" y="2846578"/>
                  </a:cubicBezTo>
                  <a:cubicBezTo>
                    <a:pt x="1227802" y="2817342"/>
                    <a:pt x="1233118" y="2788105"/>
                    <a:pt x="1229131" y="2758869"/>
                  </a:cubicBezTo>
                  <a:cubicBezTo>
                    <a:pt x="1227802" y="2750895"/>
                    <a:pt x="1228467" y="2743586"/>
                    <a:pt x="1221158" y="2737606"/>
                  </a:cubicBezTo>
                  <a:cubicBezTo>
                    <a:pt x="1207868" y="2727639"/>
                    <a:pt x="1210526" y="2715014"/>
                    <a:pt x="1217835" y="2702389"/>
                  </a:cubicBezTo>
                  <a:cubicBezTo>
                    <a:pt x="1224480" y="2691758"/>
                    <a:pt x="1230460" y="2681791"/>
                    <a:pt x="1225809" y="2667837"/>
                  </a:cubicBezTo>
                  <a:cubicBezTo>
                    <a:pt x="1218500" y="2647238"/>
                    <a:pt x="1212520" y="2625311"/>
                    <a:pt x="1205875" y="2604048"/>
                  </a:cubicBezTo>
                  <a:cubicBezTo>
                    <a:pt x="1203217" y="2596739"/>
                    <a:pt x="1202553" y="2586772"/>
                    <a:pt x="1191921" y="2587436"/>
                  </a:cubicBezTo>
                  <a:cubicBezTo>
                    <a:pt x="1160027" y="2589430"/>
                    <a:pt x="1162020" y="2568831"/>
                    <a:pt x="1166672" y="2548897"/>
                  </a:cubicBezTo>
                  <a:cubicBezTo>
                    <a:pt x="1175310" y="2509694"/>
                    <a:pt x="1157369" y="2481786"/>
                    <a:pt x="1130790" y="2457201"/>
                  </a:cubicBezTo>
                  <a:cubicBezTo>
                    <a:pt x="1105540" y="2433280"/>
                    <a:pt x="1080955" y="2408694"/>
                    <a:pt x="1049061" y="2393412"/>
                  </a:cubicBezTo>
                  <a:cubicBezTo>
                    <a:pt x="1039758" y="2388760"/>
                    <a:pt x="1036436" y="2379458"/>
                    <a:pt x="1047732" y="2376136"/>
                  </a:cubicBezTo>
                  <a:cubicBezTo>
                    <a:pt x="1075639" y="2368162"/>
                    <a:pt x="1065008" y="2350886"/>
                    <a:pt x="1056370" y="2337596"/>
                  </a:cubicBezTo>
                  <a:cubicBezTo>
                    <a:pt x="1032449" y="2299722"/>
                    <a:pt x="1036436" y="2261847"/>
                    <a:pt x="1049061" y="2222644"/>
                  </a:cubicBezTo>
                  <a:cubicBezTo>
                    <a:pt x="1062350" y="2179453"/>
                    <a:pt x="1078962" y="2136928"/>
                    <a:pt x="1096902" y="2095066"/>
                  </a:cubicBezTo>
                  <a:cubicBezTo>
                    <a:pt x="1102883" y="2081777"/>
                    <a:pt x="1106205" y="2070481"/>
                    <a:pt x="1088929" y="2062507"/>
                  </a:cubicBezTo>
                  <a:cubicBezTo>
                    <a:pt x="1084942" y="2060514"/>
                    <a:pt x="1078962" y="2057856"/>
                    <a:pt x="1080955" y="2050547"/>
                  </a:cubicBezTo>
                  <a:cubicBezTo>
                    <a:pt x="1087600" y="2044567"/>
                    <a:pt x="1096238" y="2046560"/>
                    <a:pt x="1103547" y="2047889"/>
                  </a:cubicBezTo>
                  <a:cubicBezTo>
                    <a:pt x="1126803" y="2052540"/>
                    <a:pt x="1136770" y="2041908"/>
                    <a:pt x="1143415" y="2019981"/>
                  </a:cubicBezTo>
                  <a:cubicBezTo>
                    <a:pt x="1154711" y="1980778"/>
                    <a:pt x="1164013" y="1940910"/>
                    <a:pt x="1166007" y="1899713"/>
                  </a:cubicBezTo>
                  <a:cubicBezTo>
                    <a:pt x="1166672" y="1881772"/>
                    <a:pt x="1162020" y="1872469"/>
                    <a:pt x="1142751" y="1875792"/>
                  </a:cubicBezTo>
                  <a:cubicBezTo>
                    <a:pt x="1128797" y="1877785"/>
                    <a:pt x="1122152" y="1873134"/>
                    <a:pt x="1122152" y="1857187"/>
                  </a:cubicBezTo>
                  <a:cubicBezTo>
                    <a:pt x="1122152" y="1839911"/>
                    <a:pt x="1130790" y="1837253"/>
                    <a:pt x="1143415" y="1839246"/>
                  </a:cubicBezTo>
                  <a:cubicBezTo>
                    <a:pt x="1163349" y="1841904"/>
                    <a:pt x="1166007" y="1831273"/>
                    <a:pt x="1163349" y="1815325"/>
                  </a:cubicBezTo>
                  <a:cubicBezTo>
                    <a:pt x="1158033" y="1777451"/>
                    <a:pt x="1154046" y="1739576"/>
                    <a:pt x="1144079" y="1702366"/>
                  </a:cubicBezTo>
                  <a:cubicBezTo>
                    <a:pt x="1136106" y="1672465"/>
                    <a:pt x="1117501" y="1650538"/>
                    <a:pt x="1094909" y="1630604"/>
                  </a:cubicBezTo>
                  <a:cubicBezTo>
                    <a:pt x="1088264" y="1624623"/>
                    <a:pt x="1080955" y="1618643"/>
                    <a:pt x="1072317" y="1628610"/>
                  </a:cubicBezTo>
                  <a:cubicBezTo>
                    <a:pt x="1066337" y="1634590"/>
                    <a:pt x="1062350" y="1643228"/>
                    <a:pt x="1050390" y="1637248"/>
                  </a:cubicBezTo>
                  <a:cubicBezTo>
                    <a:pt x="1036436" y="1630604"/>
                    <a:pt x="1039758" y="1619972"/>
                    <a:pt x="1041752" y="1610005"/>
                  </a:cubicBezTo>
                  <a:cubicBezTo>
                    <a:pt x="1045738" y="1586748"/>
                    <a:pt x="1035771" y="1576781"/>
                    <a:pt x="1013180" y="1576781"/>
                  </a:cubicBezTo>
                  <a:lnTo>
                    <a:pt x="995638" y="1575136"/>
                  </a:lnTo>
                  <a:lnTo>
                    <a:pt x="995371" y="1576912"/>
                  </a:lnTo>
                  <a:lnTo>
                    <a:pt x="916240" y="1576253"/>
                  </a:lnTo>
                  <a:lnTo>
                    <a:pt x="916300" y="1576914"/>
                  </a:lnTo>
                  <a:cubicBezTo>
                    <a:pt x="893043" y="1578908"/>
                    <a:pt x="870452" y="1581566"/>
                    <a:pt x="847195" y="1582230"/>
                  </a:cubicBezTo>
                  <a:cubicBezTo>
                    <a:pt x="800350" y="1583891"/>
                    <a:pt x="767459" y="1601167"/>
                    <a:pt x="744037" y="1627829"/>
                  </a:cubicBezTo>
                  <a:lnTo>
                    <a:pt x="739870" y="1634569"/>
                  </a:lnTo>
                  <a:lnTo>
                    <a:pt x="737182" y="1633486"/>
                  </a:lnTo>
                  <a:lnTo>
                    <a:pt x="730894" y="1649089"/>
                  </a:lnTo>
                  <a:lnTo>
                    <a:pt x="715444" y="1674082"/>
                  </a:lnTo>
                  <a:cubicBezTo>
                    <a:pt x="707906" y="1691327"/>
                    <a:pt x="702175" y="1710140"/>
                    <a:pt x="697690" y="1729742"/>
                  </a:cubicBezTo>
                  <a:lnTo>
                    <a:pt x="697250" y="1732583"/>
                  </a:lnTo>
                  <a:lnTo>
                    <a:pt x="662658" y="1818429"/>
                  </a:lnTo>
                  <a:lnTo>
                    <a:pt x="660729" y="1795856"/>
                  </a:lnTo>
                  <a:lnTo>
                    <a:pt x="660599" y="1795617"/>
                  </a:lnTo>
                  <a:lnTo>
                    <a:pt x="662610" y="1820586"/>
                  </a:lnTo>
                  <a:cubicBezTo>
                    <a:pt x="660897" y="1829536"/>
                    <a:pt x="656495" y="1839046"/>
                    <a:pt x="648521" y="1849345"/>
                  </a:cubicBezTo>
                  <a:cubicBezTo>
                    <a:pt x="646528" y="1852003"/>
                    <a:pt x="647192" y="1855990"/>
                    <a:pt x="647192" y="1859977"/>
                  </a:cubicBezTo>
                  <a:cubicBezTo>
                    <a:pt x="647192" y="1918450"/>
                    <a:pt x="643205" y="1976258"/>
                    <a:pt x="659817" y="2034067"/>
                  </a:cubicBezTo>
                  <a:cubicBezTo>
                    <a:pt x="678422" y="2097856"/>
                    <a:pt x="677093" y="2164303"/>
                    <a:pt x="669119" y="2230085"/>
                  </a:cubicBezTo>
                  <a:cubicBezTo>
                    <a:pt x="663804" y="2280585"/>
                    <a:pt x="639883" y="2327762"/>
                    <a:pt x="647192" y="2380255"/>
                  </a:cubicBezTo>
                  <a:cubicBezTo>
                    <a:pt x="630580" y="2422116"/>
                    <a:pt x="612640" y="2463977"/>
                    <a:pt x="611311" y="2509826"/>
                  </a:cubicBezTo>
                  <a:cubicBezTo>
                    <a:pt x="611311" y="2531088"/>
                    <a:pt x="602008" y="2552352"/>
                    <a:pt x="605331" y="2574279"/>
                  </a:cubicBezTo>
                  <a:cubicBezTo>
                    <a:pt x="599350" y="2575608"/>
                    <a:pt x="594035" y="2576937"/>
                    <a:pt x="588054" y="2578266"/>
                  </a:cubicBezTo>
                  <a:cubicBezTo>
                    <a:pt x="580081" y="2539062"/>
                    <a:pt x="592041" y="2500523"/>
                    <a:pt x="589383" y="2461319"/>
                  </a:cubicBezTo>
                  <a:cubicBezTo>
                    <a:pt x="588054" y="2440721"/>
                    <a:pt x="589383" y="2420787"/>
                    <a:pt x="584068" y="2400189"/>
                  </a:cubicBezTo>
                  <a:cubicBezTo>
                    <a:pt x="568120" y="2340387"/>
                    <a:pt x="574765" y="2279920"/>
                    <a:pt x="582074" y="2220118"/>
                  </a:cubicBezTo>
                  <a:cubicBezTo>
                    <a:pt x="584068" y="2203506"/>
                    <a:pt x="580745" y="2191546"/>
                    <a:pt x="567456" y="2180250"/>
                  </a:cubicBezTo>
                  <a:cubicBezTo>
                    <a:pt x="516956" y="2138389"/>
                    <a:pt x="468450" y="2093205"/>
                    <a:pt x="416622" y="2052672"/>
                  </a:cubicBezTo>
                  <a:cubicBezTo>
                    <a:pt x="352169" y="2002173"/>
                    <a:pt x="320274" y="1936390"/>
                    <a:pt x="308978" y="1857319"/>
                  </a:cubicBezTo>
                  <a:cubicBezTo>
                    <a:pt x="298347" y="1788214"/>
                    <a:pt x="273096" y="1716452"/>
                    <a:pt x="291038" y="1649341"/>
                  </a:cubicBezTo>
                  <a:cubicBezTo>
                    <a:pt x="314958" y="1558309"/>
                    <a:pt x="289709" y="1476579"/>
                    <a:pt x="270438" y="1392856"/>
                  </a:cubicBezTo>
                  <a:cubicBezTo>
                    <a:pt x="193360" y="1057965"/>
                    <a:pt x="123591" y="721743"/>
                    <a:pt x="52493" y="386188"/>
                  </a:cubicBezTo>
                  <a:cubicBezTo>
                    <a:pt x="36546" y="309110"/>
                    <a:pt x="22592" y="231367"/>
                    <a:pt x="0" y="154953"/>
                  </a:cubicBezTo>
                  <a:cubicBezTo>
                    <a:pt x="12625" y="130368"/>
                    <a:pt x="37875" y="123723"/>
                    <a:pt x="60467" y="115750"/>
                  </a:cubicBezTo>
                  <a:cubicBezTo>
                    <a:pt x="109637" y="98473"/>
                    <a:pt x="161466" y="89835"/>
                    <a:pt x="213294" y="85184"/>
                  </a:cubicBezTo>
                  <a:cubicBezTo>
                    <a:pt x="213958" y="96480"/>
                    <a:pt x="212629" y="108440"/>
                    <a:pt x="215287" y="119736"/>
                  </a:cubicBezTo>
                  <a:cubicBezTo>
                    <a:pt x="255155" y="281866"/>
                    <a:pt x="292367" y="444661"/>
                    <a:pt x="339544" y="604797"/>
                  </a:cubicBezTo>
                  <a:cubicBezTo>
                    <a:pt x="359478" y="671908"/>
                    <a:pt x="382734" y="738355"/>
                    <a:pt x="395359" y="807460"/>
                  </a:cubicBezTo>
                  <a:cubicBezTo>
                    <a:pt x="417951" y="935037"/>
                    <a:pt x="439214" y="1062616"/>
                    <a:pt x="464463" y="1189530"/>
                  </a:cubicBezTo>
                  <a:cubicBezTo>
                    <a:pt x="487055" y="1303818"/>
                    <a:pt x="515628" y="1417442"/>
                    <a:pt x="514963" y="1535717"/>
                  </a:cubicBezTo>
                  <a:cubicBezTo>
                    <a:pt x="514963" y="1572927"/>
                    <a:pt x="524266" y="1612130"/>
                    <a:pt x="547522" y="1644025"/>
                  </a:cubicBezTo>
                  <a:cubicBezTo>
                    <a:pt x="573436" y="1679906"/>
                    <a:pt x="600679" y="1715123"/>
                    <a:pt x="629251" y="1749011"/>
                  </a:cubicBezTo>
                  <a:lnTo>
                    <a:pt x="635926" y="1757261"/>
                  </a:lnTo>
                  <a:lnTo>
                    <a:pt x="629914" y="1749676"/>
                  </a:lnTo>
                  <a:cubicBezTo>
                    <a:pt x="601342" y="1715788"/>
                    <a:pt x="574099" y="1680571"/>
                    <a:pt x="548185" y="1644690"/>
                  </a:cubicBezTo>
                  <a:cubicBezTo>
                    <a:pt x="524929" y="1612796"/>
                    <a:pt x="515626" y="1573592"/>
                    <a:pt x="515626" y="1536382"/>
                  </a:cubicBezTo>
                  <a:cubicBezTo>
                    <a:pt x="516291" y="1418106"/>
                    <a:pt x="487718" y="1305147"/>
                    <a:pt x="465127" y="1190194"/>
                  </a:cubicBezTo>
                  <a:cubicBezTo>
                    <a:pt x="439877" y="1063281"/>
                    <a:pt x="419278" y="935039"/>
                    <a:pt x="396022" y="808125"/>
                  </a:cubicBezTo>
                  <a:cubicBezTo>
                    <a:pt x="383397" y="739020"/>
                    <a:pt x="360141" y="672573"/>
                    <a:pt x="340207" y="605462"/>
                  </a:cubicBezTo>
                  <a:cubicBezTo>
                    <a:pt x="293030" y="445326"/>
                    <a:pt x="255819" y="282531"/>
                    <a:pt x="215951" y="120401"/>
                  </a:cubicBezTo>
                  <a:cubicBezTo>
                    <a:pt x="213294" y="109105"/>
                    <a:pt x="214623" y="97145"/>
                    <a:pt x="213958" y="85849"/>
                  </a:cubicBezTo>
                  <a:cubicBezTo>
                    <a:pt x="400009" y="63257"/>
                    <a:pt x="586724" y="63257"/>
                    <a:pt x="773439" y="65250"/>
                  </a:cubicBezTo>
                  <a:cubicBezTo>
                    <a:pt x="808656" y="65915"/>
                    <a:pt x="841215" y="77875"/>
                    <a:pt x="871116" y="96480"/>
                  </a:cubicBezTo>
                  <a:cubicBezTo>
                    <a:pt x="883741" y="104454"/>
                    <a:pt x="893708" y="113591"/>
                    <a:pt x="900436" y="124637"/>
                  </a:cubicBezTo>
                  <a:lnTo>
                    <a:pt x="910301" y="164181"/>
                  </a:lnTo>
                  <a:lnTo>
                    <a:pt x="910319" y="163591"/>
                  </a:lnTo>
                  <a:lnTo>
                    <a:pt x="933057" y="169136"/>
                  </a:lnTo>
                  <a:lnTo>
                    <a:pt x="932779" y="165452"/>
                  </a:lnTo>
                  <a:cubicBezTo>
                    <a:pt x="1030456" y="182064"/>
                    <a:pt x="1128797" y="186715"/>
                    <a:pt x="1227138" y="196018"/>
                  </a:cubicBezTo>
                  <a:cubicBezTo>
                    <a:pt x="1356709" y="208643"/>
                    <a:pt x="1472326" y="179406"/>
                    <a:pt x="1579970" y="109637"/>
                  </a:cubicBezTo>
                  <a:cubicBezTo>
                    <a:pt x="1638443" y="71763"/>
                    <a:pt x="1698245" y="36546"/>
                    <a:pt x="1756718" y="0"/>
                  </a:cubicBezTo>
                  <a:close/>
                </a:path>
              </a:pathLst>
            </a:custGeom>
            <a:solidFill>
              <a:srgbClr val="CE8D78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38CDD3C-F7DE-45BF-BB17-884204B5A4E8}"/>
                </a:ext>
              </a:extLst>
            </p:cNvPr>
            <p:cNvSpPr/>
            <p:nvPr/>
          </p:nvSpPr>
          <p:spPr>
            <a:xfrm>
              <a:off x="596966" y="-109"/>
              <a:ext cx="2810079" cy="1977468"/>
            </a:xfrm>
            <a:custGeom>
              <a:avLst/>
              <a:gdLst>
                <a:gd name="connsiteX0" fmla="*/ 2596684 w 2810079"/>
                <a:gd name="connsiteY0" fmla="*/ 1496542 h 1977468"/>
                <a:gd name="connsiteX1" fmla="*/ 2595710 w 2810079"/>
                <a:gd name="connsiteY1" fmla="*/ 1497154 h 1977468"/>
                <a:gd name="connsiteX2" fmla="*/ 2612820 w 2810079"/>
                <a:gd name="connsiteY2" fmla="*/ 1504463 h 1977468"/>
                <a:gd name="connsiteX3" fmla="*/ 2627400 w 2810079"/>
                <a:gd name="connsiteY3" fmla="*/ 1507469 h 1977468"/>
                <a:gd name="connsiteX4" fmla="*/ 2628933 w 2810079"/>
                <a:gd name="connsiteY4" fmla="*/ 1506456 h 1977468"/>
                <a:gd name="connsiteX5" fmla="*/ 2603798 w 2810079"/>
                <a:gd name="connsiteY5" fmla="*/ 1501784 h 1977468"/>
                <a:gd name="connsiteX6" fmla="*/ 2617061 w 2810079"/>
                <a:gd name="connsiteY6" fmla="*/ 1452171 h 1977468"/>
                <a:gd name="connsiteX7" fmla="*/ 2616973 w 2810079"/>
                <a:gd name="connsiteY7" fmla="*/ 1453299 h 1977468"/>
                <a:gd name="connsiteX8" fmla="*/ 2624243 w 2810079"/>
                <a:gd name="connsiteY8" fmla="*/ 1469687 h 1977468"/>
                <a:gd name="connsiteX9" fmla="*/ 2624489 w 2810079"/>
                <a:gd name="connsiteY9" fmla="*/ 1469006 h 1977468"/>
                <a:gd name="connsiteX10" fmla="*/ 2645545 w 2810079"/>
                <a:gd name="connsiteY10" fmla="*/ 1408114 h 1977468"/>
                <a:gd name="connsiteX11" fmla="*/ 2627488 w 2810079"/>
                <a:gd name="connsiteY11" fmla="*/ 1410684 h 1977468"/>
                <a:gd name="connsiteX12" fmla="*/ 2610124 w 2810079"/>
                <a:gd name="connsiteY12" fmla="*/ 1416250 h 1977468"/>
                <a:gd name="connsiteX13" fmla="*/ 2609074 w 2810079"/>
                <a:gd name="connsiteY13" fmla="*/ 1416236 h 1977468"/>
                <a:gd name="connsiteX14" fmla="*/ 2598307 w 2810079"/>
                <a:gd name="connsiteY14" fmla="*/ 1414837 h 1977468"/>
                <a:gd name="connsiteX15" fmla="*/ 2597703 w 2810079"/>
                <a:gd name="connsiteY15" fmla="*/ 1416089 h 1977468"/>
                <a:gd name="connsiteX16" fmla="*/ 2609074 w 2810079"/>
                <a:gd name="connsiteY16" fmla="*/ 1416236 h 1977468"/>
                <a:gd name="connsiteX17" fmla="*/ 2609851 w 2810079"/>
                <a:gd name="connsiteY17" fmla="*/ 1416337 h 1977468"/>
                <a:gd name="connsiteX18" fmla="*/ 2610124 w 2810079"/>
                <a:gd name="connsiteY18" fmla="*/ 1416250 h 1977468"/>
                <a:gd name="connsiteX19" fmla="*/ 2615761 w 2810079"/>
                <a:gd name="connsiteY19" fmla="*/ 1416323 h 1977468"/>
                <a:gd name="connsiteX20" fmla="*/ 2633398 w 2810079"/>
                <a:gd name="connsiteY20" fmla="*/ 1410109 h 1977468"/>
                <a:gd name="connsiteX21" fmla="*/ 2644619 w 2810079"/>
                <a:gd name="connsiteY21" fmla="*/ 1409495 h 1977468"/>
                <a:gd name="connsiteX22" fmla="*/ 1161881 w 2810079"/>
                <a:gd name="connsiteY22" fmla="*/ 1403479 h 1977468"/>
                <a:gd name="connsiteX23" fmla="*/ 1155145 w 2810079"/>
                <a:gd name="connsiteY23" fmla="*/ 1410771 h 1977468"/>
                <a:gd name="connsiteX24" fmla="*/ 1113283 w 2810079"/>
                <a:gd name="connsiteY24" fmla="*/ 1427383 h 1977468"/>
                <a:gd name="connsiteX25" fmla="*/ 1093682 w 2810079"/>
                <a:gd name="connsiteY25" fmla="*/ 1442168 h 1977468"/>
                <a:gd name="connsiteX26" fmla="*/ 1093888 w 2810079"/>
                <a:gd name="connsiteY26" fmla="*/ 1442603 h 1977468"/>
                <a:gd name="connsiteX27" fmla="*/ 1112619 w 2810079"/>
                <a:gd name="connsiteY27" fmla="*/ 1428713 h 1977468"/>
                <a:gd name="connsiteX28" fmla="*/ 1154480 w 2810079"/>
                <a:gd name="connsiteY28" fmla="*/ 1412102 h 1977468"/>
                <a:gd name="connsiteX29" fmla="*/ 1162446 w 2810079"/>
                <a:gd name="connsiteY29" fmla="*/ 1403479 h 1977468"/>
                <a:gd name="connsiteX30" fmla="*/ 2591941 w 2810079"/>
                <a:gd name="connsiteY30" fmla="*/ 1312144 h 1977468"/>
                <a:gd name="connsiteX31" fmla="*/ 2591889 w 2810079"/>
                <a:gd name="connsiteY31" fmla="*/ 1312681 h 1977468"/>
                <a:gd name="connsiteX32" fmla="*/ 2609664 w 2810079"/>
                <a:gd name="connsiteY32" fmla="*/ 1339010 h 1977468"/>
                <a:gd name="connsiteX33" fmla="*/ 2611657 w 2810079"/>
                <a:gd name="connsiteY33" fmla="*/ 1341004 h 1977468"/>
                <a:gd name="connsiteX34" fmla="*/ 2628445 w 2810079"/>
                <a:gd name="connsiteY34" fmla="*/ 1359422 h 1977468"/>
                <a:gd name="connsiteX35" fmla="*/ 2633743 w 2810079"/>
                <a:gd name="connsiteY35" fmla="*/ 1371529 h 1977468"/>
                <a:gd name="connsiteX36" fmla="*/ 2634332 w 2810079"/>
                <a:gd name="connsiteY36" fmla="*/ 1370406 h 1977468"/>
                <a:gd name="connsiteX37" fmla="*/ 2611657 w 2810079"/>
                <a:gd name="connsiteY37" fmla="*/ 1339674 h 1977468"/>
                <a:gd name="connsiteX38" fmla="*/ 2609663 w 2810079"/>
                <a:gd name="connsiteY38" fmla="*/ 1337681 h 1977468"/>
                <a:gd name="connsiteX39" fmla="*/ 652180 w 2810079"/>
                <a:gd name="connsiteY39" fmla="*/ 711485 h 1977468"/>
                <a:gd name="connsiteX40" fmla="*/ 652143 w 2810079"/>
                <a:gd name="connsiteY40" fmla="*/ 711753 h 1977468"/>
                <a:gd name="connsiteX41" fmla="*/ 662110 w 2810079"/>
                <a:gd name="connsiteY41" fmla="*/ 740325 h 1977468"/>
                <a:gd name="connsiteX42" fmla="*/ 679116 w 2810079"/>
                <a:gd name="connsiteY42" fmla="*/ 753656 h 1977468"/>
                <a:gd name="connsiteX43" fmla="*/ 682825 w 2810079"/>
                <a:gd name="connsiteY43" fmla="*/ 760555 h 1977468"/>
                <a:gd name="connsiteX44" fmla="*/ 678991 w 2810079"/>
                <a:gd name="connsiteY44" fmla="*/ 753074 h 1977468"/>
                <a:gd name="connsiteX45" fmla="*/ 662110 w 2810079"/>
                <a:gd name="connsiteY45" fmla="*/ 739660 h 1977468"/>
                <a:gd name="connsiteX46" fmla="*/ 653638 w 2810079"/>
                <a:gd name="connsiteY46" fmla="*/ 727118 h 1977468"/>
                <a:gd name="connsiteX47" fmla="*/ 160432 w 2810079"/>
                <a:gd name="connsiteY47" fmla="*/ 450667 h 1977468"/>
                <a:gd name="connsiteX48" fmla="*/ 155039 w 2810079"/>
                <a:gd name="connsiteY48" fmla="*/ 498210 h 1977468"/>
                <a:gd name="connsiteX49" fmla="*/ 141168 w 2810079"/>
                <a:gd name="connsiteY49" fmla="*/ 542314 h 1977468"/>
                <a:gd name="connsiteX50" fmla="*/ 139840 w 2810079"/>
                <a:gd name="connsiteY50" fmla="*/ 552946 h 1977468"/>
                <a:gd name="connsiteX51" fmla="*/ 139899 w 2810079"/>
                <a:gd name="connsiteY51" fmla="*/ 553129 h 1977468"/>
                <a:gd name="connsiteX52" fmla="*/ 141168 w 2810079"/>
                <a:gd name="connsiteY52" fmla="*/ 542979 h 1977468"/>
                <a:gd name="connsiteX53" fmla="*/ 160437 w 2810079"/>
                <a:gd name="connsiteY53" fmla="*/ 451282 h 1977468"/>
                <a:gd name="connsiteX54" fmla="*/ 164502 w 2810079"/>
                <a:gd name="connsiteY54" fmla="*/ 257484 h 1977468"/>
                <a:gd name="connsiteX55" fmla="*/ 162431 w 2810079"/>
                <a:gd name="connsiteY55" fmla="*/ 272540 h 1977468"/>
                <a:gd name="connsiteX56" fmla="*/ 154707 w 2810079"/>
                <a:gd name="connsiteY56" fmla="*/ 298371 h 1977468"/>
                <a:gd name="connsiteX57" fmla="*/ 154769 w 2810079"/>
                <a:gd name="connsiteY57" fmla="*/ 298826 h 1977468"/>
                <a:gd name="connsiteX58" fmla="*/ 162431 w 2810079"/>
                <a:gd name="connsiteY58" fmla="*/ 273204 h 1977468"/>
                <a:gd name="connsiteX59" fmla="*/ 164590 w 2810079"/>
                <a:gd name="connsiteY59" fmla="*/ 257506 h 1977468"/>
                <a:gd name="connsiteX60" fmla="*/ 2462817 w 2810079"/>
                <a:gd name="connsiteY60" fmla="*/ 224033 h 1977468"/>
                <a:gd name="connsiteX61" fmla="*/ 2555842 w 2810079"/>
                <a:gd name="connsiteY61" fmla="*/ 274533 h 1977468"/>
                <a:gd name="connsiteX62" fmla="*/ 2585597 w 2810079"/>
                <a:gd name="connsiteY62" fmla="*/ 294935 h 1977468"/>
                <a:gd name="connsiteX63" fmla="*/ 2593657 w 2810079"/>
                <a:gd name="connsiteY63" fmla="*/ 308555 h 1977468"/>
                <a:gd name="connsiteX64" fmla="*/ 2595189 w 2810079"/>
                <a:gd name="connsiteY64" fmla="*/ 308555 h 1977468"/>
                <a:gd name="connsiteX65" fmla="*/ 2594643 w 2810079"/>
                <a:gd name="connsiteY65" fmla="*/ 304075 h 1977468"/>
                <a:gd name="connsiteX66" fmla="*/ 2555841 w 2810079"/>
                <a:gd name="connsiteY66" fmla="*/ 273204 h 1977468"/>
                <a:gd name="connsiteX67" fmla="*/ 2466586 w 2810079"/>
                <a:gd name="connsiteY67" fmla="*/ 224752 h 1977468"/>
                <a:gd name="connsiteX68" fmla="*/ 2450856 w 2810079"/>
                <a:gd name="connsiteY68" fmla="*/ 216060 h 1977468"/>
                <a:gd name="connsiteX69" fmla="*/ 2450856 w 2810079"/>
                <a:gd name="connsiteY69" fmla="*/ 218718 h 1977468"/>
                <a:gd name="connsiteX70" fmla="*/ 2452850 w 2810079"/>
                <a:gd name="connsiteY70" fmla="*/ 218053 h 1977468"/>
                <a:gd name="connsiteX71" fmla="*/ 2452850 w 2810079"/>
                <a:gd name="connsiteY71" fmla="*/ 216724 h 1977468"/>
                <a:gd name="connsiteX72" fmla="*/ 2450856 w 2810079"/>
                <a:gd name="connsiteY72" fmla="*/ 216060 h 1977468"/>
                <a:gd name="connsiteX73" fmla="*/ 523901 w 2810079"/>
                <a:gd name="connsiteY73" fmla="*/ 164896 h 1977468"/>
                <a:gd name="connsiteX74" fmla="*/ 507954 w 2810079"/>
                <a:gd name="connsiteY74" fmla="*/ 217389 h 1977468"/>
                <a:gd name="connsiteX75" fmla="*/ 508618 w 2810079"/>
                <a:gd name="connsiteY75" fmla="*/ 410750 h 1977468"/>
                <a:gd name="connsiteX76" fmla="*/ 525230 w 2810079"/>
                <a:gd name="connsiteY76" fmla="*/ 445967 h 1977468"/>
                <a:gd name="connsiteX77" fmla="*/ 531874 w 2810079"/>
                <a:gd name="connsiteY77" fmla="*/ 448624 h 1977468"/>
                <a:gd name="connsiteX78" fmla="*/ 568420 w 2810079"/>
                <a:gd name="connsiteY78" fmla="*/ 437328 h 1977468"/>
                <a:gd name="connsiteX79" fmla="*/ 576394 w 2810079"/>
                <a:gd name="connsiteY79" fmla="*/ 424704 h 1977468"/>
                <a:gd name="connsiteX80" fmla="*/ 555131 w 2810079"/>
                <a:gd name="connsiteY80" fmla="*/ 291145 h 1977468"/>
                <a:gd name="connsiteX81" fmla="*/ 523901 w 2810079"/>
                <a:gd name="connsiteY81" fmla="*/ 164896 h 1977468"/>
                <a:gd name="connsiteX82" fmla="*/ 2475339 w 2810079"/>
                <a:gd name="connsiteY82" fmla="*/ 20956 h 1977468"/>
                <a:gd name="connsiteX83" fmla="*/ 2482751 w 2810079"/>
                <a:gd name="connsiteY83" fmla="*/ 34660 h 1977468"/>
                <a:gd name="connsiteX84" fmla="*/ 2567802 w 2810079"/>
                <a:gd name="connsiteY84" fmla="*/ 192139 h 1977468"/>
                <a:gd name="connsiteX85" fmla="*/ 2571125 w 2810079"/>
                <a:gd name="connsiteY85" fmla="*/ 199448 h 1977468"/>
                <a:gd name="connsiteX86" fmla="*/ 2577784 w 2810079"/>
                <a:gd name="connsiteY86" fmla="*/ 222595 h 1977468"/>
                <a:gd name="connsiteX87" fmla="*/ 2577935 w 2810079"/>
                <a:gd name="connsiteY87" fmla="*/ 221791 h 1977468"/>
                <a:gd name="connsiteX88" fmla="*/ 2571124 w 2810079"/>
                <a:gd name="connsiteY88" fmla="*/ 198120 h 1977468"/>
                <a:gd name="connsiteX89" fmla="*/ 2567802 w 2810079"/>
                <a:gd name="connsiteY89" fmla="*/ 190811 h 1977468"/>
                <a:gd name="connsiteX90" fmla="*/ 2482750 w 2810079"/>
                <a:gd name="connsiteY90" fmla="*/ 33332 h 1977468"/>
                <a:gd name="connsiteX91" fmla="*/ 2472671 w 2810079"/>
                <a:gd name="connsiteY91" fmla="*/ 5629 h 1977468"/>
                <a:gd name="connsiteX92" fmla="*/ 2473946 w 2810079"/>
                <a:gd name="connsiteY92" fmla="*/ 18381 h 1977468"/>
                <a:gd name="connsiteX93" fmla="*/ 2474166 w 2810079"/>
                <a:gd name="connsiteY93" fmla="*/ 18787 h 1977468"/>
                <a:gd name="connsiteX94" fmla="*/ 42826 w 2810079"/>
                <a:gd name="connsiteY94" fmla="*/ 108 h 1977468"/>
                <a:gd name="connsiteX95" fmla="*/ 208944 w 2810079"/>
                <a:gd name="connsiteY95" fmla="*/ 1437 h 1977468"/>
                <a:gd name="connsiteX96" fmla="*/ 169076 w 2810079"/>
                <a:gd name="connsiteY96" fmla="*/ 88482 h 1977468"/>
                <a:gd name="connsiteX97" fmla="*/ 128544 w 2810079"/>
                <a:gd name="connsiteY97" fmla="*/ 229349 h 1977468"/>
                <a:gd name="connsiteX98" fmla="*/ 128579 w 2810079"/>
                <a:gd name="connsiteY98" fmla="*/ 229872 h 1977468"/>
                <a:gd name="connsiteX99" fmla="*/ 146318 w 2810079"/>
                <a:gd name="connsiteY99" fmla="*/ 158833 h 1977468"/>
                <a:gd name="connsiteX100" fmla="*/ 169075 w 2810079"/>
                <a:gd name="connsiteY100" fmla="*/ 89147 h 1977468"/>
                <a:gd name="connsiteX101" fmla="*/ 208943 w 2810079"/>
                <a:gd name="connsiteY101" fmla="*/ 2101 h 1977468"/>
                <a:gd name="connsiteX102" fmla="*/ 539848 w 2810079"/>
                <a:gd name="connsiteY102" fmla="*/ 1437 h 1977468"/>
                <a:gd name="connsiteX103" fmla="*/ 554466 w 2810079"/>
                <a:gd name="connsiteY103" fmla="*/ 109081 h 1977468"/>
                <a:gd name="connsiteX104" fmla="*/ 604966 w 2810079"/>
                <a:gd name="connsiteY104" fmla="*/ 338986 h 1977468"/>
                <a:gd name="connsiteX105" fmla="*/ 614268 w 2810079"/>
                <a:gd name="connsiteY105" fmla="*/ 441315 h 1977468"/>
                <a:gd name="connsiteX106" fmla="*/ 634867 w 2810079"/>
                <a:gd name="connsiteY106" fmla="*/ 558926 h 1977468"/>
                <a:gd name="connsiteX107" fmla="*/ 656130 w 2810079"/>
                <a:gd name="connsiteY107" fmla="*/ 645971 h 1977468"/>
                <a:gd name="connsiteX108" fmla="*/ 659280 w 2810079"/>
                <a:gd name="connsiteY108" fmla="*/ 660925 h 1977468"/>
                <a:gd name="connsiteX109" fmla="*/ 659338 w 2810079"/>
                <a:gd name="connsiteY109" fmla="*/ 660536 h 1977468"/>
                <a:gd name="connsiteX110" fmla="*/ 656130 w 2810079"/>
                <a:gd name="connsiteY110" fmla="*/ 645305 h 1977468"/>
                <a:gd name="connsiteX111" fmla="*/ 634867 w 2810079"/>
                <a:gd name="connsiteY111" fmla="*/ 558260 h 1977468"/>
                <a:gd name="connsiteX112" fmla="*/ 614268 w 2810079"/>
                <a:gd name="connsiteY112" fmla="*/ 440649 h 1977468"/>
                <a:gd name="connsiteX113" fmla="*/ 604966 w 2810079"/>
                <a:gd name="connsiteY113" fmla="*/ 338321 h 1977468"/>
                <a:gd name="connsiteX114" fmla="*/ 554466 w 2810079"/>
                <a:gd name="connsiteY114" fmla="*/ 108416 h 1977468"/>
                <a:gd name="connsiteX115" fmla="*/ 539848 w 2810079"/>
                <a:gd name="connsiteY115" fmla="*/ 772 h 1977468"/>
                <a:gd name="connsiteX116" fmla="*/ 738524 w 2810079"/>
                <a:gd name="connsiteY116" fmla="*/ 772 h 1977468"/>
                <a:gd name="connsiteX117" fmla="*/ 740088 w 2810079"/>
                <a:gd name="connsiteY117" fmla="*/ 2084 h 1977468"/>
                <a:gd name="connsiteX118" fmla="*/ 899325 w 2810079"/>
                <a:gd name="connsiteY118" fmla="*/ 1437 h 1977468"/>
                <a:gd name="connsiteX119" fmla="*/ 2172445 w 2810079"/>
                <a:gd name="connsiteY119" fmla="*/ 108 h 1977468"/>
                <a:gd name="connsiteX120" fmla="*/ 2199024 w 2810079"/>
                <a:gd name="connsiteY120" fmla="*/ 1437 h 1977468"/>
                <a:gd name="connsiteX121" fmla="*/ 2216661 w 2810079"/>
                <a:gd name="connsiteY121" fmla="*/ 19568 h 1977468"/>
                <a:gd name="connsiteX122" fmla="*/ 2199022 w 2810079"/>
                <a:gd name="connsiteY122" fmla="*/ 772 h 1977468"/>
                <a:gd name="connsiteX123" fmla="*/ 2472119 w 2810079"/>
                <a:gd name="connsiteY123" fmla="*/ 108 h 1977468"/>
                <a:gd name="connsiteX124" fmla="*/ 2472185 w 2810079"/>
                <a:gd name="connsiteY124" fmla="*/ 773 h 1977468"/>
                <a:gd name="connsiteX125" fmla="*/ 2662156 w 2810079"/>
                <a:gd name="connsiteY125" fmla="*/ 108 h 1977468"/>
                <a:gd name="connsiteX126" fmla="*/ 2678768 w 2810079"/>
                <a:gd name="connsiteY126" fmla="*/ 5424 h 1977468"/>
                <a:gd name="connsiteX127" fmla="*/ 2757175 w 2810079"/>
                <a:gd name="connsiteY127" fmla="*/ 190146 h 1977468"/>
                <a:gd name="connsiteX128" fmla="*/ 2780431 w 2810079"/>
                <a:gd name="connsiteY128" fmla="*/ 251277 h 1977468"/>
                <a:gd name="connsiteX129" fmla="*/ 2802359 w 2810079"/>
                <a:gd name="connsiteY129" fmla="*/ 392809 h 1977468"/>
                <a:gd name="connsiteX130" fmla="*/ 2797708 w 2810079"/>
                <a:gd name="connsiteY130" fmla="*/ 453940 h 1977468"/>
                <a:gd name="connsiteX131" fmla="*/ 2790398 w 2810079"/>
                <a:gd name="connsiteY131" fmla="*/ 819397 h 1977468"/>
                <a:gd name="connsiteX132" fmla="*/ 2787740 w 2810079"/>
                <a:gd name="connsiteY132" fmla="*/ 1097144 h 1977468"/>
                <a:gd name="connsiteX133" fmla="*/ 2794385 w 2810079"/>
                <a:gd name="connsiteY133" fmla="*/ 1139005 h 1977468"/>
                <a:gd name="connsiteX134" fmla="*/ 2770464 w 2810079"/>
                <a:gd name="connsiteY134" fmla="*/ 1228044 h 1977468"/>
                <a:gd name="connsiteX135" fmla="*/ 2757806 w 2810079"/>
                <a:gd name="connsiteY135" fmla="*/ 1247333 h 1977468"/>
                <a:gd name="connsiteX136" fmla="*/ 2757806 w 2810079"/>
                <a:gd name="connsiteY136" fmla="*/ 1258742 h 1977468"/>
                <a:gd name="connsiteX137" fmla="*/ 2750319 w 2810079"/>
                <a:gd name="connsiteY137" fmla="*/ 1258742 h 1977468"/>
                <a:gd name="connsiteX138" fmla="*/ 2744301 w 2810079"/>
                <a:gd name="connsiteY138" fmla="*/ 1267912 h 1977468"/>
                <a:gd name="connsiteX139" fmla="*/ 2756510 w 2810079"/>
                <a:gd name="connsiteY139" fmla="*/ 1313760 h 1977468"/>
                <a:gd name="connsiteX140" fmla="*/ 2763820 w 2810079"/>
                <a:gd name="connsiteY140" fmla="*/ 1341668 h 1977468"/>
                <a:gd name="connsiteX141" fmla="*/ 2771129 w 2810079"/>
                <a:gd name="connsiteY141" fmla="*/ 1709782 h 1977468"/>
                <a:gd name="connsiteX142" fmla="*/ 2771129 w 2810079"/>
                <a:gd name="connsiteY142" fmla="*/ 1771578 h 1977468"/>
                <a:gd name="connsiteX143" fmla="*/ 2789069 w 2810079"/>
                <a:gd name="connsiteY143" fmla="*/ 1828722 h 1977468"/>
                <a:gd name="connsiteX144" fmla="*/ 2745215 w 2810079"/>
                <a:gd name="connsiteY144" fmla="*/ 1911781 h 1977468"/>
                <a:gd name="connsiteX145" fmla="*/ 2547203 w 2810079"/>
                <a:gd name="connsiteY145" fmla="*/ 1972911 h 1977468"/>
                <a:gd name="connsiteX146" fmla="*/ 2526605 w 2810079"/>
                <a:gd name="connsiteY146" fmla="*/ 1957629 h 1977468"/>
                <a:gd name="connsiteX147" fmla="*/ 2480092 w 2810079"/>
                <a:gd name="connsiteY147" fmla="*/ 1828058 h 1977468"/>
                <a:gd name="connsiteX148" fmla="*/ 2429593 w 2810079"/>
                <a:gd name="connsiteY148" fmla="*/ 1655296 h 1977468"/>
                <a:gd name="connsiteX149" fmla="*/ 2429593 w 2810079"/>
                <a:gd name="connsiteY149" fmla="*/ 1499148 h 1977468"/>
                <a:gd name="connsiteX150" fmla="*/ 2429593 w 2810079"/>
                <a:gd name="connsiteY150" fmla="*/ 1499147 h 1977468"/>
                <a:gd name="connsiteX151" fmla="*/ 2428264 w 2810079"/>
                <a:gd name="connsiteY151" fmla="*/ 1296484 h 1977468"/>
                <a:gd name="connsiteX152" fmla="*/ 2385074 w 2810079"/>
                <a:gd name="connsiteY152" fmla="*/ 855943 h 1977468"/>
                <a:gd name="connsiteX153" fmla="*/ 2376436 w 2810079"/>
                <a:gd name="connsiteY153" fmla="*/ 762917 h 1977468"/>
                <a:gd name="connsiteX154" fmla="*/ 2349192 w 2810079"/>
                <a:gd name="connsiteY154" fmla="*/ 683181 h 1977468"/>
                <a:gd name="connsiteX155" fmla="*/ 2339889 w 2810079"/>
                <a:gd name="connsiteY155" fmla="*/ 656602 h 1977468"/>
                <a:gd name="connsiteX156" fmla="*/ 2348527 w 2810079"/>
                <a:gd name="connsiteY156" fmla="*/ 415400 h 1977468"/>
                <a:gd name="connsiteX157" fmla="*/ 2326600 w 2810079"/>
                <a:gd name="connsiteY157" fmla="*/ 384170 h 1977468"/>
                <a:gd name="connsiteX158" fmla="*/ 2299357 w 2810079"/>
                <a:gd name="connsiteY158" fmla="*/ 324368 h 1977468"/>
                <a:gd name="connsiteX159" fmla="*/ 2317962 w 2810079"/>
                <a:gd name="connsiteY159" fmla="*/ 277191 h 1977468"/>
                <a:gd name="connsiteX160" fmla="*/ 2319955 w 2810079"/>
                <a:gd name="connsiteY160" fmla="*/ 178185 h 1977468"/>
                <a:gd name="connsiteX161" fmla="*/ 2291383 w 2810079"/>
                <a:gd name="connsiteY161" fmla="*/ 152271 h 1977468"/>
                <a:gd name="connsiteX162" fmla="*/ 2260153 w 2810079"/>
                <a:gd name="connsiteY162" fmla="*/ 85160 h 1977468"/>
                <a:gd name="connsiteX163" fmla="*/ 2241548 w 2810079"/>
                <a:gd name="connsiteY163" fmla="*/ 41969 h 1977468"/>
                <a:gd name="connsiteX164" fmla="*/ 2220581 w 2810079"/>
                <a:gd name="connsiteY164" fmla="*/ 23506 h 1977468"/>
                <a:gd name="connsiteX165" fmla="*/ 2241550 w 2810079"/>
                <a:gd name="connsiteY165" fmla="*/ 42634 h 1977468"/>
                <a:gd name="connsiteX166" fmla="*/ 2159156 w 2810079"/>
                <a:gd name="connsiteY166" fmla="*/ 51272 h 1977468"/>
                <a:gd name="connsiteX167" fmla="*/ 2076762 w 2810079"/>
                <a:gd name="connsiteY167" fmla="*/ 115725 h 1977468"/>
                <a:gd name="connsiteX168" fmla="*/ 2057492 w 2810079"/>
                <a:gd name="connsiteY168" fmla="*/ 265230 h 1977468"/>
                <a:gd name="connsiteX169" fmla="*/ 2054170 w 2810079"/>
                <a:gd name="connsiteY169" fmla="*/ 354933 h 1977468"/>
                <a:gd name="connsiteX170" fmla="*/ 2035565 w 2810079"/>
                <a:gd name="connsiteY170" fmla="*/ 462577 h 1977468"/>
                <a:gd name="connsiteX171" fmla="*/ 2021611 w 2810079"/>
                <a:gd name="connsiteY171" fmla="*/ 620720 h 1977468"/>
                <a:gd name="connsiteX172" fmla="*/ 2022275 w 2810079"/>
                <a:gd name="connsiteY172" fmla="*/ 644641 h 1977468"/>
                <a:gd name="connsiteX173" fmla="*/ 2042209 w 2810079"/>
                <a:gd name="connsiteY173" fmla="*/ 769562 h 1977468"/>
                <a:gd name="connsiteX174" fmla="*/ 2061479 w 2810079"/>
                <a:gd name="connsiteY174" fmla="*/ 824713 h 1977468"/>
                <a:gd name="connsiteX175" fmla="*/ 2067459 w 2810079"/>
                <a:gd name="connsiteY175" fmla="*/ 877870 h 1977468"/>
                <a:gd name="connsiteX176" fmla="*/ 2070782 w 2810079"/>
                <a:gd name="connsiteY176" fmla="*/ 940330 h 1977468"/>
                <a:gd name="connsiteX177" fmla="*/ 2113307 w 2810079"/>
                <a:gd name="connsiteY177" fmla="*/ 1091164 h 1977468"/>
                <a:gd name="connsiteX178" fmla="*/ 2128590 w 2810079"/>
                <a:gd name="connsiteY178" fmla="*/ 1217413 h 1977468"/>
                <a:gd name="connsiteX179" fmla="*/ 2143873 w 2810079"/>
                <a:gd name="connsiteY179" fmla="*/ 1265919 h 1977468"/>
                <a:gd name="connsiteX180" fmla="*/ 2166465 w 2810079"/>
                <a:gd name="connsiteY180" fmla="*/ 1388181 h 1977468"/>
                <a:gd name="connsiteX181" fmla="*/ 2184405 w 2810079"/>
                <a:gd name="connsiteY181" fmla="*/ 1418746 h 1977468"/>
                <a:gd name="connsiteX182" fmla="*/ 2256168 w 2810079"/>
                <a:gd name="connsiteY182" fmla="*/ 1484529 h 1977468"/>
                <a:gd name="connsiteX183" fmla="*/ 2318628 w 2810079"/>
                <a:gd name="connsiteY183" fmla="*/ 1634698 h 1977468"/>
                <a:gd name="connsiteX184" fmla="*/ 2318628 w 2810079"/>
                <a:gd name="connsiteY184" fmla="*/ 1643336 h 1977468"/>
                <a:gd name="connsiteX185" fmla="*/ 2228925 w 2810079"/>
                <a:gd name="connsiteY185" fmla="*/ 1589514 h 1977468"/>
                <a:gd name="connsiteX186" fmla="*/ 1832238 w 2810079"/>
                <a:gd name="connsiteY186" fmla="*/ 1521739 h 1977468"/>
                <a:gd name="connsiteX187" fmla="*/ 1410301 w 2810079"/>
                <a:gd name="connsiteY187" fmla="*/ 1509114 h 1977468"/>
                <a:gd name="connsiteX188" fmla="*/ 1181723 w 2810079"/>
                <a:gd name="connsiteY188" fmla="*/ 1529712 h 1977468"/>
                <a:gd name="connsiteX189" fmla="*/ 1144513 w 2810079"/>
                <a:gd name="connsiteY189" fmla="*/ 1532370 h 1977468"/>
                <a:gd name="connsiteX190" fmla="*/ 1144442 w 2810079"/>
                <a:gd name="connsiteY190" fmla="*/ 1531174 h 1977468"/>
                <a:gd name="connsiteX191" fmla="*/ 1107220 w 2810079"/>
                <a:gd name="connsiteY191" fmla="*/ 1537934 h 1977468"/>
                <a:gd name="connsiteX192" fmla="*/ 1068764 w 2810079"/>
                <a:gd name="connsiteY192" fmla="*/ 1542336 h 1977468"/>
                <a:gd name="connsiteX193" fmla="*/ 950489 w 2810079"/>
                <a:gd name="connsiteY193" fmla="*/ 1583533 h 1977468"/>
                <a:gd name="connsiteX194" fmla="*/ 682708 w 2810079"/>
                <a:gd name="connsiteY194" fmla="*/ 1748321 h 1977468"/>
                <a:gd name="connsiteX195" fmla="*/ 603637 w 2810079"/>
                <a:gd name="connsiteY195" fmla="*/ 1834701 h 1977468"/>
                <a:gd name="connsiteX196" fmla="*/ 610946 w 2810079"/>
                <a:gd name="connsiteY196" fmla="*/ 1711775 h 1977468"/>
                <a:gd name="connsiteX197" fmla="*/ 660117 w 2810079"/>
                <a:gd name="connsiteY197" fmla="*/ 1566257 h 1977468"/>
                <a:gd name="connsiteX198" fmla="*/ 690682 w 2810079"/>
                <a:gd name="connsiteY198" fmla="*/ 1441337 h 1977468"/>
                <a:gd name="connsiteX199" fmla="*/ 690018 w 2810079"/>
                <a:gd name="connsiteY199" fmla="*/ 1363594 h 1977468"/>
                <a:gd name="connsiteX200" fmla="*/ 714603 w 2810079"/>
                <a:gd name="connsiteY200" fmla="*/ 1303128 h 1977468"/>
                <a:gd name="connsiteX201" fmla="*/ 723241 w 2810079"/>
                <a:gd name="connsiteY201" fmla="*/ 1281865 h 1977468"/>
                <a:gd name="connsiteX202" fmla="*/ 723241 w 2810079"/>
                <a:gd name="connsiteY202" fmla="*/ 976874 h 1977468"/>
                <a:gd name="connsiteX203" fmla="*/ 704636 w 2810079"/>
                <a:gd name="connsiteY203" fmla="*/ 935677 h 1977468"/>
                <a:gd name="connsiteX204" fmla="*/ 685366 w 2810079"/>
                <a:gd name="connsiteY204" fmla="*/ 861257 h 1977468"/>
                <a:gd name="connsiteX205" fmla="*/ 688757 w 2810079"/>
                <a:gd name="connsiteY205" fmla="*/ 843740 h 1977468"/>
                <a:gd name="connsiteX206" fmla="*/ 644626 w 2810079"/>
                <a:gd name="connsiteY206" fmla="*/ 873561 h 1977468"/>
                <a:gd name="connsiteX207" fmla="*/ 488020 w 2810079"/>
                <a:gd name="connsiteY207" fmla="*/ 931028 h 1977468"/>
                <a:gd name="connsiteX208" fmla="*/ 290008 w 2810079"/>
                <a:gd name="connsiteY208" fmla="*/ 994816 h 1977468"/>
                <a:gd name="connsiteX209" fmla="*/ 185687 w 2810079"/>
                <a:gd name="connsiteY209" fmla="*/ 981527 h 1977468"/>
                <a:gd name="connsiteX210" fmla="*/ 198312 w 2810079"/>
                <a:gd name="connsiteY210" fmla="*/ 939666 h 1977468"/>
                <a:gd name="connsiteX211" fmla="*/ 198293 w 2810079"/>
                <a:gd name="connsiteY211" fmla="*/ 939295 h 1977468"/>
                <a:gd name="connsiteX212" fmla="*/ 196735 w 2810079"/>
                <a:gd name="connsiteY212" fmla="*/ 961427 h 1977468"/>
                <a:gd name="connsiteX213" fmla="*/ 185688 w 2810079"/>
                <a:gd name="connsiteY213" fmla="*/ 980863 h 1977468"/>
                <a:gd name="connsiteX214" fmla="*/ 111932 w 2810079"/>
                <a:gd name="connsiteY214" fmla="*/ 941659 h 1977468"/>
                <a:gd name="connsiteX215" fmla="*/ 47478 w 2810079"/>
                <a:gd name="connsiteY215" fmla="*/ 866574 h 1977468"/>
                <a:gd name="connsiteX216" fmla="*/ 22892 w 2810079"/>
                <a:gd name="connsiteY216" fmla="*/ 751621 h 1977468"/>
                <a:gd name="connsiteX217" fmla="*/ 22892 w 2810079"/>
                <a:gd name="connsiteY217" fmla="*/ 580853 h 1977468"/>
                <a:gd name="connsiteX218" fmla="*/ 4952 w 2810079"/>
                <a:gd name="connsiteY218" fmla="*/ 381513 h 1977468"/>
                <a:gd name="connsiteX219" fmla="*/ 12261 w 2810079"/>
                <a:gd name="connsiteY219" fmla="*/ 127686 h 1977468"/>
                <a:gd name="connsiteX220" fmla="*/ 24221 w 2810079"/>
                <a:gd name="connsiteY220" fmla="*/ 18713 h 1977468"/>
                <a:gd name="connsiteX221" fmla="*/ 42826 w 2810079"/>
                <a:gd name="connsiteY221" fmla="*/ 108 h 197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2810079" h="1977468">
                  <a:moveTo>
                    <a:pt x="2596684" y="1496542"/>
                  </a:moveTo>
                  <a:lnTo>
                    <a:pt x="2595710" y="1497154"/>
                  </a:lnTo>
                  <a:cubicBezTo>
                    <a:pt x="2601026" y="1503466"/>
                    <a:pt x="2607006" y="1504297"/>
                    <a:pt x="2612820" y="1504463"/>
                  </a:cubicBezTo>
                  <a:lnTo>
                    <a:pt x="2627400" y="1507469"/>
                  </a:lnTo>
                  <a:lnTo>
                    <a:pt x="2628933" y="1506456"/>
                  </a:lnTo>
                  <a:cubicBezTo>
                    <a:pt x="2621956" y="1500974"/>
                    <a:pt x="2612363" y="1504836"/>
                    <a:pt x="2603798" y="1501784"/>
                  </a:cubicBezTo>
                  <a:close/>
                  <a:moveTo>
                    <a:pt x="2617061" y="1452171"/>
                  </a:moveTo>
                  <a:lnTo>
                    <a:pt x="2616973" y="1453299"/>
                  </a:lnTo>
                  <a:lnTo>
                    <a:pt x="2624243" y="1469687"/>
                  </a:lnTo>
                  <a:lnTo>
                    <a:pt x="2624489" y="1469006"/>
                  </a:lnTo>
                  <a:close/>
                  <a:moveTo>
                    <a:pt x="2645545" y="1408114"/>
                  </a:moveTo>
                  <a:cubicBezTo>
                    <a:pt x="2639316" y="1406869"/>
                    <a:pt x="2633367" y="1408519"/>
                    <a:pt x="2627488" y="1410684"/>
                  </a:cubicBezTo>
                  <a:lnTo>
                    <a:pt x="2610124" y="1416250"/>
                  </a:lnTo>
                  <a:lnTo>
                    <a:pt x="2609074" y="1416236"/>
                  </a:lnTo>
                  <a:lnTo>
                    <a:pt x="2598307" y="1414837"/>
                  </a:lnTo>
                  <a:lnTo>
                    <a:pt x="2597703" y="1416089"/>
                  </a:lnTo>
                  <a:lnTo>
                    <a:pt x="2609074" y="1416236"/>
                  </a:lnTo>
                  <a:lnTo>
                    <a:pt x="2609851" y="1416337"/>
                  </a:lnTo>
                  <a:lnTo>
                    <a:pt x="2610124" y="1416250"/>
                  </a:lnTo>
                  <a:lnTo>
                    <a:pt x="2615761" y="1416323"/>
                  </a:lnTo>
                  <a:cubicBezTo>
                    <a:pt x="2621640" y="1414532"/>
                    <a:pt x="2627449" y="1411666"/>
                    <a:pt x="2633398" y="1410109"/>
                  </a:cubicBezTo>
                  <a:lnTo>
                    <a:pt x="2644619" y="1409495"/>
                  </a:lnTo>
                  <a:close/>
                  <a:moveTo>
                    <a:pt x="1161881" y="1403479"/>
                  </a:moveTo>
                  <a:lnTo>
                    <a:pt x="1155145" y="1410771"/>
                  </a:lnTo>
                  <a:cubicBezTo>
                    <a:pt x="1143184" y="1420738"/>
                    <a:pt x="1127237" y="1422067"/>
                    <a:pt x="1113283" y="1427383"/>
                  </a:cubicBezTo>
                  <a:cubicBezTo>
                    <a:pt x="1101655" y="1432035"/>
                    <a:pt x="1095177" y="1436520"/>
                    <a:pt x="1093682" y="1442168"/>
                  </a:cubicBezTo>
                  <a:lnTo>
                    <a:pt x="1093888" y="1442603"/>
                  </a:lnTo>
                  <a:lnTo>
                    <a:pt x="1112619" y="1428713"/>
                  </a:lnTo>
                  <a:cubicBezTo>
                    <a:pt x="1126573" y="1423398"/>
                    <a:pt x="1142520" y="1422069"/>
                    <a:pt x="1154480" y="1412102"/>
                  </a:cubicBezTo>
                  <a:lnTo>
                    <a:pt x="1162446" y="1403479"/>
                  </a:lnTo>
                  <a:close/>
                  <a:moveTo>
                    <a:pt x="2591941" y="1312144"/>
                  </a:moveTo>
                  <a:lnTo>
                    <a:pt x="2591889" y="1312681"/>
                  </a:lnTo>
                  <a:cubicBezTo>
                    <a:pt x="2594215" y="1322398"/>
                    <a:pt x="2600029" y="1331036"/>
                    <a:pt x="2609664" y="1339010"/>
                  </a:cubicBezTo>
                  <a:cubicBezTo>
                    <a:pt x="2610328" y="1339675"/>
                    <a:pt x="2610993" y="1340339"/>
                    <a:pt x="2611657" y="1341004"/>
                  </a:cubicBezTo>
                  <a:cubicBezTo>
                    <a:pt x="2619132" y="1348811"/>
                    <a:pt x="2624739" y="1354625"/>
                    <a:pt x="2628445" y="1359422"/>
                  </a:cubicBezTo>
                  <a:lnTo>
                    <a:pt x="2633743" y="1371529"/>
                  </a:lnTo>
                  <a:lnTo>
                    <a:pt x="2634332" y="1370406"/>
                  </a:lnTo>
                  <a:cubicBezTo>
                    <a:pt x="2634581" y="1362931"/>
                    <a:pt x="2626940" y="1355289"/>
                    <a:pt x="2611657" y="1339674"/>
                  </a:cubicBezTo>
                  <a:cubicBezTo>
                    <a:pt x="2610992" y="1339010"/>
                    <a:pt x="2610328" y="1338345"/>
                    <a:pt x="2609663" y="1337681"/>
                  </a:cubicBezTo>
                  <a:close/>
                  <a:moveTo>
                    <a:pt x="652180" y="711485"/>
                  </a:moveTo>
                  <a:lnTo>
                    <a:pt x="652143" y="711753"/>
                  </a:lnTo>
                  <a:cubicBezTo>
                    <a:pt x="653472" y="722385"/>
                    <a:pt x="651478" y="734345"/>
                    <a:pt x="662110" y="740325"/>
                  </a:cubicBezTo>
                  <a:cubicBezTo>
                    <a:pt x="669419" y="744146"/>
                    <a:pt x="674943" y="748631"/>
                    <a:pt x="679116" y="753656"/>
                  </a:cubicBezTo>
                  <a:lnTo>
                    <a:pt x="682825" y="760555"/>
                  </a:lnTo>
                  <a:lnTo>
                    <a:pt x="678991" y="753074"/>
                  </a:lnTo>
                  <a:cubicBezTo>
                    <a:pt x="674901" y="748007"/>
                    <a:pt x="669419" y="743481"/>
                    <a:pt x="662110" y="739660"/>
                  </a:cubicBezTo>
                  <a:cubicBezTo>
                    <a:pt x="656794" y="736670"/>
                    <a:pt x="654635" y="732184"/>
                    <a:pt x="653638" y="727118"/>
                  </a:cubicBezTo>
                  <a:close/>
                  <a:moveTo>
                    <a:pt x="160432" y="450667"/>
                  </a:moveTo>
                  <a:lnTo>
                    <a:pt x="155039" y="498210"/>
                  </a:lnTo>
                  <a:cubicBezTo>
                    <a:pt x="150637" y="513077"/>
                    <a:pt x="144823" y="527363"/>
                    <a:pt x="141168" y="542314"/>
                  </a:cubicBezTo>
                  <a:cubicBezTo>
                    <a:pt x="140504" y="545637"/>
                    <a:pt x="138511" y="550288"/>
                    <a:pt x="139840" y="552946"/>
                  </a:cubicBezTo>
                  <a:lnTo>
                    <a:pt x="139899" y="553129"/>
                  </a:lnTo>
                  <a:lnTo>
                    <a:pt x="141168" y="542979"/>
                  </a:lnTo>
                  <a:cubicBezTo>
                    <a:pt x="148477" y="513078"/>
                    <a:pt x="164424" y="485835"/>
                    <a:pt x="160437" y="451282"/>
                  </a:cubicBezTo>
                  <a:close/>
                  <a:moveTo>
                    <a:pt x="164502" y="257484"/>
                  </a:moveTo>
                  <a:lnTo>
                    <a:pt x="162431" y="272540"/>
                  </a:lnTo>
                  <a:cubicBezTo>
                    <a:pt x="156451" y="281510"/>
                    <a:pt x="154624" y="289816"/>
                    <a:pt x="154707" y="298371"/>
                  </a:cubicBezTo>
                  <a:lnTo>
                    <a:pt x="154769" y="298826"/>
                  </a:lnTo>
                  <a:lnTo>
                    <a:pt x="162431" y="273204"/>
                  </a:lnTo>
                  <a:cubicBezTo>
                    <a:pt x="167082" y="266227"/>
                    <a:pt x="167414" y="260912"/>
                    <a:pt x="164590" y="257506"/>
                  </a:cubicBezTo>
                  <a:close/>
                  <a:moveTo>
                    <a:pt x="2462817" y="224033"/>
                  </a:moveTo>
                  <a:cubicBezTo>
                    <a:pt x="2494046" y="240645"/>
                    <a:pt x="2524612" y="258586"/>
                    <a:pt x="2555842" y="274533"/>
                  </a:cubicBezTo>
                  <a:cubicBezTo>
                    <a:pt x="2568799" y="281178"/>
                    <a:pt x="2578558" y="287864"/>
                    <a:pt x="2585597" y="294935"/>
                  </a:cubicBezTo>
                  <a:lnTo>
                    <a:pt x="2593657" y="308555"/>
                  </a:lnTo>
                  <a:lnTo>
                    <a:pt x="2595189" y="308555"/>
                  </a:lnTo>
                  <a:lnTo>
                    <a:pt x="2594643" y="304075"/>
                  </a:lnTo>
                  <a:cubicBezTo>
                    <a:pt x="2587923" y="292827"/>
                    <a:pt x="2575526" y="282922"/>
                    <a:pt x="2555841" y="273204"/>
                  </a:cubicBezTo>
                  <a:lnTo>
                    <a:pt x="2466586" y="224752"/>
                  </a:lnTo>
                  <a:close/>
                  <a:moveTo>
                    <a:pt x="2450856" y="216060"/>
                  </a:moveTo>
                  <a:cubicBezTo>
                    <a:pt x="2448198" y="216724"/>
                    <a:pt x="2448198" y="217389"/>
                    <a:pt x="2450856" y="218718"/>
                  </a:cubicBezTo>
                  <a:cubicBezTo>
                    <a:pt x="2451521" y="218718"/>
                    <a:pt x="2452185" y="218718"/>
                    <a:pt x="2452850" y="218053"/>
                  </a:cubicBezTo>
                  <a:cubicBezTo>
                    <a:pt x="2452850" y="218053"/>
                    <a:pt x="2452185" y="216724"/>
                    <a:pt x="2452850" y="216724"/>
                  </a:cubicBezTo>
                  <a:cubicBezTo>
                    <a:pt x="2452185" y="216724"/>
                    <a:pt x="2451521" y="216060"/>
                    <a:pt x="2450856" y="216060"/>
                  </a:cubicBezTo>
                  <a:close/>
                  <a:moveTo>
                    <a:pt x="523901" y="164896"/>
                  </a:moveTo>
                  <a:cubicBezTo>
                    <a:pt x="507954" y="181508"/>
                    <a:pt x="507954" y="199448"/>
                    <a:pt x="507954" y="217389"/>
                  </a:cubicBezTo>
                  <a:cubicBezTo>
                    <a:pt x="506625" y="281842"/>
                    <a:pt x="527223" y="345631"/>
                    <a:pt x="508618" y="410750"/>
                  </a:cubicBezTo>
                  <a:cubicBezTo>
                    <a:pt x="504631" y="425368"/>
                    <a:pt x="517256" y="435335"/>
                    <a:pt x="525230" y="445967"/>
                  </a:cubicBezTo>
                  <a:cubicBezTo>
                    <a:pt x="526559" y="447960"/>
                    <a:pt x="531874" y="448624"/>
                    <a:pt x="531874" y="448624"/>
                  </a:cubicBezTo>
                  <a:cubicBezTo>
                    <a:pt x="539848" y="430684"/>
                    <a:pt x="555795" y="439986"/>
                    <a:pt x="568420" y="437328"/>
                  </a:cubicBezTo>
                  <a:cubicBezTo>
                    <a:pt x="575729" y="436000"/>
                    <a:pt x="578387" y="433342"/>
                    <a:pt x="576394" y="424704"/>
                  </a:cubicBezTo>
                  <a:cubicBezTo>
                    <a:pt x="569085" y="380184"/>
                    <a:pt x="571078" y="334335"/>
                    <a:pt x="555131" y="291145"/>
                  </a:cubicBezTo>
                  <a:cubicBezTo>
                    <a:pt x="540512" y="251277"/>
                    <a:pt x="540512" y="208086"/>
                    <a:pt x="523901" y="164896"/>
                  </a:cubicBezTo>
                  <a:close/>
                  <a:moveTo>
                    <a:pt x="2475339" y="20956"/>
                  </a:moveTo>
                  <a:lnTo>
                    <a:pt x="2482751" y="34660"/>
                  </a:lnTo>
                  <a:cubicBezTo>
                    <a:pt x="2515309" y="84495"/>
                    <a:pt x="2541224" y="138317"/>
                    <a:pt x="2567802" y="192139"/>
                  </a:cubicBezTo>
                  <a:cubicBezTo>
                    <a:pt x="2569131" y="194797"/>
                    <a:pt x="2570460" y="196790"/>
                    <a:pt x="2571125" y="199448"/>
                  </a:cubicBezTo>
                  <a:lnTo>
                    <a:pt x="2577784" y="222595"/>
                  </a:lnTo>
                  <a:lnTo>
                    <a:pt x="2577935" y="221791"/>
                  </a:lnTo>
                  <a:cubicBezTo>
                    <a:pt x="2575941" y="213901"/>
                    <a:pt x="2572121" y="205761"/>
                    <a:pt x="2571124" y="198120"/>
                  </a:cubicBezTo>
                  <a:cubicBezTo>
                    <a:pt x="2570460" y="195462"/>
                    <a:pt x="2569131" y="193468"/>
                    <a:pt x="2567802" y="190811"/>
                  </a:cubicBezTo>
                  <a:cubicBezTo>
                    <a:pt x="2541223" y="137653"/>
                    <a:pt x="2515309" y="83831"/>
                    <a:pt x="2482750" y="33332"/>
                  </a:cubicBezTo>
                  <a:close/>
                  <a:moveTo>
                    <a:pt x="2472671" y="5629"/>
                  </a:moveTo>
                  <a:lnTo>
                    <a:pt x="2473946" y="18381"/>
                  </a:lnTo>
                  <a:lnTo>
                    <a:pt x="2474166" y="18787"/>
                  </a:lnTo>
                  <a:close/>
                  <a:moveTo>
                    <a:pt x="42826" y="108"/>
                  </a:moveTo>
                  <a:cubicBezTo>
                    <a:pt x="97978" y="1437"/>
                    <a:pt x="153129" y="1437"/>
                    <a:pt x="208944" y="1437"/>
                  </a:cubicBezTo>
                  <a:cubicBezTo>
                    <a:pt x="201635" y="33331"/>
                    <a:pt x="182365" y="59910"/>
                    <a:pt x="169076" y="88482"/>
                  </a:cubicBezTo>
                  <a:cubicBezTo>
                    <a:pt x="148478" y="133666"/>
                    <a:pt x="142497" y="182172"/>
                    <a:pt x="128544" y="229349"/>
                  </a:cubicBezTo>
                  <a:lnTo>
                    <a:pt x="128579" y="229872"/>
                  </a:lnTo>
                  <a:lnTo>
                    <a:pt x="146318" y="158833"/>
                  </a:lnTo>
                  <a:cubicBezTo>
                    <a:pt x="152132" y="135161"/>
                    <a:pt x="158776" y="111739"/>
                    <a:pt x="169075" y="89147"/>
                  </a:cubicBezTo>
                  <a:cubicBezTo>
                    <a:pt x="182365" y="60575"/>
                    <a:pt x="201634" y="33996"/>
                    <a:pt x="208943" y="2101"/>
                  </a:cubicBezTo>
                  <a:cubicBezTo>
                    <a:pt x="319245" y="2101"/>
                    <a:pt x="429546" y="1437"/>
                    <a:pt x="539848" y="1437"/>
                  </a:cubicBezTo>
                  <a:cubicBezTo>
                    <a:pt x="550479" y="36654"/>
                    <a:pt x="554466" y="73199"/>
                    <a:pt x="554466" y="109081"/>
                  </a:cubicBezTo>
                  <a:cubicBezTo>
                    <a:pt x="555131" y="190146"/>
                    <a:pt x="581045" y="264566"/>
                    <a:pt x="604966" y="338986"/>
                  </a:cubicBezTo>
                  <a:cubicBezTo>
                    <a:pt x="615597" y="373539"/>
                    <a:pt x="614268" y="406763"/>
                    <a:pt x="614268" y="441315"/>
                  </a:cubicBezTo>
                  <a:cubicBezTo>
                    <a:pt x="614268" y="481848"/>
                    <a:pt x="626229" y="520387"/>
                    <a:pt x="634867" y="558926"/>
                  </a:cubicBezTo>
                  <a:cubicBezTo>
                    <a:pt x="641511" y="588163"/>
                    <a:pt x="640847" y="618064"/>
                    <a:pt x="656130" y="645971"/>
                  </a:cubicBezTo>
                  <a:lnTo>
                    <a:pt x="659280" y="660925"/>
                  </a:lnTo>
                  <a:lnTo>
                    <a:pt x="659338" y="660536"/>
                  </a:lnTo>
                  <a:cubicBezTo>
                    <a:pt x="659452" y="655231"/>
                    <a:pt x="658622" y="650123"/>
                    <a:pt x="656130" y="645305"/>
                  </a:cubicBezTo>
                  <a:cubicBezTo>
                    <a:pt x="640847" y="617398"/>
                    <a:pt x="641511" y="587497"/>
                    <a:pt x="634867" y="558260"/>
                  </a:cubicBezTo>
                  <a:cubicBezTo>
                    <a:pt x="626229" y="519721"/>
                    <a:pt x="614268" y="481182"/>
                    <a:pt x="614268" y="440649"/>
                  </a:cubicBezTo>
                  <a:cubicBezTo>
                    <a:pt x="614268" y="406097"/>
                    <a:pt x="615597" y="372874"/>
                    <a:pt x="604966" y="338321"/>
                  </a:cubicBezTo>
                  <a:cubicBezTo>
                    <a:pt x="581045" y="263901"/>
                    <a:pt x="555131" y="189481"/>
                    <a:pt x="554466" y="108416"/>
                  </a:cubicBezTo>
                  <a:cubicBezTo>
                    <a:pt x="554466" y="72534"/>
                    <a:pt x="550479" y="35989"/>
                    <a:pt x="539848" y="772"/>
                  </a:cubicBezTo>
                  <a:cubicBezTo>
                    <a:pt x="606295" y="772"/>
                    <a:pt x="672077" y="772"/>
                    <a:pt x="738524" y="772"/>
                  </a:cubicBezTo>
                  <a:lnTo>
                    <a:pt x="740088" y="2084"/>
                  </a:lnTo>
                  <a:lnTo>
                    <a:pt x="899325" y="1437"/>
                  </a:lnTo>
                  <a:cubicBezTo>
                    <a:pt x="1325248" y="108"/>
                    <a:pt x="1748515" y="108"/>
                    <a:pt x="2172445" y="108"/>
                  </a:cubicBezTo>
                  <a:cubicBezTo>
                    <a:pt x="2181083" y="108"/>
                    <a:pt x="2190386" y="772"/>
                    <a:pt x="2199024" y="1437"/>
                  </a:cubicBezTo>
                  <a:lnTo>
                    <a:pt x="2216661" y="19568"/>
                  </a:lnTo>
                  <a:lnTo>
                    <a:pt x="2199022" y="772"/>
                  </a:lnTo>
                  <a:cubicBezTo>
                    <a:pt x="2290054" y="772"/>
                    <a:pt x="2381087" y="772"/>
                    <a:pt x="2472119" y="108"/>
                  </a:cubicBezTo>
                  <a:lnTo>
                    <a:pt x="2472185" y="773"/>
                  </a:lnTo>
                  <a:lnTo>
                    <a:pt x="2662156" y="108"/>
                  </a:lnTo>
                  <a:cubicBezTo>
                    <a:pt x="2668136" y="108"/>
                    <a:pt x="2674781" y="-1220"/>
                    <a:pt x="2678768" y="5424"/>
                  </a:cubicBezTo>
                  <a:cubicBezTo>
                    <a:pt x="2714649" y="62568"/>
                    <a:pt x="2753853" y="119048"/>
                    <a:pt x="2757175" y="190146"/>
                  </a:cubicBezTo>
                  <a:cubicBezTo>
                    <a:pt x="2757839" y="212738"/>
                    <a:pt x="2765813" y="233336"/>
                    <a:pt x="2780431" y="251277"/>
                  </a:cubicBezTo>
                  <a:cubicBezTo>
                    <a:pt x="2814984" y="294467"/>
                    <a:pt x="2814984" y="342974"/>
                    <a:pt x="2802359" y="392809"/>
                  </a:cubicBezTo>
                  <a:cubicBezTo>
                    <a:pt x="2797043" y="413407"/>
                    <a:pt x="2796378" y="433341"/>
                    <a:pt x="2797708" y="453940"/>
                  </a:cubicBezTo>
                  <a:cubicBezTo>
                    <a:pt x="2807675" y="576201"/>
                    <a:pt x="2800365" y="697799"/>
                    <a:pt x="2790398" y="819397"/>
                  </a:cubicBezTo>
                  <a:cubicBezTo>
                    <a:pt x="2783089" y="911757"/>
                    <a:pt x="2775780" y="1004783"/>
                    <a:pt x="2787740" y="1097144"/>
                  </a:cubicBezTo>
                  <a:cubicBezTo>
                    <a:pt x="2789734" y="1111098"/>
                    <a:pt x="2789069" y="1126380"/>
                    <a:pt x="2794385" y="1139005"/>
                  </a:cubicBezTo>
                  <a:cubicBezTo>
                    <a:pt x="2809668" y="1175551"/>
                    <a:pt x="2795714" y="1204123"/>
                    <a:pt x="2770464" y="1228044"/>
                  </a:cubicBezTo>
                  <a:lnTo>
                    <a:pt x="2757806" y="1247333"/>
                  </a:lnTo>
                  <a:lnTo>
                    <a:pt x="2757806" y="1258742"/>
                  </a:lnTo>
                  <a:lnTo>
                    <a:pt x="2750319" y="1258742"/>
                  </a:lnTo>
                  <a:lnTo>
                    <a:pt x="2744301" y="1267912"/>
                  </a:lnTo>
                  <a:cubicBezTo>
                    <a:pt x="2741228" y="1281866"/>
                    <a:pt x="2744550" y="1296816"/>
                    <a:pt x="2756510" y="1313760"/>
                  </a:cubicBezTo>
                  <a:cubicBezTo>
                    <a:pt x="2761826" y="1321069"/>
                    <a:pt x="2763155" y="1332365"/>
                    <a:pt x="2763820" y="1341668"/>
                  </a:cubicBezTo>
                  <a:cubicBezTo>
                    <a:pt x="2769800" y="1464594"/>
                    <a:pt x="2782425" y="1586856"/>
                    <a:pt x="2771129" y="1709782"/>
                  </a:cubicBezTo>
                  <a:cubicBezTo>
                    <a:pt x="2769135" y="1730381"/>
                    <a:pt x="2771129" y="1750979"/>
                    <a:pt x="2771129" y="1771578"/>
                  </a:cubicBezTo>
                  <a:cubicBezTo>
                    <a:pt x="2771129" y="1792176"/>
                    <a:pt x="2775116" y="1812110"/>
                    <a:pt x="2789069" y="1828722"/>
                  </a:cubicBezTo>
                  <a:cubicBezTo>
                    <a:pt x="2775780" y="1857294"/>
                    <a:pt x="2767806" y="1888524"/>
                    <a:pt x="2745215" y="1911781"/>
                  </a:cubicBezTo>
                  <a:cubicBezTo>
                    <a:pt x="2690064" y="1966931"/>
                    <a:pt x="2623617" y="1987530"/>
                    <a:pt x="2547203" y="1972911"/>
                  </a:cubicBezTo>
                  <a:cubicBezTo>
                    <a:pt x="2542552" y="1964273"/>
                    <a:pt x="2533914" y="1962280"/>
                    <a:pt x="2526605" y="1957629"/>
                  </a:cubicBezTo>
                  <a:cubicBezTo>
                    <a:pt x="2517967" y="1911781"/>
                    <a:pt x="2502684" y="1869255"/>
                    <a:pt x="2480092" y="1828058"/>
                  </a:cubicBezTo>
                  <a:cubicBezTo>
                    <a:pt x="2450856" y="1774900"/>
                    <a:pt x="2426270" y="1719085"/>
                    <a:pt x="2429593" y="1655296"/>
                  </a:cubicBezTo>
                  <a:lnTo>
                    <a:pt x="2429593" y="1499148"/>
                  </a:lnTo>
                  <a:lnTo>
                    <a:pt x="2429593" y="1499147"/>
                  </a:lnTo>
                  <a:cubicBezTo>
                    <a:pt x="2426935" y="1431371"/>
                    <a:pt x="2427600" y="1364260"/>
                    <a:pt x="2428264" y="1296484"/>
                  </a:cubicBezTo>
                  <a:cubicBezTo>
                    <a:pt x="2430257" y="1148308"/>
                    <a:pt x="2433580" y="999468"/>
                    <a:pt x="2385074" y="855943"/>
                  </a:cubicBezTo>
                  <a:cubicBezTo>
                    <a:pt x="2375107" y="826042"/>
                    <a:pt x="2380422" y="794147"/>
                    <a:pt x="2376436" y="762917"/>
                  </a:cubicBezTo>
                  <a:cubicBezTo>
                    <a:pt x="2372449" y="734345"/>
                    <a:pt x="2366469" y="707102"/>
                    <a:pt x="2349192" y="683181"/>
                  </a:cubicBezTo>
                  <a:cubicBezTo>
                    <a:pt x="2343211" y="675208"/>
                    <a:pt x="2337231" y="666570"/>
                    <a:pt x="2339889" y="656602"/>
                  </a:cubicBezTo>
                  <a:cubicBezTo>
                    <a:pt x="2358494" y="576866"/>
                    <a:pt x="2341218" y="495800"/>
                    <a:pt x="2348527" y="415400"/>
                  </a:cubicBezTo>
                  <a:cubicBezTo>
                    <a:pt x="2349856" y="397459"/>
                    <a:pt x="2341882" y="390150"/>
                    <a:pt x="2326600" y="384170"/>
                  </a:cubicBezTo>
                  <a:cubicBezTo>
                    <a:pt x="2289390" y="370216"/>
                    <a:pt x="2286067" y="362243"/>
                    <a:pt x="2299357" y="324368"/>
                  </a:cubicBezTo>
                  <a:cubicBezTo>
                    <a:pt x="2305337" y="308421"/>
                    <a:pt x="2309988" y="292474"/>
                    <a:pt x="2317962" y="277191"/>
                  </a:cubicBezTo>
                  <a:cubicBezTo>
                    <a:pt x="2334573" y="243967"/>
                    <a:pt x="2326600" y="211409"/>
                    <a:pt x="2319955" y="178185"/>
                  </a:cubicBezTo>
                  <a:cubicBezTo>
                    <a:pt x="2317297" y="162902"/>
                    <a:pt x="2303343" y="158251"/>
                    <a:pt x="2291383" y="152271"/>
                  </a:cubicBezTo>
                  <a:cubicBezTo>
                    <a:pt x="2258824" y="134995"/>
                    <a:pt x="2250186" y="120377"/>
                    <a:pt x="2260153" y="85160"/>
                  </a:cubicBezTo>
                  <a:cubicBezTo>
                    <a:pt x="2266798" y="63232"/>
                    <a:pt x="2259489" y="51272"/>
                    <a:pt x="2241548" y="41969"/>
                  </a:cubicBezTo>
                  <a:lnTo>
                    <a:pt x="2220581" y="23506"/>
                  </a:lnTo>
                  <a:lnTo>
                    <a:pt x="2241550" y="42634"/>
                  </a:lnTo>
                  <a:cubicBezTo>
                    <a:pt x="2214306" y="45956"/>
                    <a:pt x="2186399" y="51936"/>
                    <a:pt x="2159156" y="51272"/>
                  </a:cubicBezTo>
                  <a:cubicBezTo>
                    <a:pt x="2112643" y="49943"/>
                    <a:pt x="2092709" y="82502"/>
                    <a:pt x="2076762" y="115725"/>
                  </a:cubicBezTo>
                  <a:cubicBezTo>
                    <a:pt x="2054834" y="162238"/>
                    <a:pt x="2050848" y="214731"/>
                    <a:pt x="2057492" y="265230"/>
                  </a:cubicBezTo>
                  <a:cubicBezTo>
                    <a:pt x="2062143" y="296460"/>
                    <a:pt x="2061479" y="325032"/>
                    <a:pt x="2054170" y="354933"/>
                  </a:cubicBezTo>
                  <a:cubicBezTo>
                    <a:pt x="2044867" y="390150"/>
                    <a:pt x="2046861" y="428689"/>
                    <a:pt x="2035565" y="462577"/>
                  </a:cubicBezTo>
                  <a:cubicBezTo>
                    <a:pt x="2018289" y="515070"/>
                    <a:pt x="2026262" y="568227"/>
                    <a:pt x="2021611" y="620720"/>
                  </a:cubicBezTo>
                  <a:cubicBezTo>
                    <a:pt x="2020947" y="628694"/>
                    <a:pt x="2018953" y="637996"/>
                    <a:pt x="2022275" y="644641"/>
                  </a:cubicBezTo>
                  <a:cubicBezTo>
                    <a:pt x="2044203" y="683845"/>
                    <a:pt x="2036229" y="727701"/>
                    <a:pt x="2042209" y="769562"/>
                  </a:cubicBezTo>
                  <a:cubicBezTo>
                    <a:pt x="2044867" y="789496"/>
                    <a:pt x="2050183" y="808101"/>
                    <a:pt x="2061479" y="824713"/>
                  </a:cubicBezTo>
                  <a:cubicBezTo>
                    <a:pt x="2072775" y="841324"/>
                    <a:pt x="2078091" y="862587"/>
                    <a:pt x="2067459" y="877870"/>
                  </a:cubicBezTo>
                  <a:cubicBezTo>
                    <a:pt x="2052176" y="901791"/>
                    <a:pt x="2061479" y="920396"/>
                    <a:pt x="2070782" y="940330"/>
                  </a:cubicBezTo>
                  <a:cubicBezTo>
                    <a:pt x="2094038" y="988172"/>
                    <a:pt x="2109321" y="1039336"/>
                    <a:pt x="2113307" y="1091164"/>
                  </a:cubicBezTo>
                  <a:cubicBezTo>
                    <a:pt x="2116630" y="1133690"/>
                    <a:pt x="2118623" y="1175551"/>
                    <a:pt x="2128590" y="1217413"/>
                  </a:cubicBezTo>
                  <a:cubicBezTo>
                    <a:pt x="2132577" y="1234025"/>
                    <a:pt x="2137228" y="1249972"/>
                    <a:pt x="2143873" y="1265919"/>
                  </a:cubicBezTo>
                  <a:cubicBezTo>
                    <a:pt x="2161149" y="1304458"/>
                    <a:pt x="2171116" y="1344990"/>
                    <a:pt x="2166465" y="1388181"/>
                  </a:cubicBezTo>
                  <a:cubicBezTo>
                    <a:pt x="2164471" y="1403464"/>
                    <a:pt x="2168458" y="1416089"/>
                    <a:pt x="2184405" y="1418746"/>
                  </a:cubicBezTo>
                  <a:cubicBezTo>
                    <a:pt x="2223609" y="1424062"/>
                    <a:pt x="2241550" y="1455292"/>
                    <a:pt x="2256168" y="1484529"/>
                  </a:cubicBezTo>
                  <a:cubicBezTo>
                    <a:pt x="2280753" y="1533035"/>
                    <a:pt x="2298029" y="1584863"/>
                    <a:pt x="2318628" y="1634698"/>
                  </a:cubicBezTo>
                  <a:cubicBezTo>
                    <a:pt x="2320621" y="1636027"/>
                    <a:pt x="2319292" y="1640014"/>
                    <a:pt x="2318628" y="1643336"/>
                  </a:cubicBezTo>
                  <a:cubicBezTo>
                    <a:pt x="2296700" y="1612106"/>
                    <a:pt x="2262813" y="1600146"/>
                    <a:pt x="2228925" y="1589514"/>
                  </a:cubicBezTo>
                  <a:cubicBezTo>
                    <a:pt x="2099354" y="1550975"/>
                    <a:pt x="1967125" y="1530377"/>
                    <a:pt x="1832238" y="1521739"/>
                  </a:cubicBezTo>
                  <a:cubicBezTo>
                    <a:pt x="1692035" y="1512436"/>
                    <a:pt x="1551168" y="1505792"/>
                    <a:pt x="1410301" y="1509114"/>
                  </a:cubicBezTo>
                  <a:cubicBezTo>
                    <a:pt x="1333886" y="1511107"/>
                    <a:pt x="1257473" y="1519745"/>
                    <a:pt x="1181723" y="1529712"/>
                  </a:cubicBezTo>
                  <a:cubicBezTo>
                    <a:pt x="1169099" y="1531041"/>
                    <a:pt x="1157138" y="1531041"/>
                    <a:pt x="1144513" y="1532370"/>
                  </a:cubicBezTo>
                  <a:lnTo>
                    <a:pt x="1144442" y="1531174"/>
                  </a:lnTo>
                  <a:lnTo>
                    <a:pt x="1107220" y="1537934"/>
                  </a:lnTo>
                  <a:cubicBezTo>
                    <a:pt x="1094346" y="1539180"/>
                    <a:pt x="1081389" y="1540011"/>
                    <a:pt x="1068764" y="1542336"/>
                  </a:cubicBezTo>
                  <a:cubicBezTo>
                    <a:pt x="1027567" y="1550309"/>
                    <a:pt x="987699" y="1564263"/>
                    <a:pt x="950489" y="1583533"/>
                  </a:cubicBezTo>
                  <a:cubicBezTo>
                    <a:pt x="856134" y="1630710"/>
                    <a:pt x="762444" y="1677223"/>
                    <a:pt x="682708" y="1748321"/>
                  </a:cubicBezTo>
                  <a:cubicBezTo>
                    <a:pt x="653472" y="1774235"/>
                    <a:pt x="630216" y="1805465"/>
                    <a:pt x="603637" y="1834701"/>
                  </a:cubicBezTo>
                  <a:cubicBezTo>
                    <a:pt x="605630" y="1793504"/>
                    <a:pt x="606959" y="1752972"/>
                    <a:pt x="610946" y="1711775"/>
                  </a:cubicBezTo>
                  <a:cubicBezTo>
                    <a:pt x="615597" y="1659282"/>
                    <a:pt x="634202" y="1611440"/>
                    <a:pt x="660117" y="1566257"/>
                  </a:cubicBezTo>
                  <a:cubicBezTo>
                    <a:pt x="682708" y="1527053"/>
                    <a:pt x="693340" y="1485856"/>
                    <a:pt x="690682" y="1441337"/>
                  </a:cubicBezTo>
                  <a:cubicBezTo>
                    <a:pt x="689353" y="1415423"/>
                    <a:pt x="691346" y="1389508"/>
                    <a:pt x="690018" y="1363594"/>
                  </a:cubicBezTo>
                  <a:cubicBezTo>
                    <a:pt x="688689" y="1339009"/>
                    <a:pt x="691346" y="1317081"/>
                    <a:pt x="714603" y="1303128"/>
                  </a:cubicBezTo>
                  <a:cubicBezTo>
                    <a:pt x="721912" y="1298476"/>
                    <a:pt x="723241" y="1290503"/>
                    <a:pt x="723241" y="1281865"/>
                  </a:cubicBezTo>
                  <a:cubicBezTo>
                    <a:pt x="723241" y="1180201"/>
                    <a:pt x="723241" y="1078538"/>
                    <a:pt x="723241" y="976874"/>
                  </a:cubicBezTo>
                  <a:cubicBezTo>
                    <a:pt x="723241" y="960263"/>
                    <a:pt x="718590" y="948302"/>
                    <a:pt x="704636" y="935677"/>
                  </a:cubicBezTo>
                  <a:cubicBezTo>
                    <a:pt x="683373" y="916408"/>
                    <a:pt x="681379" y="888500"/>
                    <a:pt x="685366" y="861257"/>
                  </a:cubicBezTo>
                  <a:lnTo>
                    <a:pt x="688757" y="843740"/>
                  </a:lnTo>
                  <a:lnTo>
                    <a:pt x="644626" y="873561"/>
                  </a:lnTo>
                  <a:cubicBezTo>
                    <a:pt x="595414" y="899631"/>
                    <a:pt x="539848" y="911592"/>
                    <a:pt x="488020" y="931028"/>
                  </a:cubicBezTo>
                  <a:cubicBezTo>
                    <a:pt x="422902" y="955613"/>
                    <a:pt x="355791" y="973553"/>
                    <a:pt x="290008" y="994816"/>
                  </a:cubicBezTo>
                  <a:cubicBezTo>
                    <a:pt x="252798" y="1006777"/>
                    <a:pt x="218246" y="1003454"/>
                    <a:pt x="185687" y="981527"/>
                  </a:cubicBezTo>
                  <a:cubicBezTo>
                    <a:pt x="198312" y="970231"/>
                    <a:pt x="198312" y="954948"/>
                    <a:pt x="198312" y="939666"/>
                  </a:cubicBezTo>
                  <a:lnTo>
                    <a:pt x="198293" y="939295"/>
                  </a:lnTo>
                  <a:lnTo>
                    <a:pt x="196735" y="961427"/>
                  </a:lnTo>
                  <a:cubicBezTo>
                    <a:pt x="195157" y="968570"/>
                    <a:pt x="192001" y="975215"/>
                    <a:pt x="185688" y="980863"/>
                  </a:cubicBezTo>
                  <a:cubicBezTo>
                    <a:pt x="155122" y="979534"/>
                    <a:pt x="131866" y="962257"/>
                    <a:pt x="111932" y="941659"/>
                  </a:cubicBezTo>
                  <a:cubicBezTo>
                    <a:pt x="89340" y="917738"/>
                    <a:pt x="68741" y="891824"/>
                    <a:pt x="47478" y="866574"/>
                  </a:cubicBezTo>
                  <a:cubicBezTo>
                    <a:pt x="18905" y="832686"/>
                    <a:pt x="24886" y="790825"/>
                    <a:pt x="22892" y="751621"/>
                  </a:cubicBezTo>
                  <a:cubicBezTo>
                    <a:pt x="19570" y="694477"/>
                    <a:pt x="25550" y="637997"/>
                    <a:pt x="22892" y="580853"/>
                  </a:cubicBezTo>
                  <a:cubicBezTo>
                    <a:pt x="19570" y="513742"/>
                    <a:pt x="13590" y="447295"/>
                    <a:pt x="4952" y="381513"/>
                  </a:cubicBezTo>
                  <a:cubicBezTo>
                    <a:pt x="-7009" y="295796"/>
                    <a:pt x="5616" y="211409"/>
                    <a:pt x="12261" y="127686"/>
                  </a:cubicBezTo>
                  <a:cubicBezTo>
                    <a:pt x="15583" y="91140"/>
                    <a:pt x="21563" y="55259"/>
                    <a:pt x="24221" y="18713"/>
                  </a:cubicBezTo>
                  <a:cubicBezTo>
                    <a:pt x="25550" y="5424"/>
                    <a:pt x="28873" y="108"/>
                    <a:pt x="42826" y="10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1758A85-8AC9-4699-B014-176E7704B5C3}"/>
                </a:ext>
              </a:extLst>
            </p:cNvPr>
            <p:cNvSpPr/>
            <p:nvPr/>
          </p:nvSpPr>
          <p:spPr>
            <a:xfrm>
              <a:off x="3144169" y="1829942"/>
              <a:ext cx="318944" cy="312300"/>
            </a:xfrm>
            <a:custGeom>
              <a:avLst/>
              <a:gdLst>
                <a:gd name="connsiteX0" fmla="*/ 0 w 318944"/>
                <a:gd name="connsiteY0" fmla="*/ 144189 h 312299"/>
                <a:gd name="connsiteX1" fmla="*/ 198011 w 318944"/>
                <a:gd name="connsiteY1" fmla="*/ 83058 h 312299"/>
                <a:gd name="connsiteX2" fmla="*/ 241866 w 318944"/>
                <a:gd name="connsiteY2" fmla="*/ 0 h 312299"/>
                <a:gd name="connsiteX3" fmla="*/ 300339 w 318944"/>
                <a:gd name="connsiteY3" fmla="*/ 64453 h 312299"/>
                <a:gd name="connsiteX4" fmla="*/ 303662 w 318944"/>
                <a:gd name="connsiteY4" fmla="*/ 99006 h 312299"/>
                <a:gd name="connsiteX5" fmla="*/ 306984 w 318944"/>
                <a:gd name="connsiteY5" fmla="*/ 127578 h 312299"/>
                <a:gd name="connsiteX6" fmla="*/ 314293 w 318944"/>
                <a:gd name="connsiteY6" fmla="*/ 182728 h 312299"/>
                <a:gd name="connsiteX7" fmla="*/ 287714 w 318944"/>
                <a:gd name="connsiteY7" fmla="*/ 219274 h 312299"/>
                <a:gd name="connsiteX8" fmla="*/ 250504 w 318944"/>
                <a:gd name="connsiteY8" fmla="*/ 182064 h 312299"/>
                <a:gd name="connsiteX9" fmla="*/ 249840 w 318944"/>
                <a:gd name="connsiteY9" fmla="*/ 239873 h 312299"/>
                <a:gd name="connsiteX10" fmla="*/ 230570 w 318944"/>
                <a:gd name="connsiteY10" fmla="*/ 242531 h 312299"/>
                <a:gd name="connsiteX11" fmla="*/ 196682 w 318944"/>
                <a:gd name="connsiteY11" fmla="*/ 213959 h 312299"/>
                <a:gd name="connsiteX12" fmla="*/ 211301 w 318944"/>
                <a:gd name="connsiteY12" fmla="*/ 256484 h 312299"/>
                <a:gd name="connsiteX13" fmla="*/ 182064 w 318944"/>
                <a:gd name="connsiteY13" fmla="*/ 295023 h 312299"/>
                <a:gd name="connsiteX14" fmla="*/ 153492 w 318944"/>
                <a:gd name="connsiteY14" fmla="*/ 275089 h 312299"/>
                <a:gd name="connsiteX15" fmla="*/ 141532 w 318944"/>
                <a:gd name="connsiteY15" fmla="*/ 241202 h 312299"/>
                <a:gd name="connsiteX16" fmla="*/ 137545 w 318944"/>
                <a:gd name="connsiteY16" fmla="*/ 299675 h 312299"/>
                <a:gd name="connsiteX17" fmla="*/ 125584 w 318944"/>
                <a:gd name="connsiteY17" fmla="*/ 316951 h 312299"/>
                <a:gd name="connsiteX18" fmla="*/ 73756 w 318944"/>
                <a:gd name="connsiteY18" fmla="*/ 284392 h 312299"/>
                <a:gd name="connsiteX19" fmla="*/ 57144 w 318944"/>
                <a:gd name="connsiteY19" fmla="*/ 252498 h 312299"/>
                <a:gd name="connsiteX20" fmla="*/ 45184 w 318944"/>
                <a:gd name="connsiteY20" fmla="*/ 217945 h 312299"/>
                <a:gd name="connsiteX21" fmla="*/ 40533 w 318944"/>
                <a:gd name="connsiteY21" fmla="*/ 194024 h 312299"/>
                <a:gd name="connsiteX22" fmla="*/ 0 w 318944"/>
                <a:gd name="connsiteY22" fmla="*/ 144189 h 31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8944" h="312299">
                  <a:moveTo>
                    <a:pt x="0" y="144189"/>
                  </a:moveTo>
                  <a:cubicBezTo>
                    <a:pt x="77078" y="158808"/>
                    <a:pt x="142860" y="138209"/>
                    <a:pt x="198011" y="83058"/>
                  </a:cubicBezTo>
                  <a:cubicBezTo>
                    <a:pt x="221268" y="59802"/>
                    <a:pt x="228577" y="28572"/>
                    <a:pt x="241866" y="0"/>
                  </a:cubicBezTo>
                  <a:cubicBezTo>
                    <a:pt x="265787" y="17941"/>
                    <a:pt x="282399" y="41862"/>
                    <a:pt x="300339" y="64453"/>
                  </a:cubicBezTo>
                  <a:cubicBezTo>
                    <a:pt x="308313" y="74420"/>
                    <a:pt x="310971" y="86381"/>
                    <a:pt x="303662" y="99006"/>
                  </a:cubicBezTo>
                  <a:cubicBezTo>
                    <a:pt x="297681" y="109637"/>
                    <a:pt x="296352" y="121598"/>
                    <a:pt x="306984" y="127578"/>
                  </a:cubicBezTo>
                  <a:cubicBezTo>
                    <a:pt x="333563" y="143525"/>
                    <a:pt x="321602" y="162794"/>
                    <a:pt x="314293" y="182728"/>
                  </a:cubicBezTo>
                  <a:cubicBezTo>
                    <a:pt x="308977" y="197347"/>
                    <a:pt x="295023" y="205985"/>
                    <a:pt x="287714" y="219274"/>
                  </a:cubicBezTo>
                  <a:cubicBezTo>
                    <a:pt x="273096" y="211301"/>
                    <a:pt x="265787" y="194689"/>
                    <a:pt x="250504" y="182064"/>
                  </a:cubicBezTo>
                  <a:cubicBezTo>
                    <a:pt x="250504" y="203991"/>
                    <a:pt x="259807" y="221932"/>
                    <a:pt x="249840" y="239873"/>
                  </a:cubicBezTo>
                  <a:cubicBezTo>
                    <a:pt x="243860" y="250504"/>
                    <a:pt x="238544" y="253162"/>
                    <a:pt x="230570" y="242531"/>
                  </a:cubicBezTo>
                  <a:cubicBezTo>
                    <a:pt x="222596" y="231235"/>
                    <a:pt x="214623" y="219274"/>
                    <a:pt x="196682" y="213959"/>
                  </a:cubicBezTo>
                  <a:cubicBezTo>
                    <a:pt x="202662" y="230570"/>
                    <a:pt x="207978" y="243195"/>
                    <a:pt x="211301" y="256484"/>
                  </a:cubicBezTo>
                  <a:cubicBezTo>
                    <a:pt x="218610" y="281734"/>
                    <a:pt x="200669" y="287714"/>
                    <a:pt x="182064" y="295023"/>
                  </a:cubicBezTo>
                  <a:cubicBezTo>
                    <a:pt x="160801" y="302997"/>
                    <a:pt x="158143" y="288379"/>
                    <a:pt x="153492" y="275089"/>
                  </a:cubicBezTo>
                  <a:cubicBezTo>
                    <a:pt x="149505" y="263794"/>
                    <a:pt x="145518" y="252498"/>
                    <a:pt x="141532" y="241202"/>
                  </a:cubicBezTo>
                  <a:cubicBezTo>
                    <a:pt x="137545" y="261136"/>
                    <a:pt x="137545" y="280405"/>
                    <a:pt x="137545" y="299675"/>
                  </a:cubicBezTo>
                  <a:cubicBezTo>
                    <a:pt x="137545" y="308313"/>
                    <a:pt x="136880" y="314957"/>
                    <a:pt x="125584" y="316951"/>
                  </a:cubicBezTo>
                  <a:cubicBezTo>
                    <a:pt x="100335" y="321602"/>
                    <a:pt x="80401" y="309642"/>
                    <a:pt x="73756" y="284392"/>
                  </a:cubicBezTo>
                  <a:cubicBezTo>
                    <a:pt x="70434" y="272432"/>
                    <a:pt x="70434" y="258478"/>
                    <a:pt x="57144" y="252498"/>
                  </a:cubicBezTo>
                  <a:cubicBezTo>
                    <a:pt x="39868" y="245188"/>
                    <a:pt x="39204" y="233228"/>
                    <a:pt x="45184" y="217945"/>
                  </a:cubicBezTo>
                  <a:cubicBezTo>
                    <a:pt x="48506" y="209972"/>
                    <a:pt x="50500" y="198011"/>
                    <a:pt x="40533" y="194024"/>
                  </a:cubicBezTo>
                  <a:cubicBezTo>
                    <a:pt x="18605" y="184722"/>
                    <a:pt x="11296" y="162794"/>
                    <a:pt x="0" y="144189"/>
                  </a:cubicBezTo>
                  <a:close/>
                </a:path>
              </a:pathLst>
            </a:custGeom>
            <a:solidFill>
              <a:srgbClr val="CE8D78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FA5F231-8511-4A2C-84B8-F0B593AC628F}"/>
                </a:ext>
              </a:extLst>
            </p:cNvPr>
            <p:cNvSpPr/>
            <p:nvPr/>
          </p:nvSpPr>
          <p:spPr>
            <a:xfrm>
              <a:off x="3116832" y="1956191"/>
              <a:ext cx="312300" cy="245853"/>
            </a:xfrm>
            <a:custGeom>
              <a:avLst/>
              <a:gdLst>
                <a:gd name="connsiteX0" fmla="*/ 27337 w 312299"/>
                <a:gd name="connsiteY0" fmla="*/ 17941 h 245852"/>
                <a:gd name="connsiteX1" fmla="*/ 69199 w 312299"/>
                <a:gd name="connsiteY1" fmla="*/ 67111 h 245852"/>
                <a:gd name="connsiteX2" fmla="*/ 73850 w 312299"/>
                <a:gd name="connsiteY2" fmla="*/ 91032 h 245852"/>
                <a:gd name="connsiteX3" fmla="*/ 85811 w 312299"/>
                <a:gd name="connsiteY3" fmla="*/ 125584 h 245852"/>
                <a:gd name="connsiteX4" fmla="*/ 102422 w 312299"/>
                <a:gd name="connsiteY4" fmla="*/ 157479 h 245852"/>
                <a:gd name="connsiteX5" fmla="*/ 154251 w 312299"/>
                <a:gd name="connsiteY5" fmla="*/ 190038 h 245852"/>
                <a:gd name="connsiteX6" fmla="*/ 166211 w 312299"/>
                <a:gd name="connsiteY6" fmla="*/ 172761 h 245852"/>
                <a:gd name="connsiteX7" fmla="*/ 170198 w 312299"/>
                <a:gd name="connsiteY7" fmla="*/ 114288 h 245852"/>
                <a:gd name="connsiteX8" fmla="*/ 182158 w 312299"/>
                <a:gd name="connsiteY8" fmla="*/ 148176 h 245852"/>
                <a:gd name="connsiteX9" fmla="*/ 210730 w 312299"/>
                <a:gd name="connsiteY9" fmla="*/ 168110 h 245852"/>
                <a:gd name="connsiteX10" fmla="*/ 239967 w 312299"/>
                <a:gd name="connsiteY10" fmla="*/ 129571 h 245852"/>
                <a:gd name="connsiteX11" fmla="*/ 225349 w 312299"/>
                <a:gd name="connsiteY11" fmla="*/ 87045 h 245852"/>
                <a:gd name="connsiteX12" fmla="*/ 259236 w 312299"/>
                <a:gd name="connsiteY12" fmla="*/ 115617 h 245852"/>
                <a:gd name="connsiteX13" fmla="*/ 278506 w 312299"/>
                <a:gd name="connsiteY13" fmla="*/ 112959 h 245852"/>
                <a:gd name="connsiteX14" fmla="*/ 279170 w 312299"/>
                <a:gd name="connsiteY14" fmla="*/ 55151 h 245852"/>
                <a:gd name="connsiteX15" fmla="*/ 316381 w 312299"/>
                <a:gd name="connsiteY15" fmla="*/ 92361 h 245852"/>
                <a:gd name="connsiteX16" fmla="*/ 267210 w 312299"/>
                <a:gd name="connsiteY16" fmla="*/ 162130 h 245852"/>
                <a:gd name="connsiteX17" fmla="*/ 134317 w 312299"/>
                <a:gd name="connsiteY17" fmla="*/ 239873 h 245852"/>
                <a:gd name="connsiteX18" fmla="*/ 85146 w 312299"/>
                <a:gd name="connsiteY18" fmla="*/ 231235 h 245852"/>
                <a:gd name="connsiteX19" fmla="*/ 46607 w 312299"/>
                <a:gd name="connsiteY19" fmla="*/ 186715 h 245852"/>
                <a:gd name="connsiteX20" fmla="*/ 25344 w 312299"/>
                <a:gd name="connsiteY20" fmla="*/ 125584 h 245852"/>
                <a:gd name="connsiteX21" fmla="*/ 8068 w 312299"/>
                <a:gd name="connsiteY21" fmla="*/ 69105 h 245852"/>
                <a:gd name="connsiteX22" fmla="*/ 6075 w 312299"/>
                <a:gd name="connsiteY22" fmla="*/ 0 h 245852"/>
                <a:gd name="connsiteX23" fmla="*/ 27337 w 312299"/>
                <a:gd name="connsiteY23" fmla="*/ 17941 h 245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2299" h="245852">
                  <a:moveTo>
                    <a:pt x="27337" y="17941"/>
                  </a:moveTo>
                  <a:cubicBezTo>
                    <a:pt x="38633" y="36546"/>
                    <a:pt x="45943" y="57809"/>
                    <a:pt x="69199" y="67111"/>
                  </a:cubicBezTo>
                  <a:cubicBezTo>
                    <a:pt x="79166" y="71098"/>
                    <a:pt x="77172" y="82394"/>
                    <a:pt x="73850" y="91032"/>
                  </a:cubicBezTo>
                  <a:cubicBezTo>
                    <a:pt x="67870" y="106315"/>
                    <a:pt x="68534" y="118275"/>
                    <a:pt x="85811" y="125584"/>
                  </a:cubicBezTo>
                  <a:cubicBezTo>
                    <a:pt x="99100" y="131565"/>
                    <a:pt x="99100" y="145518"/>
                    <a:pt x="102422" y="157479"/>
                  </a:cubicBezTo>
                  <a:cubicBezTo>
                    <a:pt x="109067" y="183393"/>
                    <a:pt x="129001" y="194689"/>
                    <a:pt x="154251" y="190038"/>
                  </a:cubicBezTo>
                  <a:cubicBezTo>
                    <a:pt x="165547" y="188044"/>
                    <a:pt x="166211" y="181400"/>
                    <a:pt x="166211" y="172761"/>
                  </a:cubicBezTo>
                  <a:cubicBezTo>
                    <a:pt x="166211" y="153492"/>
                    <a:pt x="166211" y="134222"/>
                    <a:pt x="170198" y="114288"/>
                  </a:cubicBezTo>
                  <a:cubicBezTo>
                    <a:pt x="174185" y="125584"/>
                    <a:pt x="178171" y="136880"/>
                    <a:pt x="182158" y="148176"/>
                  </a:cubicBezTo>
                  <a:cubicBezTo>
                    <a:pt x="186809" y="161466"/>
                    <a:pt x="189467" y="176748"/>
                    <a:pt x="210730" y="168110"/>
                  </a:cubicBezTo>
                  <a:cubicBezTo>
                    <a:pt x="229335" y="160801"/>
                    <a:pt x="247276" y="155485"/>
                    <a:pt x="239967" y="129571"/>
                  </a:cubicBezTo>
                  <a:cubicBezTo>
                    <a:pt x="235980" y="116282"/>
                    <a:pt x="230664" y="103657"/>
                    <a:pt x="225349" y="87045"/>
                  </a:cubicBezTo>
                  <a:cubicBezTo>
                    <a:pt x="243289" y="93025"/>
                    <a:pt x="251263" y="104321"/>
                    <a:pt x="259236" y="115617"/>
                  </a:cubicBezTo>
                  <a:cubicBezTo>
                    <a:pt x="267210" y="126913"/>
                    <a:pt x="272526" y="123591"/>
                    <a:pt x="278506" y="112959"/>
                  </a:cubicBezTo>
                  <a:cubicBezTo>
                    <a:pt x="288473" y="95019"/>
                    <a:pt x="279835" y="76414"/>
                    <a:pt x="279170" y="55151"/>
                  </a:cubicBezTo>
                  <a:cubicBezTo>
                    <a:pt x="294453" y="67776"/>
                    <a:pt x="301762" y="83723"/>
                    <a:pt x="316381" y="92361"/>
                  </a:cubicBezTo>
                  <a:cubicBezTo>
                    <a:pt x="307743" y="120933"/>
                    <a:pt x="290466" y="145518"/>
                    <a:pt x="267210" y="162130"/>
                  </a:cubicBezTo>
                  <a:cubicBezTo>
                    <a:pt x="225349" y="192031"/>
                    <a:pt x="180165" y="216616"/>
                    <a:pt x="134317" y="239873"/>
                  </a:cubicBezTo>
                  <a:cubicBezTo>
                    <a:pt x="115047" y="249840"/>
                    <a:pt x="99764" y="249840"/>
                    <a:pt x="85146" y="231235"/>
                  </a:cubicBezTo>
                  <a:cubicBezTo>
                    <a:pt x="73186" y="215952"/>
                    <a:pt x="59896" y="201334"/>
                    <a:pt x="46607" y="186715"/>
                  </a:cubicBezTo>
                  <a:cubicBezTo>
                    <a:pt x="31324" y="169439"/>
                    <a:pt x="23350" y="149505"/>
                    <a:pt x="25344" y="125584"/>
                  </a:cubicBezTo>
                  <a:cubicBezTo>
                    <a:pt x="27337" y="104321"/>
                    <a:pt x="21357" y="86381"/>
                    <a:pt x="8068" y="69105"/>
                  </a:cubicBezTo>
                  <a:cubicBezTo>
                    <a:pt x="-9208" y="47177"/>
                    <a:pt x="6739" y="23256"/>
                    <a:pt x="6075" y="0"/>
                  </a:cubicBezTo>
                  <a:cubicBezTo>
                    <a:pt x="13383" y="7309"/>
                    <a:pt x="22686" y="9967"/>
                    <a:pt x="27337" y="17941"/>
                  </a:cubicBezTo>
                  <a:close/>
                </a:path>
              </a:pathLst>
            </a:custGeom>
            <a:solidFill>
              <a:srgbClr val="995845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4B5AB89-654E-4B2F-8A8B-2FAE7ADB8A82}"/>
                </a:ext>
              </a:extLst>
            </p:cNvPr>
            <p:cNvSpPr/>
            <p:nvPr/>
          </p:nvSpPr>
          <p:spPr>
            <a:xfrm>
              <a:off x="2335884" y="5593484"/>
              <a:ext cx="6645" cy="6645"/>
            </a:xfrm>
            <a:custGeom>
              <a:avLst/>
              <a:gdLst>
                <a:gd name="connsiteX0" fmla="*/ 166 w 0"/>
                <a:gd name="connsiteY0" fmla="*/ 5980 h 0"/>
                <a:gd name="connsiteX1" fmla="*/ 4153 w 0"/>
                <a:gd name="connsiteY1" fmla="*/ 0 h 0"/>
                <a:gd name="connsiteX2" fmla="*/ 166 w 0"/>
                <a:gd name="connsiteY2" fmla="*/ 598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166" y="5980"/>
                  </a:moveTo>
                  <a:cubicBezTo>
                    <a:pt x="-498" y="2658"/>
                    <a:pt x="831" y="665"/>
                    <a:pt x="4153" y="0"/>
                  </a:cubicBezTo>
                  <a:cubicBezTo>
                    <a:pt x="2824" y="1329"/>
                    <a:pt x="1495" y="3987"/>
                    <a:pt x="166" y="5980"/>
                  </a:cubicBezTo>
                  <a:close/>
                </a:path>
              </a:pathLst>
            </a:custGeom>
            <a:solidFill>
              <a:srgbClr val="995845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BA2E788-E45D-438E-A248-A1416B518100}"/>
                </a:ext>
              </a:extLst>
            </p:cNvPr>
            <p:cNvSpPr/>
            <p:nvPr/>
          </p:nvSpPr>
          <p:spPr>
            <a:xfrm>
              <a:off x="1771380" y="392036"/>
              <a:ext cx="6645" cy="6645"/>
            </a:xfrm>
            <a:custGeom>
              <a:avLst/>
              <a:gdLst>
                <a:gd name="connsiteX0" fmla="*/ 1993 w 0"/>
                <a:gd name="connsiteY0" fmla="*/ 0 h 0"/>
                <a:gd name="connsiteX1" fmla="*/ 3987 w 0"/>
                <a:gd name="connsiteY1" fmla="*/ 664 h 0"/>
                <a:gd name="connsiteX2" fmla="*/ 1329 w 0"/>
                <a:gd name="connsiteY2" fmla="*/ 2658 h 0"/>
                <a:gd name="connsiteX3" fmla="*/ 0 w 0"/>
                <a:gd name="connsiteY3" fmla="*/ 664 h 0"/>
                <a:gd name="connsiteX4" fmla="*/ 1993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1993" y="0"/>
                  </a:moveTo>
                  <a:cubicBezTo>
                    <a:pt x="2658" y="0"/>
                    <a:pt x="3322" y="664"/>
                    <a:pt x="3987" y="664"/>
                  </a:cubicBezTo>
                  <a:cubicBezTo>
                    <a:pt x="3322" y="1329"/>
                    <a:pt x="1993" y="1993"/>
                    <a:pt x="1329" y="2658"/>
                  </a:cubicBezTo>
                  <a:cubicBezTo>
                    <a:pt x="664" y="1993"/>
                    <a:pt x="664" y="1329"/>
                    <a:pt x="0" y="664"/>
                  </a:cubicBezTo>
                  <a:cubicBezTo>
                    <a:pt x="664" y="664"/>
                    <a:pt x="1329" y="664"/>
                    <a:pt x="1993" y="0"/>
                  </a:cubicBezTo>
                  <a:close/>
                </a:path>
              </a:pathLst>
            </a:custGeom>
            <a:solidFill>
              <a:srgbClr val="EF9A4B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B27FB9D-F75E-4650-9C8A-5EA7F3CF572E}"/>
                </a:ext>
              </a:extLst>
            </p:cNvPr>
            <p:cNvSpPr/>
            <p:nvPr/>
          </p:nvSpPr>
          <p:spPr>
            <a:xfrm>
              <a:off x="1439146" y="596692"/>
              <a:ext cx="6645" cy="6645"/>
            </a:xfrm>
            <a:custGeom>
              <a:avLst/>
              <a:gdLst>
                <a:gd name="connsiteX0" fmla="*/ 1993 w 0"/>
                <a:gd name="connsiteY0" fmla="*/ 3322 h 0"/>
                <a:gd name="connsiteX1" fmla="*/ 0 w 0"/>
                <a:gd name="connsiteY1" fmla="*/ 0 h 0"/>
                <a:gd name="connsiteX2" fmla="*/ 3322 w 0"/>
                <a:gd name="connsiteY2" fmla="*/ 1993 h 0"/>
                <a:gd name="connsiteX3" fmla="*/ 1993 w 0"/>
                <a:gd name="connsiteY3" fmla="*/ 332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1993" y="3322"/>
                  </a:moveTo>
                  <a:cubicBezTo>
                    <a:pt x="1329" y="1993"/>
                    <a:pt x="664" y="1329"/>
                    <a:pt x="0" y="0"/>
                  </a:cubicBezTo>
                  <a:cubicBezTo>
                    <a:pt x="1329" y="664"/>
                    <a:pt x="2658" y="1329"/>
                    <a:pt x="3322" y="1993"/>
                  </a:cubicBezTo>
                  <a:cubicBezTo>
                    <a:pt x="3322" y="1993"/>
                    <a:pt x="1993" y="3322"/>
                    <a:pt x="1993" y="3322"/>
                  </a:cubicBezTo>
                  <a:close/>
                </a:path>
              </a:pathLst>
            </a:custGeom>
            <a:solidFill>
              <a:srgbClr val="CD631B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C29A3F8-438D-42DF-8889-E6D45CA24EA0}"/>
                </a:ext>
              </a:extLst>
            </p:cNvPr>
            <p:cNvSpPr/>
            <p:nvPr/>
          </p:nvSpPr>
          <p:spPr>
            <a:xfrm>
              <a:off x="3207958" y="1212653"/>
              <a:ext cx="6645" cy="6645"/>
            </a:xfrm>
            <a:custGeom>
              <a:avLst/>
              <a:gdLst>
                <a:gd name="connsiteX0" fmla="*/ 0 w 0"/>
                <a:gd name="connsiteY0" fmla="*/ 1993 h 0"/>
                <a:gd name="connsiteX1" fmla="*/ 2658 w 0"/>
                <a:gd name="connsiteY1" fmla="*/ 0 h 0"/>
                <a:gd name="connsiteX2" fmla="*/ 665 w 0"/>
                <a:gd name="connsiteY2" fmla="*/ 2658 h 0"/>
                <a:gd name="connsiteX3" fmla="*/ 0 w 0"/>
                <a:gd name="connsiteY3" fmla="*/ 199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1993"/>
                  </a:moveTo>
                  <a:cubicBezTo>
                    <a:pt x="665" y="1329"/>
                    <a:pt x="1993" y="665"/>
                    <a:pt x="2658" y="0"/>
                  </a:cubicBezTo>
                  <a:cubicBezTo>
                    <a:pt x="1993" y="665"/>
                    <a:pt x="1329" y="1993"/>
                    <a:pt x="665" y="2658"/>
                  </a:cubicBezTo>
                  <a:cubicBezTo>
                    <a:pt x="665" y="2658"/>
                    <a:pt x="0" y="1993"/>
                    <a:pt x="0" y="1993"/>
                  </a:cubicBezTo>
                  <a:close/>
                </a:path>
              </a:pathLst>
            </a:custGeom>
            <a:solidFill>
              <a:srgbClr val="EF9A4B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6B92C8B-626E-4762-BD65-0DCDFF207C57}"/>
                </a:ext>
              </a:extLst>
            </p:cNvPr>
            <p:cNvSpPr/>
            <p:nvPr/>
          </p:nvSpPr>
          <p:spPr>
            <a:xfrm>
              <a:off x="3046326" y="215677"/>
              <a:ext cx="6645" cy="6645"/>
            </a:xfrm>
            <a:custGeom>
              <a:avLst/>
              <a:gdLst>
                <a:gd name="connsiteX0" fmla="*/ 3489 w 0"/>
                <a:gd name="connsiteY0" fmla="*/ 940 h 0"/>
                <a:gd name="connsiteX1" fmla="*/ 3489 w 0"/>
                <a:gd name="connsiteY1" fmla="*/ 2269 h 0"/>
                <a:gd name="connsiteX2" fmla="*/ 1495 w 0"/>
                <a:gd name="connsiteY2" fmla="*/ 2933 h 0"/>
                <a:gd name="connsiteX3" fmla="*/ 1495 w 0"/>
                <a:gd name="connsiteY3" fmla="*/ 275 h 0"/>
                <a:gd name="connsiteX4" fmla="*/ 3489 w 0"/>
                <a:gd name="connsiteY4" fmla="*/ 94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3489" y="940"/>
                  </a:moveTo>
                  <a:cubicBezTo>
                    <a:pt x="3489" y="1604"/>
                    <a:pt x="3489" y="2269"/>
                    <a:pt x="3489" y="2269"/>
                  </a:cubicBezTo>
                  <a:cubicBezTo>
                    <a:pt x="2824" y="2933"/>
                    <a:pt x="2159" y="2933"/>
                    <a:pt x="1495" y="2933"/>
                  </a:cubicBezTo>
                  <a:cubicBezTo>
                    <a:pt x="-498" y="1604"/>
                    <a:pt x="-498" y="940"/>
                    <a:pt x="1495" y="275"/>
                  </a:cubicBezTo>
                  <a:cubicBezTo>
                    <a:pt x="1495" y="-389"/>
                    <a:pt x="2824" y="275"/>
                    <a:pt x="3489" y="940"/>
                  </a:cubicBezTo>
                  <a:close/>
                </a:path>
              </a:pathLst>
            </a:custGeom>
            <a:solidFill>
              <a:srgbClr val="CD631B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AB0BF05-4461-4FCE-9B27-D2508126ED90}"/>
                </a:ext>
              </a:extLst>
            </p:cNvPr>
            <p:cNvSpPr/>
            <p:nvPr/>
          </p:nvSpPr>
          <p:spPr>
            <a:xfrm>
              <a:off x="1737403" y="4012052"/>
              <a:ext cx="713118" cy="2637326"/>
            </a:xfrm>
            <a:custGeom>
              <a:avLst/>
              <a:gdLst>
                <a:gd name="connsiteX0" fmla="*/ 72107 w 713118"/>
                <a:gd name="connsiteY0" fmla="*/ 2316444 h 2637326"/>
                <a:gd name="connsiteX1" fmla="*/ 73054 w 713118"/>
                <a:gd name="connsiteY1" fmla="*/ 2336040 h 2637326"/>
                <a:gd name="connsiteX2" fmla="*/ 73685 w 713118"/>
                <a:gd name="connsiteY2" fmla="*/ 2346697 h 2637326"/>
                <a:gd name="connsiteX3" fmla="*/ 73685 w 713118"/>
                <a:gd name="connsiteY3" fmla="*/ 2339551 h 2637326"/>
                <a:gd name="connsiteX4" fmla="*/ 72639 w 713118"/>
                <a:gd name="connsiteY4" fmla="*/ 2317912 h 2637326"/>
                <a:gd name="connsiteX5" fmla="*/ 175111 w 713118"/>
                <a:gd name="connsiteY5" fmla="*/ 1488940 h 2637326"/>
                <a:gd name="connsiteX6" fmla="*/ 174488 w 713118"/>
                <a:gd name="connsiteY6" fmla="*/ 1489018 h 2637326"/>
                <a:gd name="connsiteX7" fmla="*/ 186059 w 713118"/>
                <a:gd name="connsiteY7" fmla="*/ 1513125 h 2637326"/>
                <a:gd name="connsiteX8" fmla="*/ 202006 w 713118"/>
                <a:gd name="connsiteY8" fmla="*/ 1536049 h 2637326"/>
                <a:gd name="connsiteX9" fmla="*/ 202368 w 713118"/>
                <a:gd name="connsiteY9" fmla="*/ 1536471 h 2637326"/>
                <a:gd name="connsiteX10" fmla="*/ 217161 w 713118"/>
                <a:gd name="connsiteY10" fmla="*/ 1520385 h 2637326"/>
                <a:gd name="connsiteX11" fmla="*/ 217324 w 713118"/>
                <a:gd name="connsiteY11" fmla="*/ 1520117 h 2637326"/>
                <a:gd name="connsiteX12" fmla="*/ 202672 w 713118"/>
                <a:gd name="connsiteY12" fmla="*/ 1536049 h 2637326"/>
                <a:gd name="connsiteX13" fmla="*/ 186724 w 713118"/>
                <a:gd name="connsiteY13" fmla="*/ 1513374 h 2637326"/>
                <a:gd name="connsiteX14" fmla="*/ 121102 w 713118"/>
                <a:gd name="connsiteY14" fmla="*/ 1301707 h 2637326"/>
                <a:gd name="connsiteX15" fmla="*/ 125925 w 713118"/>
                <a:gd name="connsiteY15" fmla="*/ 1327988 h 2637326"/>
                <a:gd name="connsiteX16" fmla="*/ 132901 w 713118"/>
                <a:gd name="connsiteY16" fmla="*/ 1354649 h 2637326"/>
                <a:gd name="connsiteX17" fmla="*/ 123599 w 713118"/>
                <a:gd name="connsiteY17" fmla="*/ 1371260 h 2637326"/>
                <a:gd name="connsiteX18" fmla="*/ 123625 w 713118"/>
                <a:gd name="connsiteY18" fmla="*/ 1371350 h 2637326"/>
                <a:gd name="connsiteX19" fmla="*/ 124467 w 713118"/>
                <a:gd name="connsiteY19" fmla="*/ 1362076 h 2637326"/>
                <a:gd name="connsiteX20" fmla="*/ 132856 w 713118"/>
                <a:gd name="connsiteY20" fmla="*/ 1355514 h 2637326"/>
                <a:gd name="connsiteX21" fmla="*/ 160099 w 713118"/>
                <a:gd name="connsiteY21" fmla="*/ 1328935 h 2637326"/>
                <a:gd name="connsiteX22" fmla="*/ 159858 w 713118"/>
                <a:gd name="connsiteY22" fmla="*/ 1328442 h 2637326"/>
                <a:gd name="connsiteX23" fmla="*/ 153998 w 713118"/>
                <a:gd name="connsiteY23" fmla="*/ 1349666 h 2637326"/>
                <a:gd name="connsiteX24" fmla="*/ 132901 w 713118"/>
                <a:gd name="connsiteY24" fmla="*/ 1353985 h 2637326"/>
                <a:gd name="connsiteX25" fmla="*/ 125924 w 713118"/>
                <a:gd name="connsiteY25" fmla="*/ 1327323 h 2637326"/>
                <a:gd name="connsiteX26" fmla="*/ 121226 w 713118"/>
                <a:gd name="connsiteY26" fmla="*/ 1301716 h 2637326"/>
                <a:gd name="connsiteX27" fmla="*/ 120307 w 713118"/>
                <a:gd name="connsiteY27" fmla="*/ 1164371 h 2637326"/>
                <a:gd name="connsiteX28" fmla="*/ 107901 w 713118"/>
                <a:gd name="connsiteY28" fmla="*/ 1172668 h 2637326"/>
                <a:gd name="connsiteX29" fmla="*/ 90376 w 713118"/>
                <a:gd name="connsiteY29" fmla="*/ 1171920 h 2637326"/>
                <a:gd name="connsiteX30" fmla="*/ 88886 w 713118"/>
                <a:gd name="connsiteY30" fmla="*/ 1182609 h 2637326"/>
                <a:gd name="connsiteX31" fmla="*/ 90330 w 713118"/>
                <a:gd name="connsiteY31" fmla="*/ 1172786 h 2637326"/>
                <a:gd name="connsiteX32" fmla="*/ 120231 w 713118"/>
                <a:gd name="connsiteY32" fmla="*/ 1164812 h 2637326"/>
                <a:gd name="connsiteX33" fmla="*/ 83167 w 713118"/>
                <a:gd name="connsiteY33" fmla="*/ 1114398 h 2637326"/>
                <a:gd name="connsiteX34" fmla="*/ 85718 w 713118"/>
                <a:gd name="connsiteY34" fmla="*/ 1138424 h 2637326"/>
                <a:gd name="connsiteX35" fmla="*/ 83838 w 713118"/>
                <a:gd name="connsiteY35" fmla="*/ 1114789 h 2637326"/>
                <a:gd name="connsiteX36" fmla="*/ 238516 w 713118"/>
                <a:gd name="connsiteY36" fmla="*/ 643177 h 2637326"/>
                <a:gd name="connsiteX37" fmla="*/ 217953 w 713118"/>
                <a:gd name="connsiteY37" fmla="*/ 651643 h 2637326"/>
                <a:gd name="connsiteX38" fmla="*/ 182487 w 713118"/>
                <a:gd name="connsiteY38" fmla="*/ 666677 h 2637326"/>
                <a:gd name="connsiteX39" fmla="*/ 182011 w 713118"/>
                <a:gd name="connsiteY39" fmla="*/ 667543 h 2637326"/>
                <a:gd name="connsiteX40" fmla="*/ 215915 w 713118"/>
                <a:gd name="connsiteY40" fmla="*/ 653172 h 2637326"/>
                <a:gd name="connsiteX41" fmla="*/ 238507 w 713118"/>
                <a:gd name="connsiteY41" fmla="*/ 643870 h 2637326"/>
                <a:gd name="connsiteX42" fmla="*/ 393327 w 713118"/>
                <a:gd name="connsiteY42" fmla="*/ 0 h 2637326"/>
                <a:gd name="connsiteX43" fmla="*/ 474392 w 713118"/>
                <a:gd name="connsiteY43" fmla="*/ 665 h 2637326"/>
                <a:gd name="connsiteX44" fmla="*/ 495655 w 713118"/>
                <a:gd name="connsiteY44" fmla="*/ 2658 h 2637326"/>
                <a:gd name="connsiteX45" fmla="*/ 524227 w 713118"/>
                <a:gd name="connsiteY45" fmla="*/ 35881 h 2637326"/>
                <a:gd name="connsiteX46" fmla="*/ 532866 w 713118"/>
                <a:gd name="connsiteY46" fmla="*/ 63124 h 2637326"/>
                <a:gd name="connsiteX47" fmla="*/ 554793 w 713118"/>
                <a:gd name="connsiteY47" fmla="*/ 54486 h 2637326"/>
                <a:gd name="connsiteX48" fmla="*/ 577385 w 713118"/>
                <a:gd name="connsiteY48" fmla="*/ 56480 h 2637326"/>
                <a:gd name="connsiteX49" fmla="*/ 626555 w 713118"/>
                <a:gd name="connsiteY49" fmla="*/ 128242 h 2637326"/>
                <a:gd name="connsiteX50" fmla="*/ 645825 w 713118"/>
                <a:gd name="connsiteY50" fmla="*/ 241201 h 2637326"/>
                <a:gd name="connsiteX51" fmla="*/ 625891 w 713118"/>
                <a:gd name="connsiteY51" fmla="*/ 265123 h 2637326"/>
                <a:gd name="connsiteX52" fmla="*/ 604628 w 713118"/>
                <a:gd name="connsiteY52" fmla="*/ 283063 h 2637326"/>
                <a:gd name="connsiteX53" fmla="*/ 625226 w 713118"/>
                <a:gd name="connsiteY53" fmla="*/ 301668 h 2637326"/>
                <a:gd name="connsiteX54" fmla="*/ 648483 w 713118"/>
                <a:gd name="connsiteY54" fmla="*/ 325589 h 2637326"/>
                <a:gd name="connsiteX55" fmla="*/ 625891 w 713118"/>
                <a:gd name="connsiteY55" fmla="*/ 445858 h 2637326"/>
                <a:gd name="connsiteX56" fmla="*/ 586023 w 713118"/>
                <a:gd name="connsiteY56" fmla="*/ 473766 h 2637326"/>
                <a:gd name="connsiteX57" fmla="*/ 563431 w 713118"/>
                <a:gd name="connsiteY57" fmla="*/ 476424 h 2637326"/>
                <a:gd name="connsiteX58" fmla="*/ 571405 w 713118"/>
                <a:gd name="connsiteY58" fmla="*/ 488384 h 2637326"/>
                <a:gd name="connsiteX59" fmla="*/ 579378 w 713118"/>
                <a:gd name="connsiteY59" fmla="*/ 520943 h 2637326"/>
                <a:gd name="connsiteX60" fmla="*/ 531537 w 713118"/>
                <a:gd name="connsiteY60" fmla="*/ 648521 h 2637326"/>
                <a:gd name="connsiteX61" fmla="*/ 538846 w 713118"/>
                <a:gd name="connsiteY61" fmla="*/ 763474 h 2637326"/>
                <a:gd name="connsiteX62" fmla="*/ 530208 w 713118"/>
                <a:gd name="connsiteY62" fmla="*/ 802013 h 2637326"/>
                <a:gd name="connsiteX63" fmla="*/ 531537 w 713118"/>
                <a:gd name="connsiteY63" fmla="*/ 819289 h 2637326"/>
                <a:gd name="connsiteX64" fmla="*/ 613266 w 713118"/>
                <a:gd name="connsiteY64" fmla="*/ 883078 h 2637326"/>
                <a:gd name="connsiteX65" fmla="*/ 649147 w 713118"/>
                <a:gd name="connsiteY65" fmla="*/ 974774 h 2637326"/>
                <a:gd name="connsiteX66" fmla="*/ 674397 w 713118"/>
                <a:gd name="connsiteY66" fmla="*/ 1013313 h 2637326"/>
                <a:gd name="connsiteX67" fmla="*/ 688351 w 713118"/>
                <a:gd name="connsiteY67" fmla="*/ 1029925 h 2637326"/>
                <a:gd name="connsiteX68" fmla="*/ 708285 w 713118"/>
                <a:gd name="connsiteY68" fmla="*/ 1093714 h 2637326"/>
                <a:gd name="connsiteX69" fmla="*/ 700311 w 713118"/>
                <a:gd name="connsiteY69" fmla="*/ 1128266 h 2637326"/>
                <a:gd name="connsiteX70" fmla="*/ 703634 w 713118"/>
                <a:gd name="connsiteY70" fmla="*/ 1163483 h 2637326"/>
                <a:gd name="connsiteX71" fmla="*/ 711607 w 713118"/>
                <a:gd name="connsiteY71" fmla="*/ 1184746 h 2637326"/>
                <a:gd name="connsiteX72" fmla="*/ 711607 w 713118"/>
                <a:gd name="connsiteY72" fmla="*/ 1272456 h 2637326"/>
                <a:gd name="connsiteX73" fmla="*/ 691009 w 713118"/>
                <a:gd name="connsiteY73" fmla="*/ 1300363 h 2637326"/>
                <a:gd name="connsiteX74" fmla="*/ 686357 w 713118"/>
                <a:gd name="connsiteY74" fmla="*/ 1340231 h 2637326"/>
                <a:gd name="connsiteX75" fmla="*/ 699647 w 713118"/>
                <a:gd name="connsiteY75" fmla="*/ 1366810 h 2637326"/>
                <a:gd name="connsiteX76" fmla="*/ 624562 w 713118"/>
                <a:gd name="connsiteY76" fmla="*/ 1546880 h 2637326"/>
                <a:gd name="connsiteX77" fmla="*/ 601306 w 713118"/>
                <a:gd name="connsiteY77" fmla="*/ 1578775 h 2637326"/>
                <a:gd name="connsiteX78" fmla="*/ 597319 w 713118"/>
                <a:gd name="connsiteY78" fmla="*/ 1584755 h 2637326"/>
                <a:gd name="connsiteX79" fmla="*/ 437182 w 713118"/>
                <a:gd name="connsiteY79" fmla="*/ 1682432 h 2637326"/>
                <a:gd name="connsiteX80" fmla="*/ 376716 w 713118"/>
                <a:gd name="connsiteY80" fmla="*/ 1682432 h 2637326"/>
                <a:gd name="connsiteX81" fmla="*/ 322219 w 713118"/>
                <a:gd name="connsiteY81" fmla="*/ 1659041 h 2637326"/>
                <a:gd name="connsiteX82" fmla="*/ 296823 w 713118"/>
                <a:gd name="connsiteY82" fmla="*/ 1639516 h 2637326"/>
                <a:gd name="connsiteX83" fmla="*/ 287466 w 713118"/>
                <a:gd name="connsiteY83" fmla="*/ 1637569 h 2637326"/>
                <a:gd name="connsiteX84" fmla="*/ 267539 w 713118"/>
                <a:gd name="connsiteY84" fmla="*/ 1620260 h 2637326"/>
                <a:gd name="connsiteX85" fmla="*/ 230874 w 713118"/>
                <a:gd name="connsiteY85" fmla="*/ 1724474 h 2637326"/>
                <a:gd name="connsiteX86" fmla="*/ 231197 w 713118"/>
                <a:gd name="connsiteY86" fmla="*/ 1724756 h 2637326"/>
                <a:gd name="connsiteX87" fmla="*/ 229379 w 713118"/>
                <a:gd name="connsiteY87" fmla="*/ 1731315 h 2637326"/>
                <a:gd name="connsiteX88" fmla="*/ 226372 w 713118"/>
                <a:gd name="connsiteY88" fmla="*/ 1731421 h 2637326"/>
                <a:gd name="connsiteX89" fmla="*/ 226372 w 713118"/>
                <a:gd name="connsiteY89" fmla="*/ 1732082 h 2637326"/>
                <a:gd name="connsiteX90" fmla="*/ 226372 w 713118"/>
                <a:gd name="connsiteY90" fmla="*/ 1752171 h 2637326"/>
                <a:gd name="connsiteX91" fmla="*/ 205733 w 713118"/>
                <a:gd name="connsiteY91" fmla="*/ 1795935 h 2637326"/>
                <a:gd name="connsiteX92" fmla="*/ 208616 w 713118"/>
                <a:gd name="connsiteY92" fmla="*/ 1793620 h 2637326"/>
                <a:gd name="connsiteX93" fmla="*/ 200298 w 713118"/>
                <a:gd name="connsiteY93" fmla="*/ 1817264 h 2637326"/>
                <a:gd name="connsiteX94" fmla="*/ 198472 w 713118"/>
                <a:gd name="connsiteY94" fmla="*/ 1818729 h 2637326"/>
                <a:gd name="connsiteX95" fmla="*/ 171395 w 713118"/>
                <a:gd name="connsiteY95" fmla="*/ 1855192 h 2637326"/>
                <a:gd name="connsiteX96" fmla="*/ 167377 w 713118"/>
                <a:gd name="connsiteY96" fmla="*/ 1853956 h 2637326"/>
                <a:gd name="connsiteX97" fmla="*/ 157874 w 713118"/>
                <a:gd name="connsiteY97" fmla="*/ 1882465 h 2637326"/>
                <a:gd name="connsiteX98" fmla="*/ 143665 w 713118"/>
                <a:gd name="connsiteY98" fmla="*/ 2098328 h 2637326"/>
                <a:gd name="connsiteX99" fmla="*/ 193739 w 713118"/>
                <a:gd name="connsiteY99" fmla="*/ 2148402 h 2637326"/>
                <a:gd name="connsiteX100" fmla="*/ 403512 w 713118"/>
                <a:gd name="connsiteY100" fmla="*/ 2195094 h 2637326"/>
                <a:gd name="connsiteX101" fmla="*/ 476594 w 713118"/>
                <a:gd name="connsiteY101" fmla="*/ 2149080 h 2637326"/>
                <a:gd name="connsiteX102" fmla="*/ 486744 w 713118"/>
                <a:gd name="connsiteY102" fmla="*/ 2130132 h 2637326"/>
                <a:gd name="connsiteX103" fmla="*/ 509075 w 713118"/>
                <a:gd name="connsiteY103" fmla="*/ 2111861 h 2637326"/>
                <a:gd name="connsiteX104" fmla="*/ 514488 w 713118"/>
                <a:gd name="connsiteY104" fmla="*/ 2138929 h 2637326"/>
                <a:gd name="connsiteX105" fmla="*/ 507044 w 713118"/>
                <a:gd name="connsiteY105" fmla="*/ 2227575 h 2637326"/>
                <a:gd name="connsiteX106" fmla="*/ 504918 w 713118"/>
                <a:gd name="connsiteY106" fmla="*/ 2227213 h 2637326"/>
                <a:gd name="connsiteX107" fmla="*/ 504294 w 713118"/>
                <a:gd name="connsiteY107" fmla="*/ 2288426 h 2637326"/>
                <a:gd name="connsiteX108" fmla="*/ 495656 w 713118"/>
                <a:gd name="connsiteY108" fmla="*/ 2318991 h 2637326"/>
                <a:gd name="connsiteX109" fmla="*/ 452466 w 713118"/>
                <a:gd name="connsiteY109" fmla="*/ 2475806 h 2637326"/>
                <a:gd name="connsiteX110" fmla="*/ 445821 w 713118"/>
                <a:gd name="connsiteY110" fmla="*/ 2511687 h 2637326"/>
                <a:gd name="connsiteX111" fmla="*/ 444485 w 713118"/>
                <a:gd name="connsiteY111" fmla="*/ 2512173 h 2637326"/>
                <a:gd name="connsiteX112" fmla="*/ 437411 w 713118"/>
                <a:gd name="connsiteY112" fmla="*/ 2561721 h 2637326"/>
                <a:gd name="connsiteX113" fmla="*/ 308276 w 713118"/>
                <a:gd name="connsiteY113" fmla="*/ 2636380 h 2637326"/>
                <a:gd name="connsiteX114" fmla="*/ 140830 w 713118"/>
                <a:gd name="connsiteY114" fmla="*/ 2619103 h 2637326"/>
                <a:gd name="connsiteX115" fmla="*/ 35844 w 713118"/>
                <a:gd name="connsiteY115" fmla="*/ 2564617 h 2637326"/>
                <a:gd name="connsiteX116" fmla="*/ 25877 w 713118"/>
                <a:gd name="connsiteY116" fmla="*/ 2528071 h 2637326"/>
                <a:gd name="connsiteX117" fmla="*/ 45811 w 713118"/>
                <a:gd name="connsiteY117" fmla="*/ 2341356 h 2637326"/>
                <a:gd name="connsiteX118" fmla="*/ 64416 w 713118"/>
                <a:gd name="connsiteY118" fmla="*/ 2292850 h 2637326"/>
                <a:gd name="connsiteX119" fmla="*/ 65133 w 713118"/>
                <a:gd name="connsiteY119" fmla="*/ 2294828 h 2637326"/>
                <a:gd name="connsiteX120" fmla="*/ 66742 w 713118"/>
                <a:gd name="connsiteY120" fmla="*/ 2225551 h 2637326"/>
                <a:gd name="connsiteX121" fmla="*/ 58436 w 713118"/>
                <a:gd name="connsiteY121" fmla="*/ 2153539 h 2637326"/>
                <a:gd name="connsiteX122" fmla="*/ 58443 w 713118"/>
                <a:gd name="connsiteY122" fmla="*/ 2153550 h 2637326"/>
                <a:gd name="connsiteX123" fmla="*/ 58436 w 713118"/>
                <a:gd name="connsiteY123" fmla="*/ 2153538 h 2637326"/>
                <a:gd name="connsiteX124" fmla="*/ 57688 w 713118"/>
                <a:gd name="connsiteY124" fmla="*/ 2089064 h 2637326"/>
                <a:gd name="connsiteX125" fmla="*/ 53187 w 713118"/>
                <a:gd name="connsiteY125" fmla="*/ 2068133 h 2637326"/>
                <a:gd name="connsiteX126" fmla="*/ 53120 w 713118"/>
                <a:gd name="connsiteY126" fmla="*/ 2068488 h 2637326"/>
                <a:gd name="connsiteX127" fmla="*/ 8601 w 713118"/>
                <a:gd name="connsiteY127" fmla="*/ 1968818 h 2637326"/>
                <a:gd name="connsiteX128" fmla="*/ 11923 w 713118"/>
                <a:gd name="connsiteY128" fmla="*/ 1835260 h 2637326"/>
                <a:gd name="connsiteX129" fmla="*/ 11923 w 713118"/>
                <a:gd name="connsiteY129" fmla="*/ 1804694 h 2637326"/>
                <a:gd name="connsiteX130" fmla="*/ 11923 w 713118"/>
                <a:gd name="connsiteY130" fmla="*/ 1751537 h 2637326"/>
                <a:gd name="connsiteX131" fmla="*/ 69067 w 713118"/>
                <a:gd name="connsiteY131" fmla="*/ 1645886 h 2637326"/>
                <a:gd name="connsiteX132" fmla="*/ 113975 w 713118"/>
                <a:gd name="connsiteY132" fmla="*/ 1583645 h 2637326"/>
                <a:gd name="connsiteX133" fmla="*/ 158770 w 713118"/>
                <a:gd name="connsiteY133" fmla="*/ 1565484 h 2637326"/>
                <a:gd name="connsiteX134" fmla="*/ 164116 w 713118"/>
                <a:gd name="connsiteY134" fmla="*/ 1560687 h 2637326"/>
                <a:gd name="connsiteX135" fmla="*/ 198958 w 713118"/>
                <a:gd name="connsiteY135" fmla="*/ 1560687 h 2637326"/>
                <a:gd name="connsiteX136" fmla="*/ 182242 w 713118"/>
                <a:gd name="connsiteY136" fmla="*/ 1546168 h 2637326"/>
                <a:gd name="connsiteX137" fmla="*/ 102758 w 713118"/>
                <a:gd name="connsiteY137" fmla="*/ 1382092 h 2637326"/>
                <a:gd name="connsiteX138" fmla="*/ 86829 w 713118"/>
                <a:gd name="connsiteY138" fmla="*/ 1321512 h 2637326"/>
                <a:gd name="connsiteX139" fmla="*/ 81904 w 713118"/>
                <a:gd name="connsiteY139" fmla="*/ 1299997 h 2637326"/>
                <a:gd name="connsiteX140" fmla="*/ 68448 w 713118"/>
                <a:gd name="connsiteY140" fmla="*/ 1215775 h 2637326"/>
                <a:gd name="connsiteX141" fmla="*/ 62551 w 713118"/>
                <a:gd name="connsiteY141" fmla="*/ 1159545 h 2637326"/>
                <a:gd name="connsiteX142" fmla="*/ 67074 w 713118"/>
                <a:gd name="connsiteY142" fmla="*/ 1103375 h 2637326"/>
                <a:gd name="connsiteX143" fmla="*/ 67074 w 713118"/>
                <a:gd name="connsiteY143" fmla="*/ 1000689 h 2637326"/>
                <a:gd name="connsiteX144" fmla="*/ 84350 w 713118"/>
                <a:gd name="connsiteY144" fmla="*/ 996702 h 2637326"/>
                <a:gd name="connsiteX145" fmla="*/ 119650 w 713118"/>
                <a:gd name="connsiteY145" fmla="*/ 990970 h 2637326"/>
                <a:gd name="connsiteX146" fmla="*/ 120020 w 713118"/>
                <a:gd name="connsiteY146" fmla="*/ 989859 h 2637326"/>
                <a:gd name="connsiteX147" fmla="*/ 107600 w 713118"/>
                <a:gd name="connsiteY147" fmla="*/ 994777 h 2637326"/>
                <a:gd name="connsiteX148" fmla="*/ 84395 w 713118"/>
                <a:gd name="connsiteY148" fmla="*/ 995836 h 2637326"/>
                <a:gd name="connsiteX149" fmla="*/ 85891 w 713118"/>
                <a:gd name="connsiteY149" fmla="*/ 963610 h 2637326"/>
                <a:gd name="connsiteX150" fmla="*/ 90224 w 713118"/>
                <a:gd name="connsiteY150" fmla="*/ 932477 h 2637326"/>
                <a:gd name="connsiteX151" fmla="*/ 89666 w 713118"/>
                <a:gd name="connsiteY151" fmla="*/ 932248 h 2637326"/>
                <a:gd name="connsiteX152" fmla="*/ 125547 w 713118"/>
                <a:gd name="connsiteY152" fmla="*/ 802677 h 2637326"/>
                <a:gd name="connsiteX153" fmla="*/ 170731 w 713118"/>
                <a:gd name="connsiteY153" fmla="*/ 803342 h 2637326"/>
                <a:gd name="connsiteX154" fmla="*/ 172377 w 713118"/>
                <a:gd name="connsiteY154" fmla="*/ 801813 h 2637326"/>
                <a:gd name="connsiteX155" fmla="*/ 126257 w 713118"/>
                <a:gd name="connsiteY155" fmla="*/ 801813 h 2637326"/>
                <a:gd name="connsiteX156" fmla="*/ 148849 w 713118"/>
                <a:gd name="connsiteY156" fmla="*/ 652308 h 2637326"/>
                <a:gd name="connsiteX157" fmla="*/ 139546 w 713118"/>
                <a:gd name="connsiteY157" fmla="*/ 456290 h 2637326"/>
                <a:gd name="connsiteX158" fmla="*/ 126921 w 713118"/>
                <a:gd name="connsiteY158" fmla="*/ 282200 h 2637326"/>
                <a:gd name="connsiteX159" fmla="*/ 127914 w 713118"/>
                <a:gd name="connsiteY159" fmla="*/ 274259 h 2637326"/>
                <a:gd name="connsiteX160" fmla="*/ 133074 w 713118"/>
                <a:gd name="connsiteY160" fmla="*/ 261454 h 2637326"/>
                <a:gd name="connsiteX161" fmla="*/ 141965 w 713118"/>
                <a:gd name="connsiteY161" fmla="*/ 242809 h 2637326"/>
                <a:gd name="connsiteX162" fmla="*/ 141724 w 713118"/>
                <a:gd name="connsiteY162" fmla="*/ 239987 h 2637326"/>
                <a:gd name="connsiteX163" fmla="*/ 173389 w 713118"/>
                <a:gd name="connsiteY163" fmla="*/ 161405 h 2637326"/>
                <a:gd name="connsiteX164" fmla="*/ 174718 w 713118"/>
                <a:gd name="connsiteY164" fmla="*/ 152827 h 2637326"/>
                <a:gd name="connsiteX165" fmla="*/ 192472 w 713118"/>
                <a:gd name="connsiteY165" fmla="*/ 97074 h 2637326"/>
                <a:gd name="connsiteX166" fmla="*/ 212242 w 713118"/>
                <a:gd name="connsiteY166" fmla="*/ 64986 h 2637326"/>
                <a:gd name="connsiteX167" fmla="*/ 216248 w 713118"/>
                <a:gd name="connsiteY167" fmla="*/ 55044 h 2637326"/>
                <a:gd name="connsiteX168" fmla="*/ 217945 w 713118"/>
                <a:gd name="connsiteY168" fmla="*/ 55728 h 2637326"/>
                <a:gd name="connsiteX169" fmla="*/ 221064 w 713118"/>
                <a:gd name="connsiteY169" fmla="*/ 50666 h 2637326"/>
                <a:gd name="connsiteX170" fmla="*/ 324223 w 713118"/>
                <a:gd name="connsiteY170" fmla="*/ 5316 h 2637326"/>
                <a:gd name="connsiteX171" fmla="*/ 393327 w 713118"/>
                <a:gd name="connsiteY171" fmla="*/ 0 h 263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713118" h="2637326">
                  <a:moveTo>
                    <a:pt x="72107" y="2316444"/>
                  </a:moveTo>
                  <a:cubicBezTo>
                    <a:pt x="72423" y="2322976"/>
                    <a:pt x="72738" y="2329508"/>
                    <a:pt x="73054" y="2336040"/>
                  </a:cubicBezTo>
                  <a:cubicBezTo>
                    <a:pt x="73264" y="2339592"/>
                    <a:pt x="73475" y="2343145"/>
                    <a:pt x="73685" y="2346697"/>
                  </a:cubicBezTo>
                  <a:lnTo>
                    <a:pt x="73685" y="2339551"/>
                  </a:lnTo>
                  <a:cubicBezTo>
                    <a:pt x="73336" y="2332338"/>
                    <a:pt x="72988" y="2325125"/>
                    <a:pt x="72639" y="2317912"/>
                  </a:cubicBezTo>
                  <a:close/>
                  <a:moveTo>
                    <a:pt x="175111" y="1488940"/>
                  </a:moveTo>
                  <a:lnTo>
                    <a:pt x="174488" y="1489018"/>
                  </a:lnTo>
                  <a:lnTo>
                    <a:pt x="186059" y="1513125"/>
                  </a:lnTo>
                  <a:cubicBezTo>
                    <a:pt x="191209" y="1520766"/>
                    <a:pt x="197023" y="1528075"/>
                    <a:pt x="202006" y="1536049"/>
                  </a:cubicBezTo>
                  <a:lnTo>
                    <a:pt x="202368" y="1536471"/>
                  </a:lnTo>
                  <a:lnTo>
                    <a:pt x="217161" y="1520385"/>
                  </a:lnTo>
                  <a:lnTo>
                    <a:pt x="217324" y="1520117"/>
                  </a:lnTo>
                  <a:lnTo>
                    <a:pt x="202672" y="1536049"/>
                  </a:lnTo>
                  <a:cubicBezTo>
                    <a:pt x="197689" y="1528408"/>
                    <a:pt x="191874" y="1521099"/>
                    <a:pt x="186724" y="1513374"/>
                  </a:cubicBezTo>
                  <a:close/>
                  <a:moveTo>
                    <a:pt x="121102" y="1301707"/>
                  </a:moveTo>
                  <a:lnTo>
                    <a:pt x="125925" y="1327988"/>
                  </a:lnTo>
                  <a:cubicBezTo>
                    <a:pt x="128915" y="1336709"/>
                    <a:pt x="132237" y="1345347"/>
                    <a:pt x="132901" y="1354649"/>
                  </a:cubicBezTo>
                  <a:cubicBezTo>
                    <a:pt x="124263" y="1357307"/>
                    <a:pt x="122270" y="1363952"/>
                    <a:pt x="123599" y="1371260"/>
                  </a:cubicBezTo>
                  <a:lnTo>
                    <a:pt x="123625" y="1371350"/>
                  </a:lnTo>
                  <a:lnTo>
                    <a:pt x="124467" y="1362076"/>
                  </a:lnTo>
                  <a:cubicBezTo>
                    <a:pt x="125879" y="1359169"/>
                    <a:pt x="128537" y="1356843"/>
                    <a:pt x="132856" y="1355514"/>
                  </a:cubicBezTo>
                  <a:cubicBezTo>
                    <a:pt x="152126" y="1357507"/>
                    <a:pt x="160099" y="1350863"/>
                    <a:pt x="160099" y="1328935"/>
                  </a:cubicBezTo>
                  <a:lnTo>
                    <a:pt x="159858" y="1328442"/>
                  </a:lnTo>
                  <a:lnTo>
                    <a:pt x="153998" y="1349666"/>
                  </a:lnTo>
                  <a:cubicBezTo>
                    <a:pt x="149679" y="1353819"/>
                    <a:pt x="142868" y="1354982"/>
                    <a:pt x="132901" y="1353985"/>
                  </a:cubicBezTo>
                  <a:cubicBezTo>
                    <a:pt x="132237" y="1344683"/>
                    <a:pt x="128914" y="1336045"/>
                    <a:pt x="125924" y="1327323"/>
                  </a:cubicBezTo>
                  <a:lnTo>
                    <a:pt x="121226" y="1301716"/>
                  </a:lnTo>
                  <a:close/>
                  <a:moveTo>
                    <a:pt x="120307" y="1164371"/>
                  </a:moveTo>
                  <a:lnTo>
                    <a:pt x="107901" y="1172668"/>
                  </a:lnTo>
                  <a:lnTo>
                    <a:pt x="90376" y="1171920"/>
                  </a:lnTo>
                  <a:lnTo>
                    <a:pt x="88886" y="1182609"/>
                  </a:lnTo>
                  <a:lnTo>
                    <a:pt x="90330" y="1172786"/>
                  </a:lnTo>
                  <a:cubicBezTo>
                    <a:pt x="100962" y="1172121"/>
                    <a:pt x="115580" y="1178101"/>
                    <a:pt x="120231" y="1164812"/>
                  </a:cubicBezTo>
                  <a:close/>
                  <a:moveTo>
                    <a:pt x="83167" y="1114398"/>
                  </a:moveTo>
                  <a:lnTo>
                    <a:pt x="85718" y="1138424"/>
                  </a:lnTo>
                  <a:lnTo>
                    <a:pt x="83838" y="1114789"/>
                  </a:lnTo>
                  <a:close/>
                  <a:moveTo>
                    <a:pt x="238516" y="643177"/>
                  </a:moveTo>
                  <a:lnTo>
                    <a:pt x="217953" y="651643"/>
                  </a:lnTo>
                  <a:cubicBezTo>
                    <a:pt x="204332" y="651643"/>
                    <a:pt x="192537" y="656627"/>
                    <a:pt x="182487" y="666677"/>
                  </a:cubicBezTo>
                  <a:lnTo>
                    <a:pt x="182011" y="667543"/>
                  </a:lnTo>
                  <a:lnTo>
                    <a:pt x="215915" y="653172"/>
                  </a:lnTo>
                  <a:cubicBezTo>
                    <a:pt x="225217" y="653172"/>
                    <a:pt x="233855" y="654501"/>
                    <a:pt x="238507" y="643870"/>
                  </a:cubicBezTo>
                  <a:close/>
                  <a:moveTo>
                    <a:pt x="393327" y="0"/>
                  </a:moveTo>
                  <a:cubicBezTo>
                    <a:pt x="421900" y="665"/>
                    <a:pt x="448478" y="665"/>
                    <a:pt x="474392" y="665"/>
                  </a:cubicBezTo>
                  <a:cubicBezTo>
                    <a:pt x="481702" y="1329"/>
                    <a:pt x="488346" y="2658"/>
                    <a:pt x="495655" y="2658"/>
                  </a:cubicBezTo>
                  <a:cubicBezTo>
                    <a:pt x="518247" y="2658"/>
                    <a:pt x="528214" y="12625"/>
                    <a:pt x="524227" y="35881"/>
                  </a:cubicBezTo>
                  <a:cubicBezTo>
                    <a:pt x="522234" y="45848"/>
                    <a:pt x="518912" y="56480"/>
                    <a:pt x="532866" y="63124"/>
                  </a:cubicBezTo>
                  <a:cubicBezTo>
                    <a:pt x="544826" y="69105"/>
                    <a:pt x="549477" y="61131"/>
                    <a:pt x="554793" y="54486"/>
                  </a:cubicBezTo>
                  <a:cubicBezTo>
                    <a:pt x="563431" y="44519"/>
                    <a:pt x="570740" y="50500"/>
                    <a:pt x="577385" y="56480"/>
                  </a:cubicBezTo>
                  <a:cubicBezTo>
                    <a:pt x="599977" y="76414"/>
                    <a:pt x="618582" y="98341"/>
                    <a:pt x="626555" y="128242"/>
                  </a:cubicBezTo>
                  <a:cubicBezTo>
                    <a:pt x="636522" y="165452"/>
                    <a:pt x="640509" y="203327"/>
                    <a:pt x="645825" y="241201"/>
                  </a:cubicBezTo>
                  <a:cubicBezTo>
                    <a:pt x="647818" y="256485"/>
                    <a:pt x="645160" y="267780"/>
                    <a:pt x="625891" y="265123"/>
                  </a:cubicBezTo>
                  <a:cubicBezTo>
                    <a:pt x="612602" y="263129"/>
                    <a:pt x="603964" y="265787"/>
                    <a:pt x="604628" y="283063"/>
                  </a:cubicBezTo>
                  <a:cubicBezTo>
                    <a:pt x="604628" y="299010"/>
                    <a:pt x="611273" y="303662"/>
                    <a:pt x="625226" y="301668"/>
                  </a:cubicBezTo>
                  <a:cubicBezTo>
                    <a:pt x="644496" y="299010"/>
                    <a:pt x="649812" y="307648"/>
                    <a:pt x="648483" y="325589"/>
                  </a:cubicBezTo>
                  <a:cubicBezTo>
                    <a:pt x="646489" y="366786"/>
                    <a:pt x="637187" y="406654"/>
                    <a:pt x="625891" y="445858"/>
                  </a:cubicBezTo>
                  <a:cubicBezTo>
                    <a:pt x="619911" y="467121"/>
                    <a:pt x="609944" y="477753"/>
                    <a:pt x="586023" y="473766"/>
                  </a:cubicBezTo>
                  <a:cubicBezTo>
                    <a:pt x="578714" y="472437"/>
                    <a:pt x="570076" y="470444"/>
                    <a:pt x="563431" y="476424"/>
                  </a:cubicBezTo>
                  <a:cubicBezTo>
                    <a:pt x="561438" y="483733"/>
                    <a:pt x="567418" y="487055"/>
                    <a:pt x="571405" y="488384"/>
                  </a:cubicBezTo>
                  <a:cubicBezTo>
                    <a:pt x="588681" y="496358"/>
                    <a:pt x="585358" y="507654"/>
                    <a:pt x="579378" y="520943"/>
                  </a:cubicBezTo>
                  <a:cubicBezTo>
                    <a:pt x="562102" y="562805"/>
                    <a:pt x="545490" y="605331"/>
                    <a:pt x="531537" y="648521"/>
                  </a:cubicBezTo>
                  <a:cubicBezTo>
                    <a:pt x="518912" y="688389"/>
                    <a:pt x="514925" y="726264"/>
                    <a:pt x="538846" y="763474"/>
                  </a:cubicBezTo>
                  <a:cubicBezTo>
                    <a:pt x="547484" y="776763"/>
                    <a:pt x="558115" y="794039"/>
                    <a:pt x="530208" y="802013"/>
                  </a:cubicBezTo>
                  <a:cubicBezTo>
                    <a:pt x="519576" y="805335"/>
                    <a:pt x="522234" y="814638"/>
                    <a:pt x="531537" y="819289"/>
                  </a:cubicBezTo>
                  <a:cubicBezTo>
                    <a:pt x="563431" y="834572"/>
                    <a:pt x="588016" y="859157"/>
                    <a:pt x="613266" y="883078"/>
                  </a:cubicBezTo>
                  <a:cubicBezTo>
                    <a:pt x="639845" y="908328"/>
                    <a:pt x="657121" y="936235"/>
                    <a:pt x="649147" y="974774"/>
                  </a:cubicBezTo>
                  <a:cubicBezTo>
                    <a:pt x="645160" y="994708"/>
                    <a:pt x="643167" y="1015307"/>
                    <a:pt x="674397" y="1013313"/>
                  </a:cubicBezTo>
                  <a:cubicBezTo>
                    <a:pt x="685028" y="1012649"/>
                    <a:pt x="685693" y="1022616"/>
                    <a:pt x="688351" y="1029925"/>
                  </a:cubicBezTo>
                  <a:cubicBezTo>
                    <a:pt x="694995" y="1051188"/>
                    <a:pt x="700976" y="1072451"/>
                    <a:pt x="708285" y="1093714"/>
                  </a:cubicBezTo>
                  <a:cubicBezTo>
                    <a:pt x="713601" y="1107668"/>
                    <a:pt x="706956" y="1117635"/>
                    <a:pt x="700311" y="1128266"/>
                  </a:cubicBezTo>
                  <a:cubicBezTo>
                    <a:pt x="692338" y="1140891"/>
                    <a:pt x="690344" y="1153516"/>
                    <a:pt x="703634" y="1163483"/>
                  </a:cubicBezTo>
                  <a:cubicBezTo>
                    <a:pt x="710943" y="1169463"/>
                    <a:pt x="710943" y="1176773"/>
                    <a:pt x="711607" y="1184746"/>
                  </a:cubicBezTo>
                  <a:cubicBezTo>
                    <a:pt x="715594" y="1213983"/>
                    <a:pt x="710278" y="1243219"/>
                    <a:pt x="711607" y="1272456"/>
                  </a:cubicBezTo>
                  <a:cubicBezTo>
                    <a:pt x="712272" y="1287738"/>
                    <a:pt x="702969" y="1294383"/>
                    <a:pt x="691009" y="1300363"/>
                  </a:cubicBezTo>
                  <a:cubicBezTo>
                    <a:pt x="667752" y="1310995"/>
                    <a:pt x="665759" y="1324284"/>
                    <a:pt x="686357" y="1340231"/>
                  </a:cubicBezTo>
                  <a:cubicBezTo>
                    <a:pt x="695660" y="1347540"/>
                    <a:pt x="701640" y="1354850"/>
                    <a:pt x="699647" y="1366810"/>
                  </a:cubicBezTo>
                  <a:cubicBezTo>
                    <a:pt x="677055" y="1427941"/>
                    <a:pt x="663766" y="1493059"/>
                    <a:pt x="624562" y="1546880"/>
                  </a:cubicBezTo>
                  <a:cubicBezTo>
                    <a:pt x="616588" y="1557512"/>
                    <a:pt x="609279" y="1568143"/>
                    <a:pt x="601306" y="1578775"/>
                  </a:cubicBezTo>
                  <a:cubicBezTo>
                    <a:pt x="597983" y="1579440"/>
                    <a:pt x="596654" y="1581433"/>
                    <a:pt x="597319" y="1584755"/>
                  </a:cubicBezTo>
                  <a:cubicBezTo>
                    <a:pt x="552800" y="1631268"/>
                    <a:pt x="504293" y="1673129"/>
                    <a:pt x="437182" y="1682432"/>
                  </a:cubicBezTo>
                  <a:cubicBezTo>
                    <a:pt x="417248" y="1685090"/>
                    <a:pt x="396650" y="1687748"/>
                    <a:pt x="376716" y="1682432"/>
                  </a:cubicBezTo>
                  <a:cubicBezTo>
                    <a:pt x="356616" y="1676950"/>
                    <a:pt x="338634" y="1668935"/>
                    <a:pt x="322219" y="1659041"/>
                  </a:cubicBezTo>
                  <a:lnTo>
                    <a:pt x="296823" y="1639516"/>
                  </a:lnTo>
                  <a:lnTo>
                    <a:pt x="287466" y="1637569"/>
                  </a:lnTo>
                  <a:lnTo>
                    <a:pt x="267539" y="1620260"/>
                  </a:lnTo>
                  <a:lnTo>
                    <a:pt x="230874" y="1724474"/>
                  </a:lnTo>
                  <a:lnTo>
                    <a:pt x="231197" y="1724756"/>
                  </a:lnTo>
                  <a:lnTo>
                    <a:pt x="229379" y="1731315"/>
                  </a:lnTo>
                  <a:lnTo>
                    <a:pt x="226372" y="1731421"/>
                  </a:lnTo>
                  <a:lnTo>
                    <a:pt x="226372" y="1732082"/>
                  </a:lnTo>
                  <a:lnTo>
                    <a:pt x="226372" y="1752171"/>
                  </a:lnTo>
                  <a:lnTo>
                    <a:pt x="205733" y="1795935"/>
                  </a:lnTo>
                  <a:lnTo>
                    <a:pt x="208616" y="1793620"/>
                  </a:lnTo>
                  <a:lnTo>
                    <a:pt x="200298" y="1817264"/>
                  </a:lnTo>
                  <a:lnTo>
                    <a:pt x="198472" y="1818729"/>
                  </a:lnTo>
                  <a:cubicBezTo>
                    <a:pt x="188173" y="1829776"/>
                    <a:pt x="180366" y="1843232"/>
                    <a:pt x="171395" y="1855192"/>
                  </a:cubicBezTo>
                  <a:lnTo>
                    <a:pt x="167377" y="1853956"/>
                  </a:lnTo>
                  <a:lnTo>
                    <a:pt x="157874" y="1882465"/>
                  </a:lnTo>
                  <a:cubicBezTo>
                    <a:pt x="114566" y="1952164"/>
                    <a:pt x="132837" y="2025923"/>
                    <a:pt x="143665" y="2098328"/>
                  </a:cubicBezTo>
                  <a:cubicBezTo>
                    <a:pt x="147048" y="2123365"/>
                    <a:pt x="172762" y="2136899"/>
                    <a:pt x="193739" y="2148402"/>
                  </a:cubicBezTo>
                  <a:cubicBezTo>
                    <a:pt x="259377" y="2182237"/>
                    <a:pt x="330429" y="2192388"/>
                    <a:pt x="403512" y="2195094"/>
                  </a:cubicBezTo>
                  <a:cubicBezTo>
                    <a:pt x="439377" y="2196448"/>
                    <a:pt x="461031" y="2178853"/>
                    <a:pt x="476594" y="2149080"/>
                  </a:cubicBezTo>
                  <a:cubicBezTo>
                    <a:pt x="479978" y="2142312"/>
                    <a:pt x="482684" y="2136222"/>
                    <a:pt x="486744" y="2130132"/>
                  </a:cubicBezTo>
                  <a:cubicBezTo>
                    <a:pt x="492158" y="2121336"/>
                    <a:pt x="495541" y="2107125"/>
                    <a:pt x="509075" y="2111861"/>
                  </a:cubicBezTo>
                  <a:cubicBezTo>
                    <a:pt x="520579" y="2115922"/>
                    <a:pt x="517195" y="2130809"/>
                    <a:pt x="514488" y="2138929"/>
                  </a:cubicBezTo>
                  <a:cubicBezTo>
                    <a:pt x="504338" y="2168027"/>
                    <a:pt x="513812" y="2198478"/>
                    <a:pt x="507044" y="2227575"/>
                  </a:cubicBezTo>
                  <a:lnTo>
                    <a:pt x="504918" y="2227213"/>
                  </a:lnTo>
                  <a:lnTo>
                    <a:pt x="504294" y="2288426"/>
                  </a:lnTo>
                  <a:cubicBezTo>
                    <a:pt x="510939" y="2301715"/>
                    <a:pt x="502301" y="2310353"/>
                    <a:pt x="495656" y="2318991"/>
                  </a:cubicBezTo>
                  <a:cubicBezTo>
                    <a:pt x="461104" y="2365504"/>
                    <a:pt x="450473" y="2419326"/>
                    <a:pt x="452466" y="2475806"/>
                  </a:cubicBezTo>
                  <a:cubicBezTo>
                    <a:pt x="453130" y="2488430"/>
                    <a:pt x="449808" y="2500391"/>
                    <a:pt x="445821" y="2511687"/>
                  </a:cubicBezTo>
                  <a:lnTo>
                    <a:pt x="444485" y="2512173"/>
                  </a:lnTo>
                  <a:lnTo>
                    <a:pt x="437411" y="2561721"/>
                  </a:lnTo>
                  <a:cubicBezTo>
                    <a:pt x="418661" y="2611089"/>
                    <a:pt x="369075" y="2643357"/>
                    <a:pt x="308276" y="2636380"/>
                  </a:cubicBezTo>
                  <a:cubicBezTo>
                    <a:pt x="252460" y="2629735"/>
                    <a:pt x="196645" y="2627077"/>
                    <a:pt x="140830" y="2619103"/>
                  </a:cubicBezTo>
                  <a:cubicBezTo>
                    <a:pt x="94317" y="2612459"/>
                    <a:pt x="67074" y="2595183"/>
                    <a:pt x="35844" y="2564617"/>
                  </a:cubicBezTo>
                  <a:cubicBezTo>
                    <a:pt x="31193" y="2560630"/>
                    <a:pt x="25877" y="2534716"/>
                    <a:pt x="25877" y="2528071"/>
                  </a:cubicBezTo>
                  <a:cubicBezTo>
                    <a:pt x="24548" y="2464947"/>
                    <a:pt x="18568" y="2401158"/>
                    <a:pt x="45811" y="2341356"/>
                  </a:cubicBezTo>
                  <a:cubicBezTo>
                    <a:pt x="53785" y="2324744"/>
                    <a:pt x="58436" y="2308133"/>
                    <a:pt x="64416" y="2292850"/>
                  </a:cubicBezTo>
                  <a:lnTo>
                    <a:pt x="65133" y="2294828"/>
                  </a:lnTo>
                  <a:cubicBezTo>
                    <a:pt x="65669" y="2271736"/>
                    <a:pt x="66206" y="2248643"/>
                    <a:pt x="66742" y="2225551"/>
                  </a:cubicBezTo>
                  <a:cubicBezTo>
                    <a:pt x="65081" y="2201547"/>
                    <a:pt x="61758" y="2177460"/>
                    <a:pt x="58436" y="2153539"/>
                  </a:cubicBezTo>
                  <a:cubicBezTo>
                    <a:pt x="58438" y="2153543"/>
                    <a:pt x="58441" y="2153546"/>
                    <a:pt x="58443" y="2153550"/>
                  </a:cubicBezTo>
                  <a:cubicBezTo>
                    <a:pt x="58441" y="2153546"/>
                    <a:pt x="58438" y="2153542"/>
                    <a:pt x="58436" y="2153538"/>
                  </a:cubicBezTo>
                  <a:cubicBezTo>
                    <a:pt x="52954" y="2132607"/>
                    <a:pt x="59059" y="2110555"/>
                    <a:pt x="57688" y="2089064"/>
                  </a:cubicBezTo>
                  <a:lnTo>
                    <a:pt x="53187" y="2068133"/>
                  </a:lnTo>
                  <a:cubicBezTo>
                    <a:pt x="53165" y="2068251"/>
                    <a:pt x="53142" y="2068370"/>
                    <a:pt x="53120" y="2068488"/>
                  </a:cubicBezTo>
                  <a:cubicBezTo>
                    <a:pt x="36509" y="2035929"/>
                    <a:pt x="19897" y="2004035"/>
                    <a:pt x="8601" y="1968818"/>
                  </a:cubicBezTo>
                  <a:cubicBezTo>
                    <a:pt x="-6017" y="1922970"/>
                    <a:pt x="-37" y="1879114"/>
                    <a:pt x="11923" y="1835260"/>
                  </a:cubicBezTo>
                  <a:cubicBezTo>
                    <a:pt x="14581" y="1824629"/>
                    <a:pt x="18568" y="1814661"/>
                    <a:pt x="11923" y="1804694"/>
                  </a:cubicBezTo>
                  <a:cubicBezTo>
                    <a:pt x="-702" y="1786754"/>
                    <a:pt x="3950" y="1768149"/>
                    <a:pt x="11923" y="1751537"/>
                  </a:cubicBezTo>
                  <a:cubicBezTo>
                    <a:pt x="29864" y="1715656"/>
                    <a:pt x="49798" y="1681102"/>
                    <a:pt x="69067" y="1645886"/>
                  </a:cubicBezTo>
                  <a:cubicBezTo>
                    <a:pt x="79034" y="1627281"/>
                    <a:pt x="97364" y="1595606"/>
                    <a:pt x="113975" y="1583645"/>
                  </a:cubicBezTo>
                  <a:lnTo>
                    <a:pt x="158770" y="1565484"/>
                  </a:lnTo>
                  <a:lnTo>
                    <a:pt x="164116" y="1560687"/>
                  </a:lnTo>
                  <a:lnTo>
                    <a:pt x="198958" y="1560687"/>
                  </a:lnTo>
                  <a:lnTo>
                    <a:pt x="182242" y="1546168"/>
                  </a:lnTo>
                  <a:cubicBezTo>
                    <a:pt x="150932" y="1502503"/>
                    <a:pt x="123911" y="1446725"/>
                    <a:pt x="102758" y="1382092"/>
                  </a:cubicBezTo>
                  <a:lnTo>
                    <a:pt x="86829" y="1321512"/>
                  </a:lnTo>
                  <a:lnTo>
                    <a:pt x="81904" y="1299997"/>
                  </a:lnTo>
                  <a:cubicBezTo>
                    <a:pt x="76630" y="1272131"/>
                    <a:pt x="72269" y="1244015"/>
                    <a:pt x="68448" y="1215775"/>
                  </a:cubicBezTo>
                  <a:cubicBezTo>
                    <a:pt x="66123" y="1197170"/>
                    <a:pt x="63465" y="1178399"/>
                    <a:pt x="62551" y="1159545"/>
                  </a:cubicBezTo>
                  <a:lnTo>
                    <a:pt x="67074" y="1103375"/>
                  </a:lnTo>
                  <a:lnTo>
                    <a:pt x="67074" y="1000689"/>
                  </a:lnTo>
                  <a:cubicBezTo>
                    <a:pt x="73054" y="999360"/>
                    <a:pt x="78370" y="998031"/>
                    <a:pt x="84350" y="996702"/>
                  </a:cubicBezTo>
                  <a:cubicBezTo>
                    <a:pt x="103952" y="997034"/>
                    <a:pt x="114584" y="996203"/>
                    <a:pt x="119650" y="990970"/>
                  </a:cubicBezTo>
                  <a:lnTo>
                    <a:pt x="120020" y="989859"/>
                  </a:lnTo>
                  <a:lnTo>
                    <a:pt x="107600" y="994777"/>
                  </a:lnTo>
                  <a:cubicBezTo>
                    <a:pt x="101796" y="995629"/>
                    <a:pt x="94196" y="995836"/>
                    <a:pt x="84395" y="995836"/>
                  </a:cubicBezTo>
                  <a:cubicBezTo>
                    <a:pt x="82402" y="984873"/>
                    <a:pt x="83897" y="974241"/>
                    <a:pt x="85891" y="963610"/>
                  </a:cubicBezTo>
                  <a:lnTo>
                    <a:pt x="90224" y="932477"/>
                  </a:lnTo>
                  <a:lnTo>
                    <a:pt x="89666" y="932248"/>
                  </a:lnTo>
                  <a:cubicBezTo>
                    <a:pt x="90995" y="885736"/>
                    <a:pt x="108935" y="844539"/>
                    <a:pt x="125547" y="802677"/>
                  </a:cubicBezTo>
                  <a:cubicBezTo>
                    <a:pt x="140830" y="802677"/>
                    <a:pt x="156113" y="804006"/>
                    <a:pt x="170731" y="803342"/>
                  </a:cubicBezTo>
                  <a:lnTo>
                    <a:pt x="172377" y="801813"/>
                  </a:lnTo>
                  <a:lnTo>
                    <a:pt x="126257" y="801813"/>
                  </a:lnTo>
                  <a:cubicBezTo>
                    <a:pt x="118947" y="749984"/>
                    <a:pt x="142204" y="702143"/>
                    <a:pt x="148849" y="652308"/>
                  </a:cubicBezTo>
                  <a:cubicBezTo>
                    <a:pt x="157487" y="586526"/>
                    <a:pt x="158151" y="520079"/>
                    <a:pt x="139546" y="456290"/>
                  </a:cubicBezTo>
                  <a:cubicBezTo>
                    <a:pt x="122934" y="398482"/>
                    <a:pt x="126921" y="340673"/>
                    <a:pt x="126921" y="282200"/>
                  </a:cubicBezTo>
                  <a:lnTo>
                    <a:pt x="127914" y="274259"/>
                  </a:lnTo>
                  <a:lnTo>
                    <a:pt x="133074" y="261454"/>
                  </a:lnTo>
                  <a:lnTo>
                    <a:pt x="141965" y="242809"/>
                  </a:lnTo>
                  <a:cubicBezTo>
                    <a:pt x="141885" y="241868"/>
                    <a:pt x="141804" y="240928"/>
                    <a:pt x="141724" y="239987"/>
                  </a:cubicBezTo>
                  <a:lnTo>
                    <a:pt x="173389" y="161405"/>
                  </a:lnTo>
                  <a:lnTo>
                    <a:pt x="174718" y="152827"/>
                  </a:lnTo>
                  <a:cubicBezTo>
                    <a:pt x="179203" y="133225"/>
                    <a:pt x="184934" y="114371"/>
                    <a:pt x="192472" y="97074"/>
                  </a:cubicBezTo>
                  <a:lnTo>
                    <a:pt x="212242" y="64986"/>
                  </a:lnTo>
                  <a:lnTo>
                    <a:pt x="216248" y="55044"/>
                  </a:lnTo>
                  <a:lnTo>
                    <a:pt x="217945" y="55728"/>
                  </a:lnTo>
                  <a:lnTo>
                    <a:pt x="221064" y="50666"/>
                  </a:lnTo>
                  <a:cubicBezTo>
                    <a:pt x="244487" y="23921"/>
                    <a:pt x="277378" y="6645"/>
                    <a:pt x="324223" y="5316"/>
                  </a:cubicBezTo>
                  <a:cubicBezTo>
                    <a:pt x="347479" y="4651"/>
                    <a:pt x="370071" y="1993"/>
                    <a:pt x="3933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653BDB3-0611-4767-BA2E-31F7122F93FB}"/>
                </a:ext>
              </a:extLst>
            </p:cNvPr>
            <p:cNvSpPr/>
            <p:nvPr/>
          </p:nvSpPr>
          <p:spPr>
            <a:xfrm>
              <a:off x="735233" y="8700"/>
              <a:ext cx="2682856" cy="1977468"/>
            </a:xfrm>
            <a:custGeom>
              <a:avLst/>
              <a:gdLst>
                <a:gd name="connsiteX0" fmla="*/ 1049185 w 2682856"/>
                <a:gd name="connsiteY0" fmla="*/ 392144 h 1977468"/>
                <a:gd name="connsiteX1" fmla="*/ 1047191 w 2682856"/>
                <a:gd name="connsiteY1" fmla="*/ 393473 h 1977468"/>
                <a:gd name="connsiteX2" fmla="*/ 1048520 w 2682856"/>
                <a:gd name="connsiteY2" fmla="*/ 395466 h 1977468"/>
                <a:gd name="connsiteX3" fmla="*/ 1051178 w 2682856"/>
                <a:gd name="connsiteY3" fmla="*/ 393473 h 1977468"/>
                <a:gd name="connsiteX4" fmla="*/ 1049185 w 2682856"/>
                <a:gd name="connsiteY4" fmla="*/ 392144 h 1977468"/>
                <a:gd name="connsiteX5" fmla="*/ 396678 w 2682856"/>
                <a:gd name="connsiteY5" fmla="*/ 164896 h 1977468"/>
                <a:gd name="connsiteX6" fmla="*/ 380731 w 2682856"/>
                <a:gd name="connsiteY6" fmla="*/ 217389 h 1977468"/>
                <a:gd name="connsiteX7" fmla="*/ 381395 w 2682856"/>
                <a:gd name="connsiteY7" fmla="*/ 410749 h 1977468"/>
                <a:gd name="connsiteX8" fmla="*/ 398007 w 2682856"/>
                <a:gd name="connsiteY8" fmla="*/ 445967 h 1977468"/>
                <a:gd name="connsiteX9" fmla="*/ 404651 w 2682856"/>
                <a:gd name="connsiteY9" fmla="*/ 448624 h 1977468"/>
                <a:gd name="connsiteX10" fmla="*/ 441197 w 2682856"/>
                <a:gd name="connsiteY10" fmla="*/ 437327 h 1977468"/>
                <a:gd name="connsiteX11" fmla="*/ 449171 w 2682856"/>
                <a:gd name="connsiteY11" fmla="*/ 424703 h 1977468"/>
                <a:gd name="connsiteX12" fmla="*/ 427908 w 2682856"/>
                <a:gd name="connsiteY12" fmla="*/ 291145 h 1977468"/>
                <a:gd name="connsiteX13" fmla="*/ 396678 w 2682856"/>
                <a:gd name="connsiteY13" fmla="*/ 164896 h 1977468"/>
                <a:gd name="connsiteX14" fmla="*/ 412625 w 2682856"/>
                <a:gd name="connsiteY14" fmla="*/ 1437 h 1977468"/>
                <a:gd name="connsiteX15" fmla="*/ 427243 w 2682856"/>
                <a:gd name="connsiteY15" fmla="*/ 109081 h 1977468"/>
                <a:gd name="connsiteX16" fmla="*/ 477743 w 2682856"/>
                <a:gd name="connsiteY16" fmla="*/ 338986 h 1977468"/>
                <a:gd name="connsiteX17" fmla="*/ 487045 w 2682856"/>
                <a:gd name="connsiteY17" fmla="*/ 441315 h 1977468"/>
                <a:gd name="connsiteX18" fmla="*/ 507644 w 2682856"/>
                <a:gd name="connsiteY18" fmla="*/ 558926 h 1977468"/>
                <a:gd name="connsiteX19" fmla="*/ 528907 w 2682856"/>
                <a:gd name="connsiteY19" fmla="*/ 645971 h 1977468"/>
                <a:gd name="connsiteX20" fmla="*/ 524920 w 2682856"/>
                <a:gd name="connsiteY20" fmla="*/ 711753 h 1977468"/>
                <a:gd name="connsiteX21" fmla="*/ 534887 w 2682856"/>
                <a:gd name="connsiteY21" fmla="*/ 740325 h 1977468"/>
                <a:gd name="connsiteX22" fmla="*/ 564788 w 2682856"/>
                <a:gd name="connsiteY22" fmla="*/ 810095 h 1977468"/>
                <a:gd name="connsiteX23" fmla="*/ 564124 w 2682856"/>
                <a:gd name="connsiteY23" fmla="*/ 841989 h 1977468"/>
                <a:gd name="connsiteX24" fmla="*/ 360797 w 2682856"/>
                <a:gd name="connsiteY24" fmla="*/ 931028 h 1977468"/>
                <a:gd name="connsiteX25" fmla="*/ 162785 w 2682856"/>
                <a:gd name="connsiteY25" fmla="*/ 994816 h 1977468"/>
                <a:gd name="connsiteX26" fmla="*/ 58464 w 2682856"/>
                <a:gd name="connsiteY26" fmla="*/ 981527 h 1977468"/>
                <a:gd name="connsiteX27" fmla="*/ 71089 w 2682856"/>
                <a:gd name="connsiteY27" fmla="*/ 939666 h 1977468"/>
                <a:gd name="connsiteX28" fmla="*/ 47168 w 2682856"/>
                <a:gd name="connsiteY28" fmla="*/ 735010 h 1977468"/>
                <a:gd name="connsiteX29" fmla="*/ 36537 w 2682856"/>
                <a:gd name="connsiteY29" fmla="*/ 666570 h 1977468"/>
                <a:gd name="connsiteX30" fmla="*/ 12616 w 2682856"/>
                <a:gd name="connsiteY30" fmla="*/ 553610 h 1977468"/>
                <a:gd name="connsiteX31" fmla="*/ 13945 w 2682856"/>
                <a:gd name="connsiteY31" fmla="*/ 542979 h 1977468"/>
                <a:gd name="connsiteX32" fmla="*/ 33214 w 2682856"/>
                <a:gd name="connsiteY32" fmla="*/ 451282 h 1977468"/>
                <a:gd name="connsiteX33" fmla="*/ 31221 w 2682856"/>
                <a:gd name="connsiteY33" fmla="*/ 326361 h 1977468"/>
                <a:gd name="connsiteX34" fmla="*/ 35208 w 2682856"/>
                <a:gd name="connsiteY34" fmla="*/ 273204 h 1977468"/>
                <a:gd name="connsiteX35" fmla="*/ 20589 w 2682856"/>
                <a:gd name="connsiteY35" fmla="*/ 253270 h 1977468"/>
                <a:gd name="connsiteX36" fmla="*/ 1320 w 2682856"/>
                <a:gd name="connsiteY36" fmla="*/ 230014 h 1977468"/>
                <a:gd name="connsiteX37" fmla="*/ 41852 w 2682856"/>
                <a:gd name="connsiteY37" fmla="*/ 89147 h 1977468"/>
                <a:gd name="connsiteX38" fmla="*/ 81720 w 2682856"/>
                <a:gd name="connsiteY38" fmla="*/ 2101 h 1977468"/>
                <a:gd name="connsiteX39" fmla="*/ 412625 w 2682856"/>
                <a:gd name="connsiteY39" fmla="*/ 1437 h 1977468"/>
                <a:gd name="connsiteX40" fmla="*/ 2534933 w 2682856"/>
                <a:gd name="connsiteY40" fmla="*/ 108 h 1977468"/>
                <a:gd name="connsiteX41" fmla="*/ 2551545 w 2682856"/>
                <a:gd name="connsiteY41" fmla="*/ 5424 h 1977468"/>
                <a:gd name="connsiteX42" fmla="*/ 2629952 w 2682856"/>
                <a:gd name="connsiteY42" fmla="*/ 190146 h 1977468"/>
                <a:gd name="connsiteX43" fmla="*/ 2653208 w 2682856"/>
                <a:gd name="connsiteY43" fmla="*/ 251277 h 1977468"/>
                <a:gd name="connsiteX44" fmla="*/ 2675136 w 2682856"/>
                <a:gd name="connsiteY44" fmla="*/ 392809 h 1977468"/>
                <a:gd name="connsiteX45" fmla="*/ 2670485 w 2682856"/>
                <a:gd name="connsiteY45" fmla="*/ 453940 h 1977468"/>
                <a:gd name="connsiteX46" fmla="*/ 2663175 w 2682856"/>
                <a:gd name="connsiteY46" fmla="*/ 819397 h 1977468"/>
                <a:gd name="connsiteX47" fmla="*/ 2660517 w 2682856"/>
                <a:gd name="connsiteY47" fmla="*/ 1097144 h 1977468"/>
                <a:gd name="connsiteX48" fmla="*/ 2667162 w 2682856"/>
                <a:gd name="connsiteY48" fmla="*/ 1139005 h 1977468"/>
                <a:gd name="connsiteX49" fmla="*/ 2643241 w 2682856"/>
                <a:gd name="connsiteY49" fmla="*/ 1228044 h 1977468"/>
                <a:gd name="connsiteX50" fmla="*/ 2629287 w 2682856"/>
                <a:gd name="connsiteY50" fmla="*/ 1313760 h 1977468"/>
                <a:gd name="connsiteX51" fmla="*/ 2636597 w 2682856"/>
                <a:gd name="connsiteY51" fmla="*/ 1341668 h 1977468"/>
                <a:gd name="connsiteX52" fmla="*/ 2643906 w 2682856"/>
                <a:gd name="connsiteY52" fmla="*/ 1709782 h 1977468"/>
                <a:gd name="connsiteX53" fmla="*/ 2643906 w 2682856"/>
                <a:gd name="connsiteY53" fmla="*/ 1771578 h 1977468"/>
                <a:gd name="connsiteX54" fmla="*/ 2661846 w 2682856"/>
                <a:gd name="connsiteY54" fmla="*/ 1828722 h 1977468"/>
                <a:gd name="connsiteX55" fmla="*/ 2617992 w 2682856"/>
                <a:gd name="connsiteY55" fmla="*/ 1911781 h 1977468"/>
                <a:gd name="connsiteX56" fmla="*/ 2419980 w 2682856"/>
                <a:gd name="connsiteY56" fmla="*/ 1972911 h 1977468"/>
                <a:gd name="connsiteX57" fmla="*/ 2399382 w 2682856"/>
                <a:gd name="connsiteY57" fmla="*/ 1957629 h 1977468"/>
                <a:gd name="connsiteX58" fmla="*/ 2352869 w 2682856"/>
                <a:gd name="connsiteY58" fmla="*/ 1828058 h 1977468"/>
                <a:gd name="connsiteX59" fmla="*/ 2302370 w 2682856"/>
                <a:gd name="connsiteY59" fmla="*/ 1655296 h 1977468"/>
                <a:gd name="connsiteX60" fmla="*/ 2302370 w 2682856"/>
                <a:gd name="connsiteY60" fmla="*/ 1497817 h 1977468"/>
                <a:gd name="connsiteX61" fmla="*/ 2501710 w 2682856"/>
                <a:gd name="connsiteY61" fmla="*/ 1506456 h 1977468"/>
                <a:gd name="connsiteX62" fmla="*/ 2468487 w 2682856"/>
                <a:gd name="connsiteY62" fmla="*/ 1495824 h 1977468"/>
                <a:gd name="connsiteX63" fmla="*/ 2489749 w 2682856"/>
                <a:gd name="connsiteY63" fmla="*/ 1451969 h 1977468"/>
                <a:gd name="connsiteX64" fmla="*/ 2497723 w 2682856"/>
                <a:gd name="connsiteY64" fmla="*/ 1433364 h 1977468"/>
                <a:gd name="connsiteX65" fmla="*/ 2518322 w 2682856"/>
                <a:gd name="connsiteY65" fmla="*/ 1408114 h 1977468"/>
                <a:gd name="connsiteX66" fmla="*/ 2470480 w 2682856"/>
                <a:gd name="connsiteY66" fmla="*/ 1414759 h 1977468"/>
                <a:gd name="connsiteX67" fmla="*/ 2482440 w 2682856"/>
                <a:gd name="connsiteY67" fmla="*/ 1400141 h 1977468"/>
                <a:gd name="connsiteX68" fmla="*/ 2484434 w 2682856"/>
                <a:gd name="connsiteY68" fmla="*/ 1339674 h 1977468"/>
                <a:gd name="connsiteX69" fmla="*/ 2482440 w 2682856"/>
                <a:gd name="connsiteY69" fmla="*/ 1337681 h 1977468"/>
                <a:gd name="connsiteX70" fmla="*/ 2467822 w 2682856"/>
                <a:gd name="connsiteY70" fmla="*/ 1278543 h 1977468"/>
                <a:gd name="connsiteX71" fmla="*/ 2484434 w 2682856"/>
                <a:gd name="connsiteY71" fmla="*/ 1214090 h 1977468"/>
                <a:gd name="connsiteX72" fmla="*/ 2486427 w 2682856"/>
                <a:gd name="connsiteY72" fmla="*/ 1211432 h 1977468"/>
                <a:gd name="connsiteX73" fmla="*/ 2483769 w 2682856"/>
                <a:gd name="connsiteY73" fmla="*/ 1213426 h 1977468"/>
                <a:gd name="connsiteX74" fmla="*/ 2461842 w 2682856"/>
                <a:gd name="connsiteY74" fmla="*/ 1226050 h 1977468"/>
                <a:gd name="connsiteX75" fmla="*/ 2490414 w 2682856"/>
                <a:gd name="connsiteY75" fmla="*/ 1121729 h 1977468"/>
                <a:gd name="connsiteX76" fmla="*/ 2470480 w 2682856"/>
                <a:gd name="connsiteY76" fmla="*/ 1103788 h 1977468"/>
                <a:gd name="connsiteX77" fmla="*/ 2487092 w 2682856"/>
                <a:gd name="connsiteY77" fmla="*/ 1058605 h 1977468"/>
                <a:gd name="connsiteX78" fmla="*/ 2482440 w 2682856"/>
                <a:gd name="connsiteY78" fmla="*/ 1043322 h 1977468"/>
                <a:gd name="connsiteX79" fmla="*/ 2457191 w 2682856"/>
                <a:gd name="connsiteY79" fmla="*/ 990165 h 1977468"/>
                <a:gd name="connsiteX80" fmla="*/ 2453204 w 2682856"/>
                <a:gd name="connsiteY80" fmla="*/ 960264 h 1977468"/>
                <a:gd name="connsiteX81" fmla="*/ 2426625 w 2682856"/>
                <a:gd name="connsiteY81" fmla="*/ 973553 h 1977468"/>
                <a:gd name="connsiteX82" fmla="*/ 2419980 w 2682856"/>
                <a:gd name="connsiteY82" fmla="*/ 973553 h 1977468"/>
                <a:gd name="connsiteX83" fmla="*/ 2425296 w 2682856"/>
                <a:gd name="connsiteY83" fmla="*/ 960928 h 1977468"/>
                <a:gd name="connsiteX84" fmla="*/ 2478454 w 2682856"/>
                <a:gd name="connsiteY84" fmla="*/ 865245 h 1977468"/>
                <a:gd name="connsiteX85" fmla="*/ 2479782 w 2682856"/>
                <a:gd name="connsiteY85" fmla="*/ 851291 h 1977468"/>
                <a:gd name="connsiteX86" fmla="*/ 2467158 w 2682856"/>
                <a:gd name="connsiteY86" fmla="*/ 851955 h 1977468"/>
                <a:gd name="connsiteX87" fmla="*/ 2429947 w 2682856"/>
                <a:gd name="connsiteY87" fmla="*/ 855942 h 1977468"/>
                <a:gd name="connsiteX88" fmla="*/ 2500381 w 2682856"/>
                <a:gd name="connsiteY88" fmla="*/ 804114 h 1977468"/>
                <a:gd name="connsiteX89" fmla="*/ 2458520 w 2682856"/>
                <a:gd name="connsiteY89" fmla="*/ 796805 h 1977468"/>
                <a:gd name="connsiteX90" fmla="*/ 2438586 w 2682856"/>
                <a:gd name="connsiteY90" fmla="*/ 788831 h 1977468"/>
                <a:gd name="connsiteX91" fmla="*/ 2452539 w 2682856"/>
                <a:gd name="connsiteY91" fmla="*/ 765575 h 1977468"/>
                <a:gd name="connsiteX92" fmla="*/ 2464500 w 2682856"/>
                <a:gd name="connsiteY92" fmla="*/ 754279 h 1977468"/>
                <a:gd name="connsiteX93" fmla="*/ 2453868 w 2682856"/>
                <a:gd name="connsiteY93" fmla="*/ 722384 h 1977468"/>
                <a:gd name="connsiteX94" fmla="*/ 2473802 w 2682856"/>
                <a:gd name="connsiteY94" fmla="*/ 661918 h 1977468"/>
                <a:gd name="connsiteX95" fmla="*/ 2489749 w 2682856"/>
                <a:gd name="connsiteY95" fmla="*/ 398789 h 1977468"/>
                <a:gd name="connsiteX96" fmla="*/ 2481776 w 2682856"/>
                <a:gd name="connsiteY96" fmla="*/ 380848 h 1977468"/>
                <a:gd name="connsiteX97" fmla="*/ 2459184 w 2682856"/>
                <a:gd name="connsiteY97" fmla="*/ 412078 h 1977468"/>
                <a:gd name="connsiteX98" fmla="*/ 2447888 w 2682856"/>
                <a:gd name="connsiteY98" fmla="*/ 448624 h 1977468"/>
                <a:gd name="connsiteX99" fmla="*/ 2414000 w 2682856"/>
                <a:gd name="connsiteY99" fmla="*/ 582182 h 1977468"/>
                <a:gd name="connsiteX100" fmla="*/ 2396059 w 2682856"/>
                <a:gd name="connsiteY100" fmla="*/ 585504 h 1977468"/>
                <a:gd name="connsiteX101" fmla="*/ 2388750 w 2682856"/>
                <a:gd name="connsiteY101" fmla="*/ 525702 h 1977468"/>
                <a:gd name="connsiteX102" fmla="*/ 2461177 w 2682856"/>
                <a:gd name="connsiteY102" fmla="*/ 376861 h 1977468"/>
                <a:gd name="connsiteX103" fmla="*/ 2428618 w 2682856"/>
                <a:gd name="connsiteY103" fmla="*/ 273204 h 1977468"/>
                <a:gd name="connsiteX104" fmla="*/ 2335593 w 2682856"/>
                <a:gd name="connsiteY104" fmla="*/ 222705 h 1977468"/>
                <a:gd name="connsiteX105" fmla="*/ 2404698 w 2682856"/>
                <a:gd name="connsiteY105" fmla="*/ 238652 h 1977468"/>
                <a:gd name="connsiteX106" fmla="*/ 2446559 w 2682856"/>
                <a:gd name="connsiteY106" fmla="*/ 243968 h 1977468"/>
                <a:gd name="connsiteX107" fmla="*/ 2443901 w 2682856"/>
                <a:gd name="connsiteY107" fmla="*/ 198120 h 1977468"/>
                <a:gd name="connsiteX108" fmla="*/ 2440579 w 2682856"/>
                <a:gd name="connsiteY108" fmla="*/ 190811 h 1977468"/>
                <a:gd name="connsiteX109" fmla="*/ 2355527 w 2682856"/>
                <a:gd name="connsiteY109" fmla="*/ 33332 h 1977468"/>
                <a:gd name="connsiteX110" fmla="*/ 2344896 w 2682856"/>
                <a:gd name="connsiteY110" fmla="*/ 773 h 1977468"/>
                <a:gd name="connsiteX111" fmla="*/ 2534933 w 2682856"/>
                <a:gd name="connsiteY111" fmla="*/ 108 h 1977468"/>
                <a:gd name="connsiteX112" fmla="*/ 2045222 w 2682856"/>
                <a:gd name="connsiteY112" fmla="*/ 108 h 1977468"/>
                <a:gd name="connsiteX113" fmla="*/ 2071801 w 2682856"/>
                <a:gd name="connsiteY113" fmla="*/ 1437 h 1977468"/>
                <a:gd name="connsiteX114" fmla="*/ 2114327 w 2682856"/>
                <a:gd name="connsiteY114" fmla="*/ 42634 h 1977468"/>
                <a:gd name="connsiteX115" fmla="*/ 2031933 w 2682856"/>
                <a:gd name="connsiteY115" fmla="*/ 51272 h 1977468"/>
                <a:gd name="connsiteX116" fmla="*/ 1949539 w 2682856"/>
                <a:gd name="connsiteY116" fmla="*/ 115725 h 1977468"/>
                <a:gd name="connsiteX117" fmla="*/ 1930269 w 2682856"/>
                <a:gd name="connsiteY117" fmla="*/ 265230 h 1977468"/>
                <a:gd name="connsiteX118" fmla="*/ 1926947 w 2682856"/>
                <a:gd name="connsiteY118" fmla="*/ 354933 h 1977468"/>
                <a:gd name="connsiteX119" fmla="*/ 1908342 w 2682856"/>
                <a:gd name="connsiteY119" fmla="*/ 462577 h 1977468"/>
                <a:gd name="connsiteX120" fmla="*/ 1894388 w 2682856"/>
                <a:gd name="connsiteY120" fmla="*/ 620720 h 1977468"/>
                <a:gd name="connsiteX121" fmla="*/ 1895052 w 2682856"/>
                <a:gd name="connsiteY121" fmla="*/ 644641 h 1977468"/>
                <a:gd name="connsiteX122" fmla="*/ 1914986 w 2682856"/>
                <a:gd name="connsiteY122" fmla="*/ 769562 h 1977468"/>
                <a:gd name="connsiteX123" fmla="*/ 1934256 w 2682856"/>
                <a:gd name="connsiteY123" fmla="*/ 824713 h 1977468"/>
                <a:gd name="connsiteX124" fmla="*/ 1940236 w 2682856"/>
                <a:gd name="connsiteY124" fmla="*/ 877870 h 1977468"/>
                <a:gd name="connsiteX125" fmla="*/ 1943559 w 2682856"/>
                <a:gd name="connsiteY125" fmla="*/ 940330 h 1977468"/>
                <a:gd name="connsiteX126" fmla="*/ 1986084 w 2682856"/>
                <a:gd name="connsiteY126" fmla="*/ 1091164 h 1977468"/>
                <a:gd name="connsiteX127" fmla="*/ 2001367 w 2682856"/>
                <a:gd name="connsiteY127" fmla="*/ 1217413 h 1977468"/>
                <a:gd name="connsiteX128" fmla="*/ 2016650 w 2682856"/>
                <a:gd name="connsiteY128" fmla="*/ 1265919 h 1977468"/>
                <a:gd name="connsiteX129" fmla="*/ 2039242 w 2682856"/>
                <a:gd name="connsiteY129" fmla="*/ 1388181 h 1977468"/>
                <a:gd name="connsiteX130" fmla="*/ 2057182 w 2682856"/>
                <a:gd name="connsiteY130" fmla="*/ 1418746 h 1977468"/>
                <a:gd name="connsiteX131" fmla="*/ 2128945 w 2682856"/>
                <a:gd name="connsiteY131" fmla="*/ 1484529 h 1977468"/>
                <a:gd name="connsiteX132" fmla="*/ 2191405 w 2682856"/>
                <a:gd name="connsiteY132" fmla="*/ 1634698 h 1977468"/>
                <a:gd name="connsiteX133" fmla="*/ 2191405 w 2682856"/>
                <a:gd name="connsiteY133" fmla="*/ 1643336 h 1977468"/>
                <a:gd name="connsiteX134" fmla="*/ 2101702 w 2682856"/>
                <a:gd name="connsiteY134" fmla="*/ 1589514 h 1977468"/>
                <a:gd name="connsiteX135" fmla="*/ 1705015 w 2682856"/>
                <a:gd name="connsiteY135" fmla="*/ 1521739 h 1977468"/>
                <a:gd name="connsiteX136" fmla="*/ 1283077 w 2682856"/>
                <a:gd name="connsiteY136" fmla="*/ 1509114 h 1977468"/>
                <a:gd name="connsiteX137" fmla="*/ 1054500 w 2682856"/>
                <a:gd name="connsiteY137" fmla="*/ 1529712 h 1977468"/>
                <a:gd name="connsiteX138" fmla="*/ 1017290 w 2682856"/>
                <a:gd name="connsiteY138" fmla="*/ 1532370 h 1977468"/>
                <a:gd name="connsiteX139" fmla="*/ 1002672 w 2682856"/>
                <a:gd name="connsiteY139" fmla="*/ 1491838 h 1977468"/>
                <a:gd name="connsiteX140" fmla="*/ 976093 w 2682856"/>
                <a:gd name="connsiteY140" fmla="*/ 1465259 h 1977468"/>
                <a:gd name="connsiteX141" fmla="*/ 985396 w 2682856"/>
                <a:gd name="connsiteY141" fmla="*/ 1428713 h 1977468"/>
                <a:gd name="connsiteX142" fmla="*/ 1027257 w 2682856"/>
                <a:gd name="connsiteY142" fmla="*/ 1412102 h 1977468"/>
                <a:gd name="connsiteX143" fmla="*/ 1037889 w 2682856"/>
                <a:gd name="connsiteY143" fmla="*/ 1389510 h 1977468"/>
                <a:gd name="connsiteX144" fmla="*/ 1019948 w 2682856"/>
                <a:gd name="connsiteY144" fmla="*/ 1380872 h 1977468"/>
                <a:gd name="connsiteX145" fmla="*/ 977422 w 2682856"/>
                <a:gd name="connsiteY145" fmla="*/ 1376221 h 1977468"/>
                <a:gd name="connsiteX146" fmla="*/ 814628 w 2682856"/>
                <a:gd name="connsiteY146" fmla="*/ 1376885 h 1977468"/>
                <a:gd name="connsiteX147" fmla="*/ 789378 w 2682856"/>
                <a:gd name="connsiteY147" fmla="*/ 1372234 h 1977468"/>
                <a:gd name="connsiteX148" fmla="*/ 938219 w 2682856"/>
                <a:gd name="connsiteY148" fmla="*/ 1277879 h 1977468"/>
                <a:gd name="connsiteX149" fmla="*/ 863134 w 2682856"/>
                <a:gd name="connsiteY149" fmla="*/ 1222729 h 1977468"/>
                <a:gd name="connsiteX150" fmla="*/ 865127 w 2682856"/>
                <a:gd name="connsiteY150" fmla="*/ 1153624 h 1977468"/>
                <a:gd name="connsiteX151" fmla="*/ 889713 w 2682856"/>
                <a:gd name="connsiteY151" fmla="*/ 1095815 h 1977468"/>
                <a:gd name="connsiteX152" fmla="*/ 958153 w 2682856"/>
                <a:gd name="connsiteY152" fmla="*/ 1070566 h 1977468"/>
                <a:gd name="connsiteX153" fmla="*/ 867785 w 2682856"/>
                <a:gd name="connsiteY153" fmla="*/ 1065914 h 1977468"/>
                <a:gd name="connsiteX154" fmla="*/ 853167 w 2682856"/>
                <a:gd name="connsiteY154" fmla="*/ 1029369 h 1977468"/>
                <a:gd name="connsiteX155" fmla="*/ 879746 w 2682856"/>
                <a:gd name="connsiteY155" fmla="*/ 1000132 h 1977468"/>
                <a:gd name="connsiteX156" fmla="*/ 952837 w 2682856"/>
                <a:gd name="connsiteY156" fmla="*/ 972224 h 1977468"/>
                <a:gd name="connsiteX157" fmla="*/ 990047 w 2682856"/>
                <a:gd name="connsiteY157" fmla="*/ 971560 h 1977468"/>
                <a:gd name="connsiteX158" fmla="*/ 970778 w 2682856"/>
                <a:gd name="connsiteY158" fmla="*/ 943652 h 1977468"/>
                <a:gd name="connsiteX159" fmla="*/ 914962 w 2682856"/>
                <a:gd name="connsiteY159" fmla="*/ 892488 h 1977468"/>
                <a:gd name="connsiteX160" fmla="*/ 834562 w 2682856"/>
                <a:gd name="connsiteY160" fmla="*/ 857272 h 1977468"/>
                <a:gd name="connsiteX161" fmla="*/ 819944 w 2682856"/>
                <a:gd name="connsiteY161" fmla="*/ 841989 h 1977468"/>
                <a:gd name="connsiteX162" fmla="*/ 841207 w 2682856"/>
                <a:gd name="connsiteY162" fmla="*/ 835344 h 1977468"/>
                <a:gd name="connsiteX163" fmla="*/ 880410 w 2682856"/>
                <a:gd name="connsiteY163" fmla="*/ 826706 h 1977468"/>
                <a:gd name="connsiteX164" fmla="*/ 841871 w 2682856"/>
                <a:gd name="connsiteY164" fmla="*/ 805443 h 1977468"/>
                <a:gd name="connsiteX165" fmla="*/ 929581 w 2682856"/>
                <a:gd name="connsiteY165" fmla="*/ 746970 h 1977468"/>
                <a:gd name="connsiteX166" fmla="*/ 716287 w 2682856"/>
                <a:gd name="connsiteY166" fmla="*/ 601451 h 1977468"/>
                <a:gd name="connsiteX167" fmla="*/ 717616 w 2682856"/>
                <a:gd name="connsiteY167" fmla="*/ 600122 h 1977468"/>
                <a:gd name="connsiteX168" fmla="*/ 897022 w 2682856"/>
                <a:gd name="connsiteY168" fmla="*/ 660588 h 1977468"/>
                <a:gd name="connsiteX169" fmla="*/ 877088 w 2682856"/>
                <a:gd name="connsiteY169" fmla="*/ 560254 h 1977468"/>
                <a:gd name="connsiteX170" fmla="*/ 860476 w 2682856"/>
                <a:gd name="connsiteY170" fmla="*/ 463906 h 1977468"/>
                <a:gd name="connsiteX171" fmla="*/ 858483 w 2682856"/>
                <a:gd name="connsiteY171" fmla="*/ 436663 h 1977468"/>
                <a:gd name="connsiteX172" fmla="*/ 861805 w 2682856"/>
                <a:gd name="connsiteY172" fmla="*/ 393473 h 1977468"/>
                <a:gd name="connsiteX173" fmla="*/ 847851 w 2682856"/>
                <a:gd name="connsiteY173" fmla="*/ 352940 h 1977468"/>
                <a:gd name="connsiteX174" fmla="*/ 845858 w 2682856"/>
                <a:gd name="connsiteY174" fmla="*/ 337657 h 1977468"/>
                <a:gd name="connsiteX175" fmla="*/ 863134 w 2682856"/>
                <a:gd name="connsiteY175" fmla="*/ 338986 h 1977468"/>
                <a:gd name="connsiteX176" fmla="*/ 1007323 w 2682856"/>
                <a:gd name="connsiteY176" fmla="*/ 386163 h 1977468"/>
                <a:gd name="connsiteX177" fmla="*/ 1036560 w 2682856"/>
                <a:gd name="connsiteY177" fmla="*/ 386828 h 1977468"/>
                <a:gd name="connsiteX178" fmla="*/ 993369 w 2682856"/>
                <a:gd name="connsiteY178" fmla="*/ 350947 h 1977468"/>
                <a:gd name="connsiteX179" fmla="*/ 608643 w 2682856"/>
                <a:gd name="connsiteY179" fmla="*/ 2101 h 1977468"/>
                <a:gd name="connsiteX180" fmla="*/ 772102 w 2682856"/>
                <a:gd name="connsiteY180" fmla="*/ 1437 h 1977468"/>
                <a:gd name="connsiteX181" fmla="*/ 2045222 w 2682856"/>
                <a:gd name="connsiteY181" fmla="*/ 108 h 197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2682856" h="1977468">
                  <a:moveTo>
                    <a:pt x="1049185" y="392144"/>
                  </a:moveTo>
                  <a:cubicBezTo>
                    <a:pt x="1048520" y="392808"/>
                    <a:pt x="1047856" y="392808"/>
                    <a:pt x="1047191" y="393473"/>
                  </a:cubicBezTo>
                  <a:cubicBezTo>
                    <a:pt x="1047856" y="394137"/>
                    <a:pt x="1047856" y="394802"/>
                    <a:pt x="1048520" y="395466"/>
                  </a:cubicBezTo>
                  <a:cubicBezTo>
                    <a:pt x="1049185" y="394802"/>
                    <a:pt x="1050514" y="394137"/>
                    <a:pt x="1051178" y="393473"/>
                  </a:cubicBezTo>
                  <a:cubicBezTo>
                    <a:pt x="1050514" y="392808"/>
                    <a:pt x="1049849" y="392808"/>
                    <a:pt x="1049185" y="392144"/>
                  </a:cubicBezTo>
                  <a:close/>
                  <a:moveTo>
                    <a:pt x="396678" y="164896"/>
                  </a:moveTo>
                  <a:cubicBezTo>
                    <a:pt x="380731" y="181508"/>
                    <a:pt x="380731" y="199448"/>
                    <a:pt x="380731" y="217389"/>
                  </a:cubicBezTo>
                  <a:cubicBezTo>
                    <a:pt x="379402" y="281842"/>
                    <a:pt x="400000" y="345631"/>
                    <a:pt x="381395" y="410749"/>
                  </a:cubicBezTo>
                  <a:cubicBezTo>
                    <a:pt x="377408" y="425368"/>
                    <a:pt x="390033" y="435335"/>
                    <a:pt x="398007" y="445967"/>
                  </a:cubicBezTo>
                  <a:cubicBezTo>
                    <a:pt x="399336" y="447959"/>
                    <a:pt x="404651" y="448624"/>
                    <a:pt x="404651" y="448624"/>
                  </a:cubicBezTo>
                  <a:cubicBezTo>
                    <a:pt x="412625" y="430684"/>
                    <a:pt x="428572" y="439986"/>
                    <a:pt x="441197" y="437327"/>
                  </a:cubicBezTo>
                  <a:cubicBezTo>
                    <a:pt x="448506" y="435999"/>
                    <a:pt x="451164" y="433342"/>
                    <a:pt x="449171" y="424703"/>
                  </a:cubicBezTo>
                  <a:cubicBezTo>
                    <a:pt x="441862" y="380183"/>
                    <a:pt x="443855" y="334335"/>
                    <a:pt x="427908" y="291145"/>
                  </a:cubicBezTo>
                  <a:cubicBezTo>
                    <a:pt x="413289" y="251277"/>
                    <a:pt x="413289" y="208086"/>
                    <a:pt x="396678" y="164896"/>
                  </a:cubicBezTo>
                  <a:close/>
                  <a:moveTo>
                    <a:pt x="412625" y="1437"/>
                  </a:moveTo>
                  <a:cubicBezTo>
                    <a:pt x="423256" y="36654"/>
                    <a:pt x="427243" y="73199"/>
                    <a:pt x="427243" y="109081"/>
                  </a:cubicBezTo>
                  <a:cubicBezTo>
                    <a:pt x="427908" y="190146"/>
                    <a:pt x="453822" y="264566"/>
                    <a:pt x="477743" y="338986"/>
                  </a:cubicBezTo>
                  <a:cubicBezTo>
                    <a:pt x="488374" y="373539"/>
                    <a:pt x="487045" y="406762"/>
                    <a:pt x="487045" y="441315"/>
                  </a:cubicBezTo>
                  <a:cubicBezTo>
                    <a:pt x="487045" y="481848"/>
                    <a:pt x="499006" y="520387"/>
                    <a:pt x="507644" y="558926"/>
                  </a:cubicBezTo>
                  <a:cubicBezTo>
                    <a:pt x="514288" y="588163"/>
                    <a:pt x="513624" y="618064"/>
                    <a:pt x="528907" y="645971"/>
                  </a:cubicBezTo>
                  <a:cubicBezTo>
                    <a:pt x="538874" y="665241"/>
                    <a:pt x="522262" y="689161"/>
                    <a:pt x="524920" y="711753"/>
                  </a:cubicBezTo>
                  <a:cubicBezTo>
                    <a:pt x="526249" y="722385"/>
                    <a:pt x="524255" y="734345"/>
                    <a:pt x="534887" y="740325"/>
                  </a:cubicBezTo>
                  <a:cubicBezTo>
                    <a:pt x="564124" y="755608"/>
                    <a:pt x="564788" y="781522"/>
                    <a:pt x="564788" y="810095"/>
                  </a:cubicBezTo>
                  <a:cubicBezTo>
                    <a:pt x="564124" y="820726"/>
                    <a:pt x="564124" y="831357"/>
                    <a:pt x="564124" y="841989"/>
                  </a:cubicBezTo>
                  <a:cubicBezTo>
                    <a:pt x="505650" y="892488"/>
                    <a:pt x="429901" y="905113"/>
                    <a:pt x="360797" y="931028"/>
                  </a:cubicBezTo>
                  <a:cubicBezTo>
                    <a:pt x="295679" y="955613"/>
                    <a:pt x="228568" y="973553"/>
                    <a:pt x="162785" y="994816"/>
                  </a:cubicBezTo>
                  <a:cubicBezTo>
                    <a:pt x="125575" y="1006777"/>
                    <a:pt x="91023" y="1003454"/>
                    <a:pt x="58464" y="981527"/>
                  </a:cubicBezTo>
                  <a:cubicBezTo>
                    <a:pt x="71089" y="970231"/>
                    <a:pt x="71089" y="954948"/>
                    <a:pt x="71089" y="939666"/>
                  </a:cubicBezTo>
                  <a:cubicBezTo>
                    <a:pt x="71753" y="870561"/>
                    <a:pt x="63780" y="802121"/>
                    <a:pt x="47168" y="735010"/>
                  </a:cubicBezTo>
                  <a:cubicBezTo>
                    <a:pt x="41852" y="712418"/>
                    <a:pt x="45175" y="688497"/>
                    <a:pt x="36537" y="666570"/>
                  </a:cubicBezTo>
                  <a:cubicBezTo>
                    <a:pt x="21918" y="630688"/>
                    <a:pt x="29892" y="589491"/>
                    <a:pt x="12616" y="553610"/>
                  </a:cubicBezTo>
                  <a:cubicBezTo>
                    <a:pt x="11287" y="550952"/>
                    <a:pt x="13280" y="546301"/>
                    <a:pt x="13945" y="542979"/>
                  </a:cubicBezTo>
                  <a:cubicBezTo>
                    <a:pt x="21254" y="513078"/>
                    <a:pt x="37201" y="485835"/>
                    <a:pt x="33214" y="451282"/>
                  </a:cubicBezTo>
                  <a:cubicBezTo>
                    <a:pt x="28563" y="410084"/>
                    <a:pt x="37201" y="367558"/>
                    <a:pt x="31221" y="326361"/>
                  </a:cubicBezTo>
                  <a:cubicBezTo>
                    <a:pt x="27899" y="306427"/>
                    <a:pt x="23247" y="291145"/>
                    <a:pt x="35208" y="273204"/>
                  </a:cubicBezTo>
                  <a:cubicBezTo>
                    <a:pt x="44510" y="259250"/>
                    <a:pt x="36537" y="251941"/>
                    <a:pt x="20589" y="253270"/>
                  </a:cubicBezTo>
                  <a:cubicBezTo>
                    <a:pt x="1984" y="254599"/>
                    <a:pt x="-2667" y="243968"/>
                    <a:pt x="1320" y="230014"/>
                  </a:cubicBezTo>
                  <a:cubicBezTo>
                    <a:pt x="15274" y="182837"/>
                    <a:pt x="21254" y="134330"/>
                    <a:pt x="41852" y="89147"/>
                  </a:cubicBezTo>
                  <a:cubicBezTo>
                    <a:pt x="55142" y="60575"/>
                    <a:pt x="74411" y="33996"/>
                    <a:pt x="81720" y="2101"/>
                  </a:cubicBezTo>
                  <a:cubicBezTo>
                    <a:pt x="192022" y="2101"/>
                    <a:pt x="302323" y="1437"/>
                    <a:pt x="412625" y="1437"/>
                  </a:cubicBezTo>
                  <a:close/>
                  <a:moveTo>
                    <a:pt x="2534933" y="108"/>
                  </a:moveTo>
                  <a:cubicBezTo>
                    <a:pt x="2540913" y="108"/>
                    <a:pt x="2547558" y="-1220"/>
                    <a:pt x="2551545" y="5424"/>
                  </a:cubicBezTo>
                  <a:cubicBezTo>
                    <a:pt x="2587426" y="62568"/>
                    <a:pt x="2626630" y="119048"/>
                    <a:pt x="2629952" y="190146"/>
                  </a:cubicBezTo>
                  <a:cubicBezTo>
                    <a:pt x="2630616" y="212738"/>
                    <a:pt x="2638590" y="233336"/>
                    <a:pt x="2653208" y="251277"/>
                  </a:cubicBezTo>
                  <a:cubicBezTo>
                    <a:pt x="2687761" y="294467"/>
                    <a:pt x="2687761" y="342974"/>
                    <a:pt x="2675136" y="392809"/>
                  </a:cubicBezTo>
                  <a:cubicBezTo>
                    <a:pt x="2669820" y="413407"/>
                    <a:pt x="2669155" y="433341"/>
                    <a:pt x="2670485" y="453940"/>
                  </a:cubicBezTo>
                  <a:cubicBezTo>
                    <a:pt x="2680452" y="576201"/>
                    <a:pt x="2673142" y="697799"/>
                    <a:pt x="2663175" y="819397"/>
                  </a:cubicBezTo>
                  <a:cubicBezTo>
                    <a:pt x="2655866" y="911757"/>
                    <a:pt x="2648557" y="1004783"/>
                    <a:pt x="2660517" y="1097144"/>
                  </a:cubicBezTo>
                  <a:cubicBezTo>
                    <a:pt x="2662511" y="1111098"/>
                    <a:pt x="2661846" y="1126380"/>
                    <a:pt x="2667162" y="1139005"/>
                  </a:cubicBezTo>
                  <a:cubicBezTo>
                    <a:pt x="2682445" y="1175551"/>
                    <a:pt x="2668491" y="1204123"/>
                    <a:pt x="2643241" y="1228044"/>
                  </a:cubicBezTo>
                  <a:cubicBezTo>
                    <a:pt x="2615998" y="1253958"/>
                    <a:pt x="2605367" y="1279872"/>
                    <a:pt x="2629287" y="1313760"/>
                  </a:cubicBezTo>
                  <a:cubicBezTo>
                    <a:pt x="2634603" y="1321069"/>
                    <a:pt x="2635932" y="1332365"/>
                    <a:pt x="2636597" y="1341668"/>
                  </a:cubicBezTo>
                  <a:cubicBezTo>
                    <a:pt x="2642577" y="1464594"/>
                    <a:pt x="2655202" y="1586856"/>
                    <a:pt x="2643906" y="1709782"/>
                  </a:cubicBezTo>
                  <a:cubicBezTo>
                    <a:pt x="2641912" y="1730381"/>
                    <a:pt x="2643906" y="1750979"/>
                    <a:pt x="2643906" y="1771578"/>
                  </a:cubicBezTo>
                  <a:cubicBezTo>
                    <a:pt x="2643906" y="1792176"/>
                    <a:pt x="2647893" y="1812110"/>
                    <a:pt x="2661846" y="1828722"/>
                  </a:cubicBezTo>
                  <a:cubicBezTo>
                    <a:pt x="2648557" y="1857294"/>
                    <a:pt x="2640583" y="1888524"/>
                    <a:pt x="2617992" y="1911781"/>
                  </a:cubicBezTo>
                  <a:cubicBezTo>
                    <a:pt x="2562841" y="1966931"/>
                    <a:pt x="2496394" y="1987530"/>
                    <a:pt x="2419980" y="1972911"/>
                  </a:cubicBezTo>
                  <a:cubicBezTo>
                    <a:pt x="2415329" y="1964273"/>
                    <a:pt x="2406691" y="1962280"/>
                    <a:pt x="2399382" y="1957629"/>
                  </a:cubicBezTo>
                  <a:cubicBezTo>
                    <a:pt x="2390744" y="1911781"/>
                    <a:pt x="2375461" y="1869255"/>
                    <a:pt x="2352869" y="1828058"/>
                  </a:cubicBezTo>
                  <a:cubicBezTo>
                    <a:pt x="2323633" y="1774900"/>
                    <a:pt x="2299047" y="1719085"/>
                    <a:pt x="2302370" y="1655296"/>
                  </a:cubicBezTo>
                  <a:cubicBezTo>
                    <a:pt x="2305028" y="1602803"/>
                    <a:pt x="2302370" y="1550310"/>
                    <a:pt x="2302370" y="1497817"/>
                  </a:cubicBezTo>
                  <a:cubicBezTo>
                    <a:pt x="2348218" y="1568251"/>
                    <a:pt x="2463171" y="1550310"/>
                    <a:pt x="2501710" y="1506456"/>
                  </a:cubicBezTo>
                  <a:cubicBezTo>
                    <a:pt x="2492407" y="1499146"/>
                    <a:pt x="2478454" y="1508449"/>
                    <a:pt x="2468487" y="1495824"/>
                  </a:cubicBezTo>
                  <a:cubicBezTo>
                    <a:pt x="2485763" y="1486522"/>
                    <a:pt x="2509683" y="1479212"/>
                    <a:pt x="2489749" y="1451969"/>
                  </a:cubicBezTo>
                  <a:cubicBezTo>
                    <a:pt x="2485763" y="1445989"/>
                    <a:pt x="2493072" y="1439344"/>
                    <a:pt x="2497723" y="1433364"/>
                  </a:cubicBezTo>
                  <a:cubicBezTo>
                    <a:pt x="2504368" y="1425391"/>
                    <a:pt x="2514335" y="1419410"/>
                    <a:pt x="2518322" y="1408114"/>
                  </a:cubicBezTo>
                  <a:cubicBezTo>
                    <a:pt x="2501710" y="1404792"/>
                    <a:pt x="2487092" y="1422068"/>
                    <a:pt x="2470480" y="1414759"/>
                  </a:cubicBezTo>
                  <a:cubicBezTo>
                    <a:pt x="2470480" y="1405457"/>
                    <a:pt x="2478454" y="1404128"/>
                    <a:pt x="2482440" y="1400141"/>
                  </a:cubicBezTo>
                  <a:cubicBezTo>
                    <a:pt x="2514999" y="1370240"/>
                    <a:pt x="2514999" y="1370904"/>
                    <a:pt x="2484434" y="1339674"/>
                  </a:cubicBezTo>
                  <a:cubicBezTo>
                    <a:pt x="2483769" y="1339010"/>
                    <a:pt x="2483105" y="1338345"/>
                    <a:pt x="2482440" y="1337681"/>
                  </a:cubicBezTo>
                  <a:cubicBezTo>
                    <a:pt x="2462506" y="1321734"/>
                    <a:pt x="2458520" y="1303129"/>
                    <a:pt x="2467822" y="1278543"/>
                  </a:cubicBezTo>
                  <a:cubicBezTo>
                    <a:pt x="2475131" y="1257945"/>
                    <a:pt x="2483769" y="1237346"/>
                    <a:pt x="2484434" y="1214090"/>
                  </a:cubicBezTo>
                  <a:cubicBezTo>
                    <a:pt x="2485098" y="1213426"/>
                    <a:pt x="2485763" y="1212097"/>
                    <a:pt x="2486427" y="1211432"/>
                  </a:cubicBezTo>
                  <a:cubicBezTo>
                    <a:pt x="2485763" y="1212097"/>
                    <a:pt x="2484434" y="1212761"/>
                    <a:pt x="2483769" y="1213426"/>
                  </a:cubicBezTo>
                  <a:cubicBezTo>
                    <a:pt x="2475796" y="1215419"/>
                    <a:pt x="2473802" y="1226050"/>
                    <a:pt x="2461842" y="1226050"/>
                  </a:cubicBezTo>
                  <a:cubicBezTo>
                    <a:pt x="2471144" y="1192163"/>
                    <a:pt x="2479782" y="1159604"/>
                    <a:pt x="2490414" y="1121729"/>
                  </a:cubicBezTo>
                  <a:cubicBezTo>
                    <a:pt x="2453204" y="1139670"/>
                    <a:pt x="2465828" y="1118407"/>
                    <a:pt x="2470480" y="1103788"/>
                  </a:cubicBezTo>
                  <a:cubicBezTo>
                    <a:pt x="2475796" y="1088506"/>
                    <a:pt x="2481776" y="1073887"/>
                    <a:pt x="2487092" y="1058605"/>
                  </a:cubicBezTo>
                  <a:cubicBezTo>
                    <a:pt x="2489749" y="1051960"/>
                    <a:pt x="2491078" y="1045315"/>
                    <a:pt x="2482440" y="1043322"/>
                  </a:cubicBezTo>
                  <a:cubicBezTo>
                    <a:pt x="2450546" y="1036677"/>
                    <a:pt x="2458520" y="1011427"/>
                    <a:pt x="2457191" y="990165"/>
                  </a:cubicBezTo>
                  <a:cubicBezTo>
                    <a:pt x="2456526" y="980198"/>
                    <a:pt x="2462506" y="965579"/>
                    <a:pt x="2453204" y="960264"/>
                  </a:cubicBezTo>
                  <a:cubicBezTo>
                    <a:pt x="2443901" y="955612"/>
                    <a:pt x="2435263" y="968902"/>
                    <a:pt x="2426625" y="973553"/>
                  </a:cubicBezTo>
                  <a:cubicBezTo>
                    <a:pt x="2425296" y="974217"/>
                    <a:pt x="2423967" y="973553"/>
                    <a:pt x="2419980" y="973553"/>
                  </a:cubicBezTo>
                  <a:cubicBezTo>
                    <a:pt x="2421974" y="968902"/>
                    <a:pt x="2423303" y="964915"/>
                    <a:pt x="2425296" y="960928"/>
                  </a:cubicBezTo>
                  <a:cubicBezTo>
                    <a:pt x="2443237" y="929034"/>
                    <a:pt x="2461177" y="897139"/>
                    <a:pt x="2478454" y="865245"/>
                  </a:cubicBezTo>
                  <a:cubicBezTo>
                    <a:pt x="2480447" y="861258"/>
                    <a:pt x="2485763" y="855942"/>
                    <a:pt x="2479782" y="851291"/>
                  </a:cubicBezTo>
                  <a:cubicBezTo>
                    <a:pt x="2477125" y="849298"/>
                    <a:pt x="2471809" y="851291"/>
                    <a:pt x="2467158" y="851955"/>
                  </a:cubicBezTo>
                  <a:cubicBezTo>
                    <a:pt x="2455861" y="853284"/>
                    <a:pt x="2445230" y="863251"/>
                    <a:pt x="2429947" y="855942"/>
                  </a:cubicBezTo>
                  <a:cubicBezTo>
                    <a:pt x="2449881" y="833350"/>
                    <a:pt x="2479118" y="826706"/>
                    <a:pt x="2500381" y="804114"/>
                  </a:cubicBezTo>
                  <a:cubicBezTo>
                    <a:pt x="2483769" y="801456"/>
                    <a:pt x="2471144" y="799462"/>
                    <a:pt x="2458520" y="796805"/>
                  </a:cubicBezTo>
                  <a:cubicBezTo>
                    <a:pt x="2451210" y="794811"/>
                    <a:pt x="2439914" y="800127"/>
                    <a:pt x="2438586" y="788831"/>
                  </a:cubicBezTo>
                  <a:cubicBezTo>
                    <a:pt x="2437921" y="779528"/>
                    <a:pt x="2441908" y="769561"/>
                    <a:pt x="2452539" y="765575"/>
                  </a:cubicBezTo>
                  <a:cubicBezTo>
                    <a:pt x="2457191" y="763581"/>
                    <a:pt x="2462506" y="762252"/>
                    <a:pt x="2464500" y="754279"/>
                  </a:cubicBezTo>
                  <a:cubicBezTo>
                    <a:pt x="2444566" y="749627"/>
                    <a:pt x="2447223" y="737003"/>
                    <a:pt x="2453868" y="722384"/>
                  </a:cubicBezTo>
                  <a:cubicBezTo>
                    <a:pt x="2462506" y="703115"/>
                    <a:pt x="2468487" y="682516"/>
                    <a:pt x="2473802" y="661918"/>
                  </a:cubicBezTo>
                  <a:cubicBezTo>
                    <a:pt x="2496394" y="574873"/>
                    <a:pt x="2487756" y="486498"/>
                    <a:pt x="2489749" y="398789"/>
                  </a:cubicBezTo>
                  <a:cubicBezTo>
                    <a:pt x="2489749" y="392809"/>
                    <a:pt x="2489749" y="386164"/>
                    <a:pt x="2481776" y="380848"/>
                  </a:cubicBezTo>
                  <a:cubicBezTo>
                    <a:pt x="2477789" y="394138"/>
                    <a:pt x="2467822" y="402776"/>
                    <a:pt x="2459184" y="412078"/>
                  </a:cubicBezTo>
                  <a:cubicBezTo>
                    <a:pt x="2449217" y="422045"/>
                    <a:pt x="2445230" y="434670"/>
                    <a:pt x="2447888" y="448624"/>
                  </a:cubicBezTo>
                  <a:cubicBezTo>
                    <a:pt x="2457855" y="498459"/>
                    <a:pt x="2435263" y="540320"/>
                    <a:pt x="2414000" y="582182"/>
                  </a:cubicBezTo>
                  <a:cubicBezTo>
                    <a:pt x="2409349" y="590820"/>
                    <a:pt x="2401375" y="595471"/>
                    <a:pt x="2396059" y="585504"/>
                  </a:cubicBezTo>
                  <a:cubicBezTo>
                    <a:pt x="2386092" y="566899"/>
                    <a:pt x="2375461" y="546965"/>
                    <a:pt x="2388750" y="525702"/>
                  </a:cubicBezTo>
                  <a:cubicBezTo>
                    <a:pt x="2418651" y="479189"/>
                    <a:pt x="2440579" y="428025"/>
                    <a:pt x="2461177" y="376861"/>
                  </a:cubicBezTo>
                  <a:cubicBezTo>
                    <a:pt x="2481776" y="326362"/>
                    <a:pt x="2481111" y="299119"/>
                    <a:pt x="2428618" y="273204"/>
                  </a:cubicBezTo>
                  <a:cubicBezTo>
                    <a:pt x="2397388" y="257257"/>
                    <a:pt x="2366823" y="239317"/>
                    <a:pt x="2335593" y="222705"/>
                  </a:cubicBezTo>
                  <a:cubicBezTo>
                    <a:pt x="2359514" y="225363"/>
                    <a:pt x="2382106" y="233336"/>
                    <a:pt x="2404698" y="238652"/>
                  </a:cubicBezTo>
                  <a:cubicBezTo>
                    <a:pt x="2418651" y="241975"/>
                    <a:pt x="2433270" y="257922"/>
                    <a:pt x="2446559" y="243968"/>
                  </a:cubicBezTo>
                  <a:cubicBezTo>
                    <a:pt x="2459184" y="230679"/>
                    <a:pt x="2445894" y="213402"/>
                    <a:pt x="2443901" y="198120"/>
                  </a:cubicBezTo>
                  <a:cubicBezTo>
                    <a:pt x="2443237" y="195462"/>
                    <a:pt x="2441908" y="193468"/>
                    <a:pt x="2440579" y="190811"/>
                  </a:cubicBezTo>
                  <a:cubicBezTo>
                    <a:pt x="2414000" y="137653"/>
                    <a:pt x="2388086" y="83831"/>
                    <a:pt x="2355527" y="33332"/>
                  </a:cubicBezTo>
                  <a:cubicBezTo>
                    <a:pt x="2348882" y="24694"/>
                    <a:pt x="2342902" y="14727"/>
                    <a:pt x="2344896" y="773"/>
                  </a:cubicBezTo>
                  <a:cubicBezTo>
                    <a:pt x="2408020" y="773"/>
                    <a:pt x="2471809" y="108"/>
                    <a:pt x="2534933" y="108"/>
                  </a:cubicBezTo>
                  <a:close/>
                  <a:moveTo>
                    <a:pt x="2045222" y="108"/>
                  </a:moveTo>
                  <a:cubicBezTo>
                    <a:pt x="2053860" y="108"/>
                    <a:pt x="2063163" y="772"/>
                    <a:pt x="2071801" y="1437"/>
                  </a:cubicBezTo>
                  <a:cubicBezTo>
                    <a:pt x="2083097" y="18713"/>
                    <a:pt x="2101702" y="27351"/>
                    <a:pt x="2114327" y="42634"/>
                  </a:cubicBezTo>
                  <a:cubicBezTo>
                    <a:pt x="2087083" y="45956"/>
                    <a:pt x="2059176" y="51936"/>
                    <a:pt x="2031933" y="51272"/>
                  </a:cubicBezTo>
                  <a:cubicBezTo>
                    <a:pt x="1985420" y="49943"/>
                    <a:pt x="1965486" y="82502"/>
                    <a:pt x="1949539" y="115725"/>
                  </a:cubicBezTo>
                  <a:cubicBezTo>
                    <a:pt x="1927611" y="162238"/>
                    <a:pt x="1923625" y="214731"/>
                    <a:pt x="1930269" y="265230"/>
                  </a:cubicBezTo>
                  <a:cubicBezTo>
                    <a:pt x="1934920" y="296460"/>
                    <a:pt x="1934256" y="325032"/>
                    <a:pt x="1926947" y="354933"/>
                  </a:cubicBezTo>
                  <a:cubicBezTo>
                    <a:pt x="1917644" y="390150"/>
                    <a:pt x="1919638" y="428689"/>
                    <a:pt x="1908342" y="462577"/>
                  </a:cubicBezTo>
                  <a:cubicBezTo>
                    <a:pt x="1891066" y="515070"/>
                    <a:pt x="1899039" y="568227"/>
                    <a:pt x="1894388" y="620720"/>
                  </a:cubicBezTo>
                  <a:cubicBezTo>
                    <a:pt x="1893724" y="628694"/>
                    <a:pt x="1891730" y="637996"/>
                    <a:pt x="1895052" y="644641"/>
                  </a:cubicBezTo>
                  <a:cubicBezTo>
                    <a:pt x="1916980" y="683845"/>
                    <a:pt x="1909006" y="727701"/>
                    <a:pt x="1914986" y="769562"/>
                  </a:cubicBezTo>
                  <a:cubicBezTo>
                    <a:pt x="1917644" y="789496"/>
                    <a:pt x="1922960" y="808101"/>
                    <a:pt x="1934256" y="824713"/>
                  </a:cubicBezTo>
                  <a:cubicBezTo>
                    <a:pt x="1945552" y="841324"/>
                    <a:pt x="1950868" y="862587"/>
                    <a:pt x="1940236" y="877870"/>
                  </a:cubicBezTo>
                  <a:cubicBezTo>
                    <a:pt x="1924953" y="901791"/>
                    <a:pt x="1934256" y="920396"/>
                    <a:pt x="1943559" y="940330"/>
                  </a:cubicBezTo>
                  <a:cubicBezTo>
                    <a:pt x="1966815" y="988172"/>
                    <a:pt x="1982098" y="1039336"/>
                    <a:pt x="1986084" y="1091164"/>
                  </a:cubicBezTo>
                  <a:cubicBezTo>
                    <a:pt x="1989407" y="1133690"/>
                    <a:pt x="1991400" y="1175551"/>
                    <a:pt x="2001367" y="1217413"/>
                  </a:cubicBezTo>
                  <a:cubicBezTo>
                    <a:pt x="2005354" y="1234025"/>
                    <a:pt x="2010005" y="1249972"/>
                    <a:pt x="2016650" y="1265919"/>
                  </a:cubicBezTo>
                  <a:cubicBezTo>
                    <a:pt x="2033926" y="1304458"/>
                    <a:pt x="2043893" y="1344990"/>
                    <a:pt x="2039242" y="1388181"/>
                  </a:cubicBezTo>
                  <a:cubicBezTo>
                    <a:pt x="2037248" y="1403464"/>
                    <a:pt x="2041235" y="1416089"/>
                    <a:pt x="2057182" y="1418746"/>
                  </a:cubicBezTo>
                  <a:cubicBezTo>
                    <a:pt x="2096386" y="1424062"/>
                    <a:pt x="2114327" y="1455292"/>
                    <a:pt x="2128945" y="1484529"/>
                  </a:cubicBezTo>
                  <a:cubicBezTo>
                    <a:pt x="2153530" y="1533035"/>
                    <a:pt x="2170806" y="1584863"/>
                    <a:pt x="2191405" y="1634698"/>
                  </a:cubicBezTo>
                  <a:cubicBezTo>
                    <a:pt x="2193398" y="1636027"/>
                    <a:pt x="2192069" y="1640014"/>
                    <a:pt x="2191405" y="1643336"/>
                  </a:cubicBezTo>
                  <a:cubicBezTo>
                    <a:pt x="2169477" y="1612106"/>
                    <a:pt x="2135590" y="1600146"/>
                    <a:pt x="2101702" y="1589514"/>
                  </a:cubicBezTo>
                  <a:cubicBezTo>
                    <a:pt x="1972131" y="1550975"/>
                    <a:pt x="1839902" y="1530377"/>
                    <a:pt x="1705015" y="1521739"/>
                  </a:cubicBezTo>
                  <a:cubicBezTo>
                    <a:pt x="1564812" y="1512436"/>
                    <a:pt x="1423945" y="1505792"/>
                    <a:pt x="1283077" y="1509114"/>
                  </a:cubicBezTo>
                  <a:cubicBezTo>
                    <a:pt x="1206663" y="1511107"/>
                    <a:pt x="1130250" y="1519745"/>
                    <a:pt x="1054500" y="1529712"/>
                  </a:cubicBezTo>
                  <a:cubicBezTo>
                    <a:pt x="1041876" y="1531041"/>
                    <a:pt x="1029915" y="1531041"/>
                    <a:pt x="1017290" y="1532370"/>
                  </a:cubicBezTo>
                  <a:cubicBezTo>
                    <a:pt x="1020613" y="1515759"/>
                    <a:pt x="1015297" y="1503134"/>
                    <a:pt x="1002672" y="1491838"/>
                  </a:cubicBezTo>
                  <a:cubicBezTo>
                    <a:pt x="993369" y="1483864"/>
                    <a:pt x="984731" y="1474562"/>
                    <a:pt x="976093" y="1465259"/>
                  </a:cubicBezTo>
                  <a:cubicBezTo>
                    <a:pt x="959482" y="1446654"/>
                    <a:pt x="962140" y="1437351"/>
                    <a:pt x="985396" y="1428713"/>
                  </a:cubicBezTo>
                  <a:cubicBezTo>
                    <a:pt x="999350" y="1423398"/>
                    <a:pt x="1015297" y="1422069"/>
                    <a:pt x="1027257" y="1412102"/>
                  </a:cubicBezTo>
                  <a:cubicBezTo>
                    <a:pt x="1034566" y="1406122"/>
                    <a:pt x="1040547" y="1399477"/>
                    <a:pt x="1037889" y="1389510"/>
                  </a:cubicBezTo>
                  <a:cubicBezTo>
                    <a:pt x="1035231" y="1380207"/>
                    <a:pt x="1026593" y="1383530"/>
                    <a:pt x="1019948" y="1380872"/>
                  </a:cubicBezTo>
                  <a:cubicBezTo>
                    <a:pt x="1005994" y="1376221"/>
                    <a:pt x="992041" y="1376221"/>
                    <a:pt x="977422" y="1376221"/>
                  </a:cubicBezTo>
                  <a:cubicBezTo>
                    <a:pt x="922936" y="1376221"/>
                    <a:pt x="868450" y="1376885"/>
                    <a:pt x="814628" y="1376885"/>
                  </a:cubicBezTo>
                  <a:cubicBezTo>
                    <a:pt x="805990" y="1376885"/>
                    <a:pt x="796687" y="1380207"/>
                    <a:pt x="789378" y="1372234"/>
                  </a:cubicBezTo>
                  <a:cubicBezTo>
                    <a:pt x="828582" y="1327714"/>
                    <a:pt x="874430" y="1293827"/>
                    <a:pt x="938219" y="1277879"/>
                  </a:cubicBezTo>
                  <a:cubicBezTo>
                    <a:pt x="899015" y="1271235"/>
                    <a:pt x="870443" y="1257945"/>
                    <a:pt x="863134" y="1222729"/>
                  </a:cubicBezTo>
                  <a:cubicBezTo>
                    <a:pt x="859147" y="1200801"/>
                    <a:pt x="858483" y="1176216"/>
                    <a:pt x="865127" y="1153624"/>
                  </a:cubicBezTo>
                  <a:cubicBezTo>
                    <a:pt x="871108" y="1133690"/>
                    <a:pt x="856489" y="1105118"/>
                    <a:pt x="889713" y="1095815"/>
                  </a:cubicBezTo>
                  <a:cubicBezTo>
                    <a:pt x="910311" y="1089835"/>
                    <a:pt x="930245" y="1081197"/>
                    <a:pt x="958153" y="1070566"/>
                  </a:cubicBezTo>
                  <a:cubicBezTo>
                    <a:pt x="922271" y="1072559"/>
                    <a:pt x="895028" y="1070566"/>
                    <a:pt x="867785" y="1065914"/>
                  </a:cubicBezTo>
                  <a:cubicBezTo>
                    <a:pt x="845858" y="1062592"/>
                    <a:pt x="839878" y="1046645"/>
                    <a:pt x="853167" y="1029369"/>
                  </a:cubicBezTo>
                  <a:cubicBezTo>
                    <a:pt x="861141" y="1018737"/>
                    <a:pt x="873101" y="1010764"/>
                    <a:pt x="879746" y="1000132"/>
                  </a:cubicBezTo>
                  <a:cubicBezTo>
                    <a:pt x="897022" y="970896"/>
                    <a:pt x="921607" y="963586"/>
                    <a:pt x="952837" y="972224"/>
                  </a:cubicBezTo>
                  <a:cubicBezTo>
                    <a:pt x="965462" y="975547"/>
                    <a:pt x="984067" y="980863"/>
                    <a:pt x="990047" y="971560"/>
                  </a:cubicBezTo>
                  <a:cubicBezTo>
                    <a:pt x="997356" y="960264"/>
                    <a:pt x="979416" y="950962"/>
                    <a:pt x="970778" y="943652"/>
                  </a:cubicBezTo>
                  <a:cubicBezTo>
                    <a:pt x="951508" y="927041"/>
                    <a:pt x="942870" y="898469"/>
                    <a:pt x="914962" y="892488"/>
                  </a:cubicBezTo>
                  <a:cubicBezTo>
                    <a:pt x="885726" y="886508"/>
                    <a:pt x="859812" y="872554"/>
                    <a:pt x="834562" y="857272"/>
                  </a:cubicBezTo>
                  <a:cubicBezTo>
                    <a:pt x="828582" y="853285"/>
                    <a:pt x="816621" y="851956"/>
                    <a:pt x="819944" y="841989"/>
                  </a:cubicBezTo>
                  <a:cubicBezTo>
                    <a:pt x="822601" y="832686"/>
                    <a:pt x="833897" y="837338"/>
                    <a:pt x="841207" y="835344"/>
                  </a:cubicBezTo>
                  <a:cubicBezTo>
                    <a:pt x="854496" y="831357"/>
                    <a:pt x="877752" y="844647"/>
                    <a:pt x="880410" y="826706"/>
                  </a:cubicBezTo>
                  <a:cubicBezTo>
                    <a:pt x="883068" y="807437"/>
                    <a:pt x="857154" y="812088"/>
                    <a:pt x="841871" y="805443"/>
                  </a:cubicBezTo>
                  <a:cubicBezTo>
                    <a:pt x="867785" y="780858"/>
                    <a:pt x="900344" y="766903"/>
                    <a:pt x="929581" y="746970"/>
                  </a:cubicBezTo>
                  <a:cubicBezTo>
                    <a:pt x="843864" y="717734"/>
                    <a:pt x="782733" y="655273"/>
                    <a:pt x="716287" y="601451"/>
                  </a:cubicBezTo>
                  <a:lnTo>
                    <a:pt x="717616" y="600122"/>
                  </a:lnTo>
                  <a:cubicBezTo>
                    <a:pt x="777418" y="616069"/>
                    <a:pt x="832568" y="647963"/>
                    <a:pt x="897022" y="660588"/>
                  </a:cubicBezTo>
                  <a:cubicBezTo>
                    <a:pt x="886390" y="624707"/>
                    <a:pt x="875094" y="593477"/>
                    <a:pt x="877088" y="560254"/>
                  </a:cubicBezTo>
                  <a:cubicBezTo>
                    <a:pt x="879081" y="527030"/>
                    <a:pt x="876423" y="494472"/>
                    <a:pt x="860476" y="463906"/>
                  </a:cubicBezTo>
                  <a:cubicBezTo>
                    <a:pt x="855825" y="455268"/>
                    <a:pt x="849845" y="442643"/>
                    <a:pt x="858483" y="436663"/>
                  </a:cubicBezTo>
                  <a:cubicBezTo>
                    <a:pt x="879081" y="422045"/>
                    <a:pt x="869779" y="409420"/>
                    <a:pt x="861805" y="393473"/>
                  </a:cubicBezTo>
                  <a:cubicBezTo>
                    <a:pt x="855160" y="380848"/>
                    <a:pt x="852502" y="366894"/>
                    <a:pt x="847851" y="352940"/>
                  </a:cubicBezTo>
                  <a:cubicBezTo>
                    <a:pt x="846522" y="348289"/>
                    <a:pt x="841871" y="342309"/>
                    <a:pt x="845858" y="337657"/>
                  </a:cubicBezTo>
                  <a:cubicBezTo>
                    <a:pt x="851174" y="331013"/>
                    <a:pt x="857818" y="336993"/>
                    <a:pt x="863134" y="338986"/>
                  </a:cubicBezTo>
                  <a:cubicBezTo>
                    <a:pt x="911640" y="354269"/>
                    <a:pt x="959482" y="370881"/>
                    <a:pt x="1007323" y="386163"/>
                  </a:cubicBezTo>
                  <a:cubicBezTo>
                    <a:pt x="1015961" y="388821"/>
                    <a:pt x="1024599" y="396130"/>
                    <a:pt x="1036560" y="386828"/>
                  </a:cubicBezTo>
                  <a:cubicBezTo>
                    <a:pt x="1021942" y="374203"/>
                    <a:pt x="1007323" y="363572"/>
                    <a:pt x="993369" y="350947"/>
                  </a:cubicBezTo>
                  <a:cubicBezTo>
                    <a:pt x="863798" y="235994"/>
                    <a:pt x="745523" y="109081"/>
                    <a:pt x="608643" y="2101"/>
                  </a:cubicBezTo>
                  <a:cubicBezTo>
                    <a:pt x="663129" y="2101"/>
                    <a:pt x="717616" y="1437"/>
                    <a:pt x="772102" y="1437"/>
                  </a:cubicBezTo>
                  <a:cubicBezTo>
                    <a:pt x="1198025" y="108"/>
                    <a:pt x="1621292" y="108"/>
                    <a:pt x="2045222" y="108"/>
                  </a:cubicBezTo>
                  <a:close/>
                </a:path>
              </a:pathLst>
            </a:custGeom>
            <a:solidFill>
              <a:schemeClr val="accent4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7E51B6-FC76-404F-85B6-8DD9A7DD647F}"/>
                </a:ext>
              </a:extLst>
            </p:cNvPr>
            <p:cNvSpPr/>
            <p:nvPr/>
          </p:nvSpPr>
          <p:spPr>
            <a:xfrm>
              <a:off x="1790993" y="4017568"/>
              <a:ext cx="644533" cy="1681102"/>
            </a:xfrm>
            <a:custGeom>
              <a:avLst/>
              <a:gdLst>
                <a:gd name="connsiteX0" fmla="*/ 407318 w 644533"/>
                <a:gd name="connsiteY0" fmla="*/ 665 h 1681101"/>
                <a:gd name="connsiteX1" fmla="*/ 428581 w 644533"/>
                <a:gd name="connsiteY1" fmla="*/ 2658 h 1681101"/>
                <a:gd name="connsiteX2" fmla="*/ 457153 w 644533"/>
                <a:gd name="connsiteY2" fmla="*/ 35881 h 1681101"/>
                <a:gd name="connsiteX3" fmla="*/ 465792 w 644533"/>
                <a:gd name="connsiteY3" fmla="*/ 63124 h 1681101"/>
                <a:gd name="connsiteX4" fmla="*/ 487719 w 644533"/>
                <a:gd name="connsiteY4" fmla="*/ 54486 h 1681101"/>
                <a:gd name="connsiteX5" fmla="*/ 510311 w 644533"/>
                <a:gd name="connsiteY5" fmla="*/ 56480 h 1681101"/>
                <a:gd name="connsiteX6" fmla="*/ 559481 w 644533"/>
                <a:gd name="connsiteY6" fmla="*/ 128242 h 1681101"/>
                <a:gd name="connsiteX7" fmla="*/ 578751 w 644533"/>
                <a:gd name="connsiteY7" fmla="*/ 241201 h 1681101"/>
                <a:gd name="connsiteX8" fmla="*/ 558817 w 644533"/>
                <a:gd name="connsiteY8" fmla="*/ 265123 h 1681101"/>
                <a:gd name="connsiteX9" fmla="*/ 537554 w 644533"/>
                <a:gd name="connsiteY9" fmla="*/ 283063 h 1681101"/>
                <a:gd name="connsiteX10" fmla="*/ 558152 w 644533"/>
                <a:gd name="connsiteY10" fmla="*/ 301668 h 1681101"/>
                <a:gd name="connsiteX11" fmla="*/ 581409 w 644533"/>
                <a:gd name="connsiteY11" fmla="*/ 325589 h 1681101"/>
                <a:gd name="connsiteX12" fmla="*/ 558817 w 644533"/>
                <a:gd name="connsiteY12" fmla="*/ 445858 h 1681101"/>
                <a:gd name="connsiteX13" fmla="*/ 518949 w 644533"/>
                <a:gd name="connsiteY13" fmla="*/ 473765 h 1681101"/>
                <a:gd name="connsiteX14" fmla="*/ 496357 w 644533"/>
                <a:gd name="connsiteY14" fmla="*/ 476423 h 1681101"/>
                <a:gd name="connsiteX15" fmla="*/ 504331 w 644533"/>
                <a:gd name="connsiteY15" fmla="*/ 488383 h 1681101"/>
                <a:gd name="connsiteX16" fmla="*/ 512304 w 644533"/>
                <a:gd name="connsiteY16" fmla="*/ 520942 h 1681101"/>
                <a:gd name="connsiteX17" fmla="*/ 464463 w 644533"/>
                <a:gd name="connsiteY17" fmla="*/ 648520 h 1681101"/>
                <a:gd name="connsiteX18" fmla="*/ 471772 w 644533"/>
                <a:gd name="connsiteY18" fmla="*/ 763473 h 1681101"/>
                <a:gd name="connsiteX19" fmla="*/ 463134 w 644533"/>
                <a:gd name="connsiteY19" fmla="*/ 802012 h 1681101"/>
                <a:gd name="connsiteX20" fmla="*/ 464463 w 644533"/>
                <a:gd name="connsiteY20" fmla="*/ 819288 h 1681101"/>
                <a:gd name="connsiteX21" fmla="*/ 546192 w 644533"/>
                <a:gd name="connsiteY21" fmla="*/ 883077 h 1681101"/>
                <a:gd name="connsiteX22" fmla="*/ 582073 w 644533"/>
                <a:gd name="connsiteY22" fmla="*/ 974773 h 1681101"/>
                <a:gd name="connsiteX23" fmla="*/ 607323 w 644533"/>
                <a:gd name="connsiteY23" fmla="*/ 1013312 h 1681101"/>
                <a:gd name="connsiteX24" fmla="*/ 621277 w 644533"/>
                <a:gd name="connsiteY24" fmla="*/ 1029924 h 1681101"/>
                <a:gd name="connsiteX25" fmla="*/ 641211 w 644533"/>
                <a:gd name="connsiteY25" fmla="*/ 1093713 h 1681101"/>
                <a:gd name="connsiteX26" fmla="*/ 633237 w 644533"/>
                <a:gd name="connsiteY26" fmla="*/ 1128265 h 1681101"/>
                <a:gd name="connsiteX27" fmla="*/ 636560 w 644533"/>
                <a:gd name="connsiteY27" fmla="*/ 1163482 h 1681101"/>
                <a:gd name="connsiteX28" fmla="*/ 644533 w 644533"/>
                <a:gd name="connsiteY28" fmla="*/ 1184745 h 1681101"/>
                <a:gd name="connsiteX29" fmla="*/ 644533 w 644533"/>
                <a:gd name="connsiteY29" fmla="*/ 1272455 h 1681101"/>
                <a:gd name="connsiteX30" fmla="*/ 623935 w 644533"/>
                <a:gd name="connsiteY30" fmla="*/ 1300362 h 1681101"/>
                <a:gd name="connsiteX31" fmla="*/ 619283 w 644533"/>
                <a:gd name="connsiteY31" fmla="*/ 1340230 h 1681101"/>
                <a:gd name="connsiteX32" fmla="*/ 632573 w 644533"/>
                <a:gd name="connsiteY32" fmla="*/ 1366809 h 1681101"/>
                <a:gd name="connsiteX33" fmla="*/ 557488 w 644533"/>
                <a:gd name="connsiteY33" fmla="*/ 1546879 h 1681101"/>
                <a:gd name="connsiteX34" fmla="*/ 534232 w 644533"/>
                <a:gd name="connsiteY34" fmla="*/ 1578774 h 1681101"/>
                <a:gd name="connsiteX35" fmla="*/ 530245 w 644533"/>
                <a:gd name="connsiteY35" fmla="*/ 1584754 h 1681101"/>
                <a:gd name="connsiteX36" fmla="*/ 530245 w 644533"/>
                <a:gd name="connsiteY36" fmla="*/ 1584754 h 1681101"/>
                <a:gd name="connsiteX37" fmla="*/ 370108 w 644533"/>
                <a:gd name="connsiteY37" fmla="*/ 1682431 h 1681101"/>
                <a:gd name="connsiteX38" fmla="*/ 309642 w 644533"/>
                <a:gd name="connsiteY38" fmla="*/ 1682431 h 1681101"/>
                <a:gd name="connsiteX39" fmla="*/ 134887 w 644533"/>
                <a:gd name="connsiteY39" fmla="*/ 1536912 h 1681101"/>
                <a:gd name="connsiteX40" fmla="*/ 154821 w 644533"/>
                <a:gd name="connsiteY40" fmla="*/ 1500367 h 1681101"/>
                <a:gd name="connsiteX41" fmla="*/ 112295 w 644533"/>
                <a:gd name="connsiteY41" fmla="*/ 1488406 h 1681101"/>
                <a:gd name="connsiteX42" fmla="*/ 106979 w 644533"/>
                <a:gd name="connsiteY42" fmla="*/ 1489071 h 1681101"/>
                <a:gd name="connsiteX43" fmla="*/ 56480 w 644533"/>
                <a:gd name="connsiteY43" fmla="*/ 1372125 h 1681101"/>
                <a:gd name="connsiteX44" fmla="*/ 65782 w 644533"/>
                <a:gd name="connsiteY44" fmla="*/ 1355513 h 1681101"/>
                <a:gd name="connsiteX45" fmla="*/ 93025 w 644533"/>
                <a:gd name="connsiteY45" fmla="*/ 1328934 h 1681101"/>
                <a:gd name="connsiteX46" fmla="*/ 53822 w 644533"/>
                <a:gd name="connsiteY46" fmla="*/ 1301691 h 1681101"/>
                <a:gd name="connsiteX47" fmla="*/ 34552 w 644533"/>
                <a:gd name="connsiteY47" fmla="*/ 1289066 h 1681101"/>
                <a:gd name="connsiteX48" fmla="*/ 23256 w 644533"/>
                <a:gd name="connsiteY48" fmla="*/ 1172785 h 1681101"/>
                <a:gd name="connsiteX49" fmla="*/ 53157 w 644533"/>
                <a:gd name="connsiteY49" fmla="*/ 1164811 h 1681101"/>
                <a:gd name="connsiteX50" fmla="*/ 47842 w 644533"/>
                <a:gd name="connsiteY50" fmla="*/ 1132917 h 1681101"/>
                <a:gd name="connsiteX51" fmla="*/ 15947 w 644533"/>
                <a:gd name="connsiteY51" fmla="*/ 1114312 h 1681101"/>
                <a:gd name="connsiteX52" fmla="*/ 0 w 644533"/>
                <a:gd name="connsiteY52" fmla="*/ 1103680 h 1681101"/>
                <a:gd name="connsiteX53" fmla="*/ 0 w 644533"/>
                <a:gd name="connsiteY53" fmla="*/ 1000688 h 1681101"/>
                <a:gd name="connsiteX54" fmla="*/ 17276 w 644533"/>
                <a:gd name="connsiteY54" fmla="*/ 996701 h 1681101"/>
                <a:gd name="connsiteX55" fmla="*/ 54486 w 644533"/>
                <a:gd name="connsiteY55" fmla="*/ 958826 h 1681101"/>
                <a:gd name="connsiteX56" fmla="*/ 22592 w 644533"/>
                <a:gd name="connsiteY56" fmla="*/ 932247 h 1681101"/>
                <a:gd name="connsiteX57" fmla="*/ 58473 w 644533"/>
                <a:gd name="connsiteY57" fmla="*/ 802676 h 1681101"/>
                <a:gd name="connsiteX58" fmla="*/ 103657 w 644533"/>
                <a:gd name="connsiteY58" fmla="*/ 803341 h 1681101"/>
                <a:gd name="connsiteX59" fmla="*/ 122262 w 644533"/>
                <a:gd name="connsiteY59" fmla="*/ 786065 h 1681101"/>
                <a:gd name="connsiteX60" fmla="*/ 111631 w 644533"/>
                <a:gd name="connsiteY60" fmla="*/ 766795 h 1681101"/>
                <a:gd name="connsiteX61" fmla="*/ 88374 w 644533"/>
                <a:gd name="connsiteY61" fmla="*/ 713638 h 1681101"/>
                <a:gd name="connsiteX62" fmla="*/ 148841 w 644533"/>
                <a:gd name="connsiteY62" fmla="*/ 653171 h 1681101"/>
                <a:gd name="connsiteX63" fmla="*/ 171433 w 644533"/>
                <a:gd name="connsiteY63" fmla="*/ 643869 h 1681101"/>
                <a:gd name="connsiteX64" fmla="*/ 162794 w 644533"/>
                <a:gd name="connsiteY64" fmla="*/ 621277 h 1681101"/>
                <a:gd name="connsiteX65" fmla="*/ 136216 w 644533"/>
                <a:gd name="connsiteY65" fmla="*/ 591376 h 1681101"/>
                <a:gd name="connsiteX66" fmla="*/ 132229 w 644533"/>
                <a:gd name="connsiteY66" fmla="*/ 491041 h 1681101"/>
                <a:gd name="connsiteX67" fmla="*/ 113624 w 644533"/>
                <a:gd name="connsiteY67" fmla="*/ 440542 h 1681101"/>
                <a:gd name="connsiteX68" fmla="*/ 94354 w 644533"/>
                <a:gd name="connsiteY68" fmla="*/ 419943 h 1681101"/>
                <a:gd name="connsiteX69" fmla="*/ 115617 w 644533"/>
                <a:gd name="connsiteY69" fmla="*/ 271767 h 1681101"/>
                <a:gd name="connsiteX70" fmla="*/ 116946 w 644533"/>
                <a:gd name="connsiteY70" fmla="*/ 247846 h 1681101"/>
                <a:gd name="connsiteX71" fmla="*/ 100335 w 644533"/>
                <a:gd name="connsiteY71" fmla="*/ 200005 h 1681101"/>
                <a:gd name="connsiteX72" fmla="*/ 107644 w 644533"/>
                <a:gd name="connsiteY72" fmla="*/ 152827 h 1681101"/>
                <a:gd name="connsiteX73" fmla="*/ 257149 w 644533"/>
                <a:gd name="connsiteY73" fmla="*/ 5316 h 1681101"/>
                <a:gd name="connsiteX74" fmla="*/ 326253 w 644533"/>
                <a:gd name="connsiteY74" fmla="*/ 0 h 1681101"/>
                <a:gd name="connsiteX75" fmla="*/ 407318 w 644533"/>
                <a:gd name="connsiteY75" fmla="*/ 665 h 168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44533" h="1681101">
                  <a:moveTo>
                    <a:pt x="407318" y="665"/>
                  </a:moveTo>
                  <a:cubicBezTo>
                    <a:pt x="414628" y="1329"/>
                    <a:pt x="421272" y="2658"/>
                    <a:pt x="428581" y="2658"/>
                  </a:cubicBezTo>
                  <a:cubicBezTo>
                    <a:pt x="451173" y="2658"/>
                    <a:pt x="461140" y="12625"/>
                    <a:pt x="457153" y="35881"/>
                  </a:cubicBezTo>
                  <a:cubicBezTo>
                    <a:pt x="455160" y="45848"/>
                    <a:pt x="451838" y="56480"/>
                    <a:pt x="465792" y="63124"/>
                  </a:cubicBezTo>
                  <a:cubicBezTo>
                    <a:pt x="477752" y="69105"/>
                    <a:pt x="482403" y="61131"/>
                    <a:pt x="487719" y="54486"/>
                  </a:cubicBezTo>
                  <a:cubicBezTo>
                    <a:pt x="496357" y="44519"/>
                    <a:pt x="503666" y="50500"/>
                    <a:pt x="510311" y="56480"/>
                  </a:cubicBezTo>
                  <a:cubicBezTo>
                    <a:pt x="532903" y="76414"/>
                    <a:pt x="551508" y="98341"/>
                    <a:pt x="559481" y="128242"/>
                  </a:cubicBezTo>
                  <a:cubicBezTo>
                    <a:pt x="569448" y="165452"/>
                    <a:pt x="573435" y="203327"/>
                    <a:pt x="578751" y="241201"/>
                  </a:cubicBezTo>
                  <a:cubicBezTo>
                    <a:pt x="580744" y="256485"/>
                    <a:pt x="578086" y="267780"/>
                    <a:pt x="558817" y="265123"/>
                  </a:cubicBezTo>
                  <a:cubicBezTo>
                    <a:pt x="545528" y="263129"/>
                    <a:pt x="536890" y="265787"/>
                    <a:pt x="537554" y="283063"/>
                  </a:cubicBezTo>
                  <a:cubicBezTo>
                    <a:pt x="537554" y="299010"/>
                    <a:pt x="544199" y="303662"/>
                    <a:pt x="558152" y="301668"/>
                  </a:cubicBezTo>
                  <a:cubicBezTo>
                    <a:pt x="577422" y="299010"/>
                    <a:pt x="582738" y="307648"/>
                    <a:pt x="581409" y="325589"/>
                  </a:cubicBezTo>
                  <a:cubicBezTo>
                    <a:pt x="579415" y="366786"/>
                    <a:pt x="570113" y="406654"/>
                    <a:pt x="558817" y="445858"/>
                  </a:cubicBezTo>
                  <a:cubicBezTo>
                    <a:pt x="552837" y="467120"/>
                    <a:pt x="542870" y="477752"/>
                    <a:pt x="518949" y="473765"/>
                  </a:cubicBezTo>
                  <a:cubicBezTo>
                    <a:pt x="511640" y="472436"/>
                    <a:pt x="503002" y="470443"/>
                    <a:pt x="496357" y="476423"/>
                  </a:cubicBezTo>
                  <a:cubicBezTo>
                    <a:pt x="494364" y="483732"/>
                    <a:pt x="500344" y="487054"/>
                    <a:pt x="504331" y="488383"/>
                  </a:cubicBezTo>
                  <a:cubicBezTo>
                    <a:pt x="521607" y="496357"/>
                    <a:pt x="518284" y="507653"/>
                    <a:pt x="512304" y="520942"/>
                  </a:cubicBezTo>
                  <a:cubicBezTo>
                    <a:pt x="495028" y="562804"/>
                    <a:pt x="478416" y="605330"/>
                    <a:pt x="464463" y="648520"/>
                  </a:cubicBezTo>
                  <a:cubicBezTo>
                    <a:pt x="451838" y="688388"/>
                    <a:pt x="447851" y="726263"/>
                    <a:pt x="471772" y="763473"/>
                  </a:cubicBezTo>
                  <a:cubicBezTo>
                    <a:pt x="480410" y="776762"/>
                    <a:pt x="491041" y="794038"/>
                    <a:pt x="463134" y="802012"/>
                  </a:cubicBezTo>
                  <a:cubicBezTo>
                    <a:pt x="452502" y="805334"/>
                    <a:pt x="455160" y="814637"/>
                    <a:pt x="464463" y="819288"/>
                  </a:cubicBezTo>
                  <a:cubicBezTo>
                    <a:pt x="496357" y="834571"/>
                    <a:pt x="520942" y="859156"/>
                    <a:pt x="546192" y="883077"/>
                  </a:cubicBezTo>
                  <a:cubicBezTo>
                    <a:pt x="572771" y="908327"/>
                    <a:pt x="590047" y="936234"/>
                    <a:pt x="582073" y="974773"/>
                  </a:cubicBezTo>
                  <a:cubicBezTo>
                    <a:pt x="578086" y="994707"/>
                    <a:pt x="576093" y="1015306"/>
                    <a:pt x="607323" y="1013312"/>
                  </a:cubicBezTo>
                  <a:cubicBezTo>
                    <a:pt x="617954" y="1012648"/>
                    <a:pt x="618619" y="1022615"/>
                    <a:pt x="621277" y="1029924"/>
                  </a:cubicBezTo>
                  <a:cubicBezTo>
                    <a:pt x="627921" y="1051187"/>
                    <a:pt x="633902" y="1072450"/>
                    <a:pt x="641211" y="1093713"/>
                  </a:cubicBezTo>
                  <a:cubicBezTo>
                    <a:pt x="646527" y="1107667"/>
                    <a:pt x="639882" y="1117634"/>
                    <a:pt x="633237" y="1128265"/>
                  </a:cubicBezTo>
                  <a:cubicBezTo>
                    <a:pt x="625264" y="1140890"/>
                    <a:pt x="623270" y="1153515"/>
                    <a:pt x="636560" y="1163482"/>
                  </a:cubicBezTo>
                  <a:cubicBezTo>
                    <a:pt x="643869" y="1169462"/>
                    <a:pt x="643869" y="1176772"/>
                    <a:pt x="644533" y="1184745"/>
                  </a:cubicBezTo>
                  <a:cubicBezTo>
                    <a:pt x="648520" y="1213982"/>
                    <a:pt x="643204" y="1243218"/>
                    <a:pt x="644533" y="1272455"/>
                  </a:cubicBezTo>
                  <a:cubicBezTo>
                    <a:pt x="645198" y="1287737"/>
                    <a:pt x="635895" y="1294382"/>
                    <a:pt x="623935" y="1300362"/>
                  </a:cubicBezTo>
                  <a:cubicBezTo>
                    <a:pt x="600678" y="1310994"/>
                    <a:pt x="598685" y="1324283"/>
                    <a:pt x="619283" y="1340230"/>
                  </a:cubicBezTo>
                  <a:cubicBezTo>
                    <a:pt x="628586" y="1347539"/>
                    <a:pt x="634566" y="1354849"/>
                    <a:pt x="632573" y="1366809"/>
                  </a:cubicBezTo>
                  <a:cubicBezTo>
                    <a:pt x="609981" y="1427940"/>
                    <a:pt x="596692" y="1493058"/>
                    <a:pt x="557488" y="1546879"/>
                  </a:cubicBezTo>
                  <a:cubicBezTo>
                    <a:pt x="549514" y="1557511"/>
                    <a:pt x="542205" y="1568142"/>
                    <a:pt x="534232" y="1578774"/>
                  </a:cubicBezTo>
                  <a:cubicBezTo>
                    <a:pt x="530909" y="1579439"/>
                    <a:pt x="529580" y="1581432"/>
                    <a:pt x="530245" y="1584754"/>
                  </a:cubicBezTo>
                  <a:cubicBezTo>
                    <a:pt x="530245" y="1584754"/>
                    <a:pt x="530245" y="1584754"/>
                    <a:pt x="530245" y="1584754"/>
                  </a:cubicBezTo>
                  <a:cubicBezTo>
                    <a:pt x="485726" y="1631267"/>
                    <a:pt x="437219" y="1673128"/>
                    <a:pt x="370108" y="1682431"/>
                  </a:cubicBezTo>
                  <a:cubicBezTo>
                    <a:pt x="350174" y="1685089"/>
                    <a:pt x="329576" y="1687747"/>
                    <a:pt x="309642" y="1682431"/>
                  </a:cubicBezTo>
                  <a:cubicBezTo>
                    <a:pt x="229241" y="1660504"/>
                    <a:pt x="182728" y="1598044"/>
                    <a:pt x="134887" y="1536912"/>
                  </a:cubicBezTo>
                  <a:cubicBezTo>
                    <a:pt x="142196" y="1524952"/>
                    <a:pt x="161466" y="1516978"/>
                    <a:pt x="154821" y="1500367"/>
                  </a:cubicBezTo>
                  <a:cubicBezTo>
                    <a:pt x="146847" y="1482426"/>
                    <a:pt x="126913" y="1491064"/>
                    <a:pt x="112295" y="1488406"/>
                  </a:cubicBezTo>
                  <a:cubicBezTo>
                    <a:pt x="110966" y="1488406"/>
                    <a:pt x="108973" y="1489071"/>
                    <a:pt x="106979" y="1489071"/>
                  </a:cubicBezTo>
                  <a:cubicBezTo>
                    <a:pt x="77743" y="1455183"/>
                    <a:pt x="65118" y="1414651"/>
                    <a:pt x="56480" y="1372125"/>
                  </a:cubicBezTo>
                  <a:cubicBezTo>
                    <a:pt x="55151" y="1364816"/>
                    <a:pt x="57144" y="1358171"/>
                    <a:pt x="65782" y="1355513"/>
                  </a:cubicBezTo>
                  <a:cubicBezTo>
                    <a:pt x="85052" y="1357506"/>
                    <a:pt x="93025" y="1350862"/>
                    <a:pt x="93025" y="1328934"/>
                  </a:cubicBezTo>
                  <a:cubicBezTo>
                    <a:pt x="93025" y="1297704"/>
                    <a:pt x="73091" y="1301691"/>
                    <a:pt x="53822" y="1301691"/>
                  </a:cubicBezTo>
                  <a:cubicBezTo>
                    <a:pt x="47177" y="1297704"/>
                    <a:pt x="35881" y="1294382"/>
                    <a:pt x="34552" y="1289066"/>
                  </a:cubicBezTo>
                  <a:cubicBezTo>
                    <a:pt x="26579" y="1251192"/>
                    <a:pt x="11296" y="1213317"/>
                    <a:pt x="23256" y="1172785"/>
                  </a:cubicBezTo>
                  <a:cubicBezTo>
                    <a:pt x="33888" y="1172120"/>
                    <a:pt x="48506" y="1178100"/>
                    <a:pt x="53157" y="1164811"/>
                  </a:cubicBezTo>
                  <a:cubicBezTo>
                    <a:pt x="56480" y="1154844"/>
                    <a:pt x="59138" y="1141555"/>
                    <a:pt x="47842" y="1132917"/>
                  </a:cubicBezTo>
                  <a:cubicBezTo>
                    <a:pt x="37875" y="1125608"/>
                    <a:pt x="26579" y="1120292"/>
                    <a:pt x="15947" y="1114312"/>
                  </a:cubicBezTo>
                  <a:cubicBezTo>
                    <a:pt x="11960" y="1108996"/>
                    <a:pt x="6645" y="1105009"/>
                    <a:pt x="0" y="1103680"/>
                  </a:cubicBezTo>
                  <a:cubicBezTo>
                    <a:pt x="0" y="1069128"/>
                    <a:pt x="0" y="1035240"/>
                    <a:pt x="0" y="1000688"/>
                  </a:cubicBezTo>
                  <a:cubicBezTo>
                    <a:pt x="5980" y="999359"/>
                    <a:pt x="11296" y="998030"/>
                    <a:pt x="17276" y="996701"/>
                  </a:cubicBezTo>
                  <a:cubicBezTo>
                    <a:pt x="56480" y="997365"/>
                    <a:pt x="59802" y="993378"/>
                    <a:pt x="54486" y="958826"/>
                  </a:cubicBezTo>
                  <a:cubicBezTo>
                    <a:pt x="51828" y="940221"/>
                    <a:pt x="36546" y="937563"/>
                    <a:pt x="22592" y="932247"/>
                  </a:cubicBezTo>
                  <a:cubicBezTo>
                    <a:pt x="23921" y="885735"/>
                    <a:pt x="41861" y="844538"/>
                    <a:pt x="58473" y="802676"/>
                  </a:cubicBezTo>
                  <a:cubicBezTo>
                    <a:pt x="73756" y="802676"/>
                    <a:pt x="89039" y="804005"/>
                    <a:pt x="103657" y="803341"/>
                  </a:cubicBezTo>
                  <a:cubicBezTo>
                    <a:pt x="113624" y="802676"/>
                    <a:pt x="119604" y="795367"/>
                    <a:pt x="122262" y="786065"/>
                  </a:cubicBezTo>
                  <a:cubicBezTo>
                    <a:pt x="124920" y="776762"/>
                    <a:pt x="118940" y="770782"/>
                    <a:pt x="111631" y="766795"/>
                  </a:cubicBezTo>
                  <a:cubicBezTo>
                    <a:pt x="89703" y="754835"/>
                    <a:pt x="80401" y="738223"/>
                    <a:pt x="88374" y="713638"/>
                  </a:cubicBezTo>
                  <a:cubicBezTo>
                    <a:pt x="101663" y="673105"/>
                    <a:pt x="121598" y="653171"/>
                    <a:pt x="148841" y="653171"/>
                  </a:cubicBezTo>
                  <a:cubicBezTo>
                    <a:pt x="158143" y="653171"/>
                    <a:pt x="166781" y="654500"/>
                    <a:pt x="171433" y="643869"/>
                  </a:cubicBezTo>
                  <a:cubicBezTo>
                    <a:pt x="176084" y="633237"/>
                    <a:pt x="170104" y="627257"/>
                    <a:pt x="162794" y="621277"/>
                  </a:cubicBezTo>
                  <a:cubicBezTo>
                    <a:pt x="152827" y="612639"/>
                    <a:pt x="143525" y="603336"/>
                    <a:pt x="136216" y="591376"/>
                  </a:cubicBezTo>
                  <a:cubicBezTo>
                    <a:pt x="116282" y="558152"/>
                    <a:pt x="120269" y="524265"/>
                    <a:pt x="132229" y="491041"/>
                  </a:cubicBezTo>
                  <a:cubicBezTo>
                    <a:pt x="140867" y="466456"/>
                    <a:pt x="140867" y="450509"/>
                    <a:pt x="113624" y="440542"/>
                  </a:cubicBezTo>
                  <a:cubicBezTo>
                    <a:pt x="104321" y="437219"/>
                    <a:pt x="94354" y="430575"/>
                    <a:pt x="94354" y="419943"/>
                  </a:cubicBezTo>
                  <a:cubicBezTo>
                    <a:pt x="91696" y="369444"/>
                    <a:pt x="61131" y="314293"/>
                    <a:pt x="115617" y="271767"/>
                  </a:cubicBezTo>
                  <a:cubicBezTo>
                    <a:pt x="124255" y="265123"/>
                    <a:pt x="129571" y="252498"/>
                    <a:pt x="116946" y="247846"/>
                  </a:cubicBezTo>
                  <a:cubicBezTo>
                    <a:pt x="90368" y="237215"/>
                    <a:pt x="96348" y="219274"/>
                    <a:pt x="100335" y="200005"/>
                  </a:cubicBezTo>
                  <a:cubicBezTo>
                    <a:pt x="103657" y="184722"/>
                    <a:pt x="104321" y="168110"/>
                    <a:pt x="107644" y="152827"/>
                  </a:cubicBezTo>
                  <a:cubicBezTo>
                    <a:pt x="125584" y="74420"/>
                    <a:pt x="163459" y="7974"/>
                    <a:pt x="257149" y="5316"/>
                  </a:cubicBezTo>
                  <a:cubicBezTo>
                    <a:pt x="280405" y="4651"/>
                    <a:pt x="302997" y="1993"/>
                    <a:pt x="326253" y="0"/>
                  </a:cubicBezTo>
                  <a:cubicBezTo>
                    <a:pt x="354826" y="665"/>
                    <a:pt x="381404" y="665"/>
                    <a:pt x="407318" y="66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ABC1218-09BA-4916-B612-5E8070266D0D}"/>
                </a:ext>
              </a:extLst>
            </p:cNvPr>
            <p:cNvSpPr/>
            <p:nvPr/>
          </p:nvSpPr>
          <p:spPr>
            <a:xfrm>
              <a:off x="1782355" y="6171107"/>
              <a:ext cx="445193" cy="398680"/>
            </a:xfrm>
            <a:custGeom>
              <a:avLst/>
              <a:gdLst>
                <a:gd name="connsiteX0" fmla="*/ 0 w 445192"/>
                <a:gd name="connsiteY0" fmla="*/ 0 h 398680"/>
                <a:gd name="connsiteX1" fmla="*/ 187380 w 445192"/>
                <a:gd name="connsiteY1" fmla="*/ 138873 h 398680"/>
                <a:gd name="connsiteX2" fmla="*/ 232564 w 445192"/>
                <a:gd name="connsiteY2" fmla="*/ 160136 h 398680"/>
                <a:gd name="connsiteX3" fmla="*/ 323595 w 445192"/>
                <a:gd name="connsiteY3" fmla="*/ 172097 h 398680"/>
                <a:gd name="connsiteX4" fmla="*/ 445857 w 445192"/>
                <a:gd name="connsiteY4" fmla="*/ 134887 h 398680"/>
                <a:gd name="connsiteX5" fmla="*/ 437219 w 445192"/>
                <a:gd name="connsiteY5" fmla="*/ 165452 h 398680"/>
                <a:gd name="connsiteX6" fmla="*/ 394029 w 445192"/>
                <a:gd name="connsiteY6" fmla="*/ 322267 h 398680"/>
                <a:gd name="connsiteX7" fmla="*/ 387384 w 445192"/>
                <a:gd name="connsiteY7" fmla="*/ 358148 h 398680"/>
                <a:gd name="connsiteX8" fmla="*/ 358148 w 445192"/>
                <a:gd name="connsiteY8" fmla="*/ 368779 h 398680"/>
                <a:gd name="connsiteX9" fmla="*/ 215287 w 445192"/>
                <a:gd name="connsiteY9" fmla="*/ 396687 h 398680"/>
                <a:gd name="connsiteX10" fmla="*/ 58473 w 445192"/>
                <a:gd name="connsiteY10" fmla="*/ 347516 h 398680"/>
                <a:gd name="connsiteX11" fmla="*/ 21263 w 445192"/>
                <a:gd name="connsiteY11" fmla="*/ 287714 h 398680"/>
                <a:gd name="connsiteX12" fmla="*/ 15283 w 445192"/>
                <a:gd name="connsiteY12" fmla="*/ 186715 h 398680"/>
                <a:gd name="connsiteX13" fmla="*/ 6645 w 445192"/>
                <a:gd name="connsiteY13" fmla="*/ 143525 h 398680"/>
                <a:gd name="connsiteX14" fmla="*/ 0 w 445192"/>
                <a:gd name="connsiteY14" fmla="*/ 0 h 39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5192" h="398680">
                  <a:moveTo>
                    <a:pt x="0" y="0"/>
                  </a:moveTo>
                  <a:cubicBezTo>
                    <a:pt x="35217" y="83058"/>
                    <a:pt x="112295" y="110301"/>
                    <a:pt x="187380" y="138873"/>
                  </a:cubicBezTo>
                  <a:cubicBezTo>
                    <a:pt x="202662" y="146183"/>
                    <a:pt x="217281" y="152827"/>
                    <a:pt x="232564" y="160136"/>
                  </a:cubicBezTo>
                  <a:cubicBezTo>
                    <a:pt x="261800" y="173426"/>
                    <a:pt x="291037" y="177412"/>
                    <a:pt x="323595" y="172097"/>
                  </a:cubicBezTo>
                  <a:cubicBezTo>
                    <a:pt x="378746" y="164123"/>
                    <a:pt x="406654" y="152827"/>
                    <a:pt x="445857" y="134887"/>
                  </a:cubicBezTo>
                  <a:cubicBezTo>
                    <a:pt x="452502" y="148176"/>
                    <a:pt x="443864" y="156814"/>
                    <a:pt x="437219" y="165452"/>
                  </a:cubicBezTo>
                  <a:cubicBezTo>
                    <a:pt x="402667" y="211965"/>
                    <a:pt x="392036" y="265787"/>
                    <a:pt x="394029" y="322267"/>
                  </a:cubicBezTo>
                  <a:cubicBezTo>
                    <a:pt x="394693" y="334891"/>
                    <a:pt x="391371" y="346852"/>
                    <a:pt x="387384" y="358148"/>
                  </a:cubicBezTo>
                  <a:cubicBezTo>
                    <a:pt x="375424" y="356819"/>
                    <a:pt x="366786" y="364128"/>
                    <a:pt x="358148" y="368779"/>
                  </a:cubicBezTo>
                  <a:cubicBezTo>
                    <a:pt x="312964" y="392036"/>
                    <a:pt x="267780" y="405989"/>
                    <a:pt x="215287" y="396687"/>
                  </a:cubicBezTo>
                  <a:cubicBezTo>
                    <a:pt x="160137" y="387384"/>
                    <a:pt x="107644" y="374095"/>
                    <a:pt x="58473" y="347516"/>
                  </a:cubicBezTo>
                  <a:cubicBezTo>
                    <a:pt x="34552" y="334227"/>
                    <a:pt x="21263" y="316286"/>
                    <a:pt x="21263" y="287714"/>
                  </a:cubicBezTo>
                  <a:cubicBezTo>
                    <a:pt x="20598" y="253826"/>
                    <a:pt x="17941" y="219938"/>
                    <a:pt x="15283" y="186715"/>
                  </a:cubicBezTo>
                  <a:cubicBezTo>
                    <a:pt x="13954" y="172097"/>
                    <a:pt x="16612" y="156150"/>
                    <a:pt x="6645" y="143525"/>
                  </a:cubicBezTo>
                  <a:cubicBezTo>
                    <a:pt x="13289" y="96348"/>
                    <a:pt x="6645" y="47841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8A10DAD-1E93-467B-96D8-0897708D3EF2}"/>
                </a:ext>
              </a:extLst>
            </p:cNvPr>
            <p:cNvSpPr/>
            <p:nvPr/>
          </p:nvSpPr>
          <p:spPr>
            <a:xfrm>
              <a:off x="1777039" y="5578254"/>
              <a:ext cx="451838" cy="765276"/>
            </a:xfrm>
            <a:custGeom>
              <a:avLst/>
              <a:gdLst>
                <a:gd name="connsiteX0" fmla="*/ 362717 w 451838"/>
                <a:gd name="connsiteY0" fmla="*/ 651159 h 765276"/>
                <a:gd name="connsiteX1" fmla="*/ 389378 w 451838"/>
                <a:gd name="connsiteY1" fmla="*/ 651989 h 765276"/>
                <a:gd name="connsiteX2" fmla="*/ 451838 w 451838"/>
                <a:gd name="connsiteY2" fmla="*/ 662621 h 765276"/>
                <a:gd name="connsiteX3" fmla="*/ 451174 w 451838"/>
                <a:gd name="connsiteY3" fmla="*/ 727739 h 765276"/>
                <a:gd name="connsiteX4" fmla="*/ 329576 w 451838"/>
                <a:gd name="connsiteY4" fmla="*/ 764949 h 765276"/>
                <a:gd name="connsiteX5" fmla="*/ 348846 w 451838"/>
                <a:gd name="connsiteY5" fmla="*/ 707140 h 765276"/>
                <a:gd name="connsiteX6" fmla="*/ 357484 w 451838"/>
                <a:gd name="connsiteY6" fmla="*/ 677239 h 765276"/>
                <a:gd name="connsiteX7" fmla="*/ 362717 w 451838"/>
                <a:gd name="connsiteY7" fmla="*/ 651159 h 765276"/>
                <a:gd name="connsiteX8" fmla="*/ 167493 w 451838"/>
                <a:gd name="connsiteY8" fmla="*/ 192951 h 765276"/>
                <a:gd name="connsiteX9" fmla="*/ 152613 w 451838"/>
                <a:gd name="connsiteY9" fmla="*/ 235248 h 765276"/>
                <a:gd name="connsiteX10" fmla="*/ 155496 w 451838"/>
                <a:gd name="connsiteY10" fmla="*/ 232933 h 765276"/>
                <a:gd name="connsiteX11" fmla="*/ 147178 w 451838"/>
                <a:gd name="connsiteY11" fmla="*/ 256577 h 765276"/>
                <a:gd name="connsiteX12" fmla="*/ 145352 w 451838"/>
                <a:gd name="connsiteY12" fmla="*/ 258042 h 765276"/>
                <a:gd name="connsiteX13" fmla="*/ 118275 w 451838"/>
                <a:gd name="connsiteY13" fmla="*/ 294505 h 765276"/>
                <a:gd name="connsiteX14" fmla="*/ 109637 w 451838"/>
                <a:gd name="connsiteY14" fmla="*/ 291847 h 765276"/>
                <a:gd name="connsiteX15" fmla="*/ 53157 w 451838"/>
                <a:gd name="connsiteY15" fmla="*/ 379557 h 765276"/>
                <a:gd name="connsiteX16" fmla="*/ 37210 w 451838"/>
                <a:gd name="connsiteY16" fmla="*/ 473911 h 765276"/>
                <a:gd name="connsiteX17" fmla="*/ 74420 w 451838"/>
                <a:gd name="connsiteY17" fmla="*/ 584877 h 765276"/>
                <a:gd name="connsiteX18" fmla="*/ 134887 w 451838"/>
                <a:gd name="connsiteY18" fmla="*/ 604811 h 765276"/>
                <a:gd name="connsiteX19" fmla="*/ 192695 w 451838"/>
                <a:gd name="connsiteY19" fmla="*/ 694514 h 765276"/>
                <a:gd name="connsiteX20" fmla="*/ 192695 w 451838"/>
                <a:gd name="connsiteY20" fmla="*/ 731724 h 765276"/>
                <a:gd name="connsiteX21" fmla="*/ 5316 w 451838"/>
                <a:gd name="connsiteY21" fmla="*/ 592851 h 765276"/>
                <a:gd name="connsiteX22" fmla="*/ 0 w 451838"/>
                <a:gd name="connsiteY22" fmla="*/ 507134 h 765276"/>
                <a:gd name="connsiteX23" fmla="*/ 92361 w 451838"/>
                <a:gd name="connsiteY23" fmla="*/ 275235 h 765276"/>
                <a:gd name="connsiteX24" fmla="*/ 66447 w 451838"/>
                <a:gd name="connsiteY24" fmla="*/ 257295 h 765276"/>
                <a:gd name="connsiteX25" fmla="*/ 108308 w 451838"/>
                <a:gd name="connsiteY25" fmla="*/ 211446 h 765276"/>
                <a:gd name="connsiteX26" fmla="*/ 110996 w 451838"/>
                <a:gd name="connsiteY26" fmla="*/ 0 h 765276"/>
                <a:gd name="connsiteX27" fmla="*/ 168172 w 451838"/>
                <a:gd name="connsiteY27" fmla="*/ 0 h 765276"/>
                <a:gd name="connsiteX28" fmla="*/ 215818 w 451838"/>
                <a:gd name="connsiteY28" fmla="*/ 55595 h 765276"/>
                <a:gd name="connsiteX29" fmla="*/ 177754 w 451838"/>
                <a:gd name="connsiteY29" fmla="*/ 163787 h 765276"/>
                <a:gd name="connsiteX30" fmla="*/ 178077 w 451838"/>
                <a:gd name="connsiteY30" fmla="*/ 164069 h 765276"/>
                <a:gd name="connsiteX31" fmla="*/ 176259 w 451838"/>
                <a:gd name="connsiteY31" fmla="*/ 170628 h 765276"/>
                <a:gd name="connsiteX32" fmla="*/ 168110 w 451838"/>
                <a:gd name="connsiteY32" fmla="*/ 170914 h 765276"/>
                <a:gd name="connsiteX33" fmla="*/ 115617 w 451838"/>
                <a:gd name="connsiteY33" fmla="*/ 184203 h 765276"/>
                <a:gd name="connsiteX34" fmla="*/ 61131 w 451838"/>
                <a:gd name="connsiteY34" fmla="*/ 217427 h 765276"/>
                <a:gd name="connsiteX35" fmla="*/ 4651 w 451838"/>
                <a:gd name="connsiteY35" fmla="*/ 187526 h 765276"/>
                <a:gd name="connsiteX36" fmla="*/ 39868 w 451838"/>
                <a:gd name="connsiteY36" fmla="*/ 84533 h 765276"/>
                <a:gd name="connsiteX37" fmla="*/ 64869 w 451838"/>
                <a:gd name="connsiteY37" fmla="*/ 59616 h 765276"/>
                <a:gd name="connsiteX38" fmla="*/ 84154 w 451838"/>
                <a:gd name="connsiteY38" fmla="*/ 31057 h 765276"/>
                <a:gd name="connsiteX39" fmla="*/ 85052 w 451838"/>
                <a:gd name="connsiteY39" fmla="*/ 30711 h 765276"/>
                <a:gd name="connsiteX40" fmla="*/ 87710 w 451838"/>
                <a:gd name="connsiteY40" fmla="*/ 28054 h 765276"/>
                <a:gd name="connsiteX41" fmla="*/ 84387 w 451838"/>
                <a:gd name="connsiteY41" fmla="*/ 30711 h 765276"/>
                <a:gd name="connsiteX42" fmla="*/ 84154 w 451838"/>
                <a:gd name="connsiteY42" fmla="*/ 31057 h 765276"/>
                <a:gd name="connsiteX43" fmla="*/ 59138 w 451838"/>
                <a:gd name="connsiteY43" fmla="*/ 40678 h 765276"/>
                <a:gd name="connsiteX44" fmla="*/ 105650 w 451838"/>
                <a:gd name="connsiteY44" fmla="*/ 4797 h 76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51838" h="765276">
                  <a:moveTo>
                    <a:pt x="362717" y="651159"/>
                  </a:moveTo>
                  <a:cubicBezTo>
                    <a:pt x="368448" y="647836"/>
                    <a:pt x="377750" y="648999"/>
                    <a:pt x="389378" y="651989"/>
                  </a:cubicBezTo>
                  <a:cubicBezTo>
                    <a:pt x="409977" y="657305"/>
                    <a:pt x="431239" y="659299"/>
                    <a:pt x="451838" y="662621"/>
                  </a:cubicBezTo>
                  <a:cubicBezTo>
                    <a:pt x="451838" y="684548"/>
                    <a:pt x="451174" y="705811"/>
                    <a:pt x="451174" y="727739"/>
                  </a:cubicBezTo>
                  <a:cubicBezTo>
                    <a:pt x="412634" y="745679"/>
                    <a:pt x="375424" y="768271"/>
                    <a:pt x="329576" y="764949"/>
                  </a:cubicBezTo>
                  <a:cubicBezTo>
                    <a:pt x="333563" y="745015"/>
                    <a:pt x="338879" y="725745"/>
                    <a:pt x="348846" y="707140"/>
                  </a:cubicBezTo>
                  <a:cubicBezTo>
                    <a:pt x="354161" y="697838"/>
                    <a:pt x="359477" y="687871"/>
                    <a:pt x="357484" y="677239"/>
                  </a:cubicBezTo>
                  <a:cubicBezTo>
                    <a:pt x="354826" y="662289"/>
                    <a:pt x="356986" y="654481"/>
                    <a:pt x="362717" y="651159"/>
                  </a:cubicBezTo>
                  <a:close/>
                  <a:moveTo>
                    <a:pt x="167493" y="192951"/>
                  </a:moveTo>
                  <a:lnTo>
                    <a:pt x="152613" y="235248"/>
                  </a:lnTo>
                  <a:lnTo>
                    <a:pt x="155496" y="232933"/>
                  </a:lnTo>
                  <a:lnTo>
                    <a:pt x="147178" y="256577"/>
                  </a:lnTo>
                  <a:lnTo>
                    <a:pt x="145352" y="258042"/>
                  </a:lnTo>
                  <a:cubicBezTo>
                    <a:pt x="135053" y="269089"/>
                    <a:pt x="127246" y="282545"/>
                    <a:pt x="118275" y="294505"/>
                  </a:cubicBezTo>
                  <a:cubicBezTo>
                    <a:pt x="116282" y="291183"/>
                    <a:pt x="112959" y="288525"/>
                    <a:pt x="109637" y="291847"/>
                  </a:cubicBezTo>
                  <a:cubicBezTo>
                    <a:pt x="85716" y="317761"/>
                    <a:pt x="59138" y="342347"/>
                    <a:pt x="53157" y="379557"/>
                  </a:cubicBezTo>
                  <a:cubicBezTo>
                    <a:pt x="47842" y="410787"/>
                    <a:pt x="41197" y="442681"/>
                    <a:pt x="37210" y="473911"/>
                  </a:cubicBezTo>
                  <a:cubicBezTo>
                    <a:pt x="31894" y="516437"/>
                    <a:pt x="50499" y="550989"/>
                    <a:pt x="74420" y="584877"/>
                  </a:cubicBezTo>
                  <a:cubicBezTo>
                    <a:pt x="90367" y="607469"/>
                    <a:pt x="112959" y="601489"/>
                    <a:pt x="134887" y="604811"/>
                  </a:cubicBezTo>
                  <a:cubicBezTo>
                    <a:pt x="195353" y="614113"/>
                    <a:pt x="207314" y="633383"/>
                    <a:pt x="192695" y="694514"/>
                  </a:cubicBezTo>
                  <a:cubicBezTo>
                    <a:pt x="190038" y="707139"/>
                    <a:pt x="191367" y="719100"/>
                    <a:pt x="192695" y="731724"/>
                  </a:cubicBezTo>
                  <a:cubicBezTo>
                    <a:pt x="116946" y="702488"/>
                    <a:pt x="40532" y="675244"/>
                    <a:pt x="5316" y="592851"/>
                  </a:cubicBezTo>
                  <a:cubicBezTo>
                    <a:pt x="-1993" y="564943"/>
                    <a:pt x="11296" y="535042"/>
                    <a:pt x="0" y="507134"/>
                  </a:cubicBezTo>
                  <a:cubicBezTo>
                    <a:pt x="9967" y="422083"/>
                    <a:pt x="43855" y="345669"/>
                    <a:pt x="92361" y="275235"/>
                  </a:cubicBezTo>
                  <a:cubicBezTo>
                    <a:pt x="71762" y="279887"/>
                    <a:pt x="61795" y="283209"/>
                    <a:pt x="66447" y="257295"/>
                  </a:cubicBezTo>
                  <a:cubicBezTo>
                    <a:pt x="71762" y="231380"/>
                    <a:pt x="85716" y="218755"/>
                    <a:pt x="108308" y="211446"/>
                  </a:cubicBezTo>
                  <a:close/>
                  <a:moveTo>
                    <a:pt x="110996" y="0"/>
                  </a:moveTo>
                  <a:lnTo>
                    <a:pt x="168172" y="0"/>
                  </a:lnTo>
                  <a:lnTo>
                    <a:pt x="215818" y="55595"/>
                  </a:lnTo>
                  <a:lnTo>
                    <a:pt x="177754" y="163787"/>
                  </a:lnTo>
                  <a:lnTo>
                    <a:pt x="178077" y="164069"/>
                  </a:lnTo>
                  <a:lnTo>
                    <a:pt x="176259" y="170628"/>
                  </a:lnTo>
                  <a:lnTo>
                    <a:pt x="168110" y="170914"/>
                  </a:lnTo>
                  <a:cubicBezTo>
                    <a:pt x="148841" y="168920"/>
                    <a:pt x="131565" y="172907"/>
                    <a:pt x="115617" y="184203"/>
                  </a:cubicBezTo>
                  <a:cubicBezTo>
                    <a:pt x="98341" y="196828"/>
                    <a:pt x="79072" y="206795"/>
                    <a:pt x="61131" y="217427"/>
                  </a:cubicBezTo>
                  <a:cubicBezTo>
                    <a:pt x="35881" y="232710"/>
                    <a:pt x="5980" y="218091"/>
                    <a:pt x="4651" y="187526"/>
                  </a:cubicBezTo>
                  <a:cubicBezTo>
                    <a:pt x="2658" y="148986"/>
                    <a:pt x="13954" y="114434"/>
                    <a:pt x="39868" y="84533"/>
                  </a:cubicBezTo>
                  <a:cubicBezTo>
                    <a:pt x="47510" y="75563"/>
                    <a:pt x="56646" y="67922"/>
                    <a:pt x="64869" y="59616"/>
                  </a:cubicBezTo>
                  <a:lnTo>
                    <a:pt x="84154" y="31057"/>
                  </a:lnTo>
                  <a:lnTo>
                    <a:pt x="85052" y="30711"/>
                  </a:lnTo>
                  <a:cubicBezTo>
                    <a:pt x="85716" y="30047"/>
                    <a:pt x="87045" y="28718"/>
                    <a:pt x="87710" y="28054"/>
                  </a:cubicBezTo>
                  <a:cubicBezTo>
                    <a:pt x="89039" y="31376"/>
                    <a:pt x="87045" y="32040"/>
                    <a:pt x="84387" y="30711"/>
                  </a:cubicBezTo>
                  <a:lnTo>
                    <a:pt x="84154" y="31057"/>
                  </a:lnTo>
                  <a:lnTo>
                    <a:pt x="59138" y="40678"/>
                  </a:lnTo>
                  <a:cubicBezTo>
                    <a:pt x="67111" y="18751"/>
                    <a:pt x="87710" y="14100"/>
                    <a:pt x="105650" y="4797"/>
                  </a:cubicBezTo>
                  <a:close/>
                </a:path>
              </a:pathLst>
            </a:custGeom>
            <a:solidFill>
              <a:schemeClr val="accent1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487158A-D470-405D-810A-745BA7533B0D}"/>
                </a:ext>
              </a:extLst>
            </p:cNvPr>
            <p:cNvSpPr/>
            <p:nvPr/>
          </p:nvSpPr>
          <p:spPr>
            <a:xfrm>
              <a:off x="1441682" y="2436469"/>
              <a:ext cx="1542760" cy="3698080"/>
            </a:xfrm>
            <a:custGeom>
              <a:avLst/>
              <a:gdLst>
                <a:gd name="connsiteX0" fmla="*/ 902547 w 1542760"/>
                <a:gd name="connsiteY0" fmla="*/ 3154867 h 3698080"/>
                <a:gd name="connsiteX1" fmla="*/ 892785 w 1542760"/>
                <a:gd name="connsiteY1" fmla="*/ 3186247 h 3698080"/>
                <a:gd name="connsiteX2" fmla="*/ 801435 w 1542760"/>
                <a:gd name="connsiteY2" fmla="*/ 3560011 h 3698080"/>
                <a:gd name="connsiteX3" fmla="*/ 724730 w 1542760"/>
                <a:gd name="connsiteY3" fmla="*/ 3668095 h 3698080"/>
                <a:gd name="connsiteX4" fmla="*/ 650117 w 1542760"/>
                <a:gd name="connsiteY4" fmla="*/ 3698080 h 3698080"/>
                <a:gd name="connsiteX5" fmla="*/ 691259 w 1542760"/>
                <a:gd name="connsiteY5" fmla="*/ 3516079 h 3698080"/>
                <a:gd name="connsiteX6" fmla="*/ 734493 w 1542760"/>
                <a:gd name="connsiteY6" fmla="*/ 3257374 h 3698080"/>
                <a:gd name="connsiteX7" fmla="*/ 902547 w 1542760"/>
                <a:gd name="connsiteY7" fmla="*/ 3154867 h 3698080"/>
                <a:gd name="connsiteX8" fmla="*/ 440050 w 1542760"/>
                <a:gd name="connsiteY8" fmla="*/ 1839896 h 3698080"/>
                <a:gd name="connsiteX9" fmla="*/ 434890 w 1542760"/>
                <a:gd name="connsiteY9" fmla="*/ 1852701 h 3698080"/>
                <a:gd name="connsiteX10" fmla="*/ 435226 w 1542760"/>
                <a:gd name="connsiteY10" fmla="*/ 1850010 h 3698080"/>
                <a:gd name="connsiteX11" fmla="*/ 559481 w 1542760"/>
                <a:gd name="connsiteY11" fmla="*/ 65250 h 3698080"/>
                <a:gd name="connsiteX12" fmla="*/ 657158 w 1542760"/>
                <a:gd name="connsiteY12" fmla="*/ 96480 h 3698080"/>
                <a:gd name="connsiteX13" fmla="*/ 696362 w 1542760"/>
                <a:gd name="connsiteY13" fmla="*/ 164256 h 3698080"/>
                <a:gd name="connsiteX14" fmla="*/ 695697 w 1542760"/>
                <a:gd name="connsiteY14" fmla="*/ 186184 h 3698080"/>
                <a:gd name="connsiteX15" fmla="*/ 691046 w 1542760"/>
                <a:gd name="connsiteY15" fmla="*/ 200137 h 3698080"/>
                <a:gd name="connsiteX16" fmla="*/ 687059 w 1542760"/>
                <a:gd name="connsiteY16" fmla="*/ 323064 h 3698080"/>
                <a:gd name="connsiteX17" fmla="*/ 687059 w 1542760"/>
                <a:gd name="connsiteY17" fmla="*/ 805467 h 3698080"/>
                <a:gd name="connsiteX18" fmla="*/ 685066 w 1542760"/>
                <a:gd name="connsiteY18" fmla="*/ 818756 h 3698080"/>
                <a:gd name="connsiteX19" fmla="*/ 692375 w 1542760"/>
                <a:gd name="connsiteY19" fmla="*/ 1385548 h 3698080"/>
                <a:gd name="connsiteX20" fmla="*/ 702342 w 1542760"/>
                <a:gd name="connsiteY20" fmla="*/ 1576914 h 3698080"/>
                <a:gd name="connsiteX21" fmla="*/ 633237 w 1542760"/>
                <a:gd name="connsiteY21" fmla="*/ 1582230 h 3698080"/>
                <a:gd name="connsiteX22" fmla="*/ 530079 w 1542760"/>
                <a:gd name="connsiteY22" fmla="*/ 1627829 h 3698080"/>
                <a:gd name="connsiteX23" fmla="*/ 525912 w 1542760"/>
                <a:gd name="connsiteY23" fmla="*/ 1634569 h 3698080"/>
                <a:gd name="connsiteX24" fmla="*/ 523224 w 1542760"/>
                <a:gd name="connsiteY24" fmla="*/ 1633486 h 3698080"/>
                <a:gd name="connsiteX25" fmla="*/ 516936 w 1542760"/>
                <a:gd name="connsiteY25" fmla="*/ 1649089 h 3698080"/>
                <a:gd name="connsiteX26" fmla="*/ 501486 w 1542760"/>
                <a:gd name="connsiteY26" fmla="*/ 1674082 h 3698080"/>
                <a:gd name="connsiteX27" fmla="*/ 483732 w 1542760"/>
                <a:gd name="connsiteY27" fmla="*/ 1729742 h 3698080"/>
                <a:gd name="connsiteX28" fmla="*/ 483292 w 1542760"/>
                <a:gd name="connsiteY28" fmla="*/ 1732583 h 3698080"/>
                <a:gd name="connsiteX29" fmla="*/ 448700 w 1542760"/>
                <a:gd name="connsiteY29" fmla="*/ 1818429 h 3698080"/>
                <a:gd name="connsiteX30" fmla="*/ 446771 w 1542760"/>
                <a:gd name="connsiteY30" fmla="*/ 1795856 h 3698080"/>
                <a:gd name="connsiteX31" fmla="*/ 415956 w 1542760"/>
                <a:gd name="connsiteY31" fmla="*/ 1749676 h 3698080"/>
                <a:gd name="connsiteX32" fmla="*/ 334227 w 1542760"/>
                <a:gd name="connsiteY32" fmla="*/ 1644690 h 3698080"/>
                <a:gd name="connsiteX33" fmla="*/ 301668 w 1542760"/>
                <a:gd name="connsiteY33" fmla="*/ 1536382 h 3698080"/>
                <a:gd name="connsiteX34" fmla="*/ 251169 w 1542760"/>
                <a:gd name="connsiteY34" fmla="*/ 1190194 h 3698080"/>
                <a:gd name="connsiteX35" fmla="*/ 182064 w 1542760"/>
                <a:gd name="connsiteY35" fmla="*/ 808125 h 3698080"/>
                <a:gd name="connsiteX36" fmla="*/ 126249 w 1542760"/>
                <a:gd name="connsiteY36" fmla="*/ 605462 h 3698080"/>
                <a:gd name="connsiteX37" fmla="*/ 1993 w 1542760"/>
                <a:gd name="connsiteY37" fmla="*/ 120401 h 3698080"/>
                <a:gd name="connsiteX38" fmla="*/ 0 w 1542760"/>
                <a:gd name="connsiteY38" fmla="*/ 85849 h 3698080"/>
                <a:gd name="connsiteX39" fmla="*/ 559481 w 1542760"/>
                <a:gd name="connsiteY39" fmla="*/ 65250 h 3698080"/>
                <a:gd name="connsiteX40" fmla="*/ 1542760 w 1542760"/>
                <a:gd name="connsiteY40" fmla="*/ 0 h 3698080"/>
                <a:gd name="connsiteX41" fmla="*/ 1499570 w 1542760"/>
                <a:gd name="connsiteY41" fmla="*/ 233893 h 3698080"/>
                <a:gd name="connsiteX42" fmla="*/ 1376643 w 1542760"/>
                <a:gd name="connsiteY42" fmla="*/ 772775 h 3698080"/>
                <a:gd name="connsiteX43" fmla="*/ 1251724 w 1542760"/>
                <a:gd name="connsiteY43" fmla="*/ 1190062 h 3698080"/>
                <a:gd name="connsiteX44" fmla="*/ 1203218 w 1542760"/>
                <a:gd name="connsiteY44" fmla="*/ 1482427 h 3698080"/>
                <a:gd name="connsiteX45" fmla="*/ 1168001 w 1542760"/>
                <a:gd name="connsiteY45" fmla="*/ 1908351 h 3698080"/>
                <a:gd name="connsiteX46" fmla="*/ 1183283 w 1542760"/>
                <a:gd name="connsiteY46" fmla="*/ 2108355 h 3698080"/>
                <a:gd name="connsiteX47" fmla="*/ 1152718 w 1542760"/>
                <a:gd name="connsiteY47" fmla="*/ 2463181 h 3698080"/>
                <a:gd name="connsiteX48" fmla="*/ 1023147 w 1542760"/>
                <a:gd name="connsiteY48" fmla="*/ 2903722 h 3698080"/>
                <a:gd name="connsiteX49" fmla="*/ 1003213 w 1542760"/>
                <a:gd name="connsiteY49" fmla="*/ 2940933 h 3698080"/>
                <a:gd name="connsiteX50" fmla="*/ 989924 w 1542760"/>
                <a:gd name="connsiteY50" fmla="*/ 2914354 h 3698080"/>
                <a:gd name="connsiteX51" fmla="*/ 994575 w 1542760"/>
                <a:gd name="connsiteY51" fmla="*/ 2874486 h 3698080"/>
                <a:gd name="connsiteX52" fmla="*/ 1015173 w 1542760"/>
                <a:gd name="connsiteY52" fmla="*/ 2846578 h 3698080"/>
                <a:gd name="connsiteX53" fmla="*/ 1015173 w 1542760"/>
                <a:gd name="connsiteY53" fmla="*/ 2758869 h 3698080"/>
                <a:gd name="connsiteX54" fmla="*/ 1007200 w 1542760"/>
                <a:gd name="connsiteY54" fmla="*/ 2737606 h 3698080"/>
                <a:gd name="connsiteX55" fmla="*/ 1003877 w 1542760"/>
                <a:gd name="connsiteY55" fmla="*/ 2702389 h 3698080"/>
                <a:gd name="connsiteX56" fmla="*/ 1011851 w 1542760"/>
                <a:gd name="connsiteY56" fmla="*/ 2667837 h 3698080"/>
                <a:gd name="connsiteX57" fmla="*/ 991917 w 1542760"/>
                <a:gd name="connsiteY57" fmla="*/ 2604048 h 3698080"/>
                <a:gd name="connsiteX58" fmla="*/ 977963 w 1542760"/>
                <a:gd name="connsiteY58" fmla="*/ 2587436 h 3698080"/>
                <a:gd name="connsiteX59" fmla="*/ 952714 w 1542760"/>
                <a:gd name="connsiteY59" fmla="*/ 2548897 h 3698080"/>
                <a:gd name="connsiteX60" fmla="*/ 916832 w 1542760"/>
                <a:gd name="connsiteY60" fmla="*/ 2457201 h 3698080"/>
                <a:gd name="connsiteX61" fmla="*/ 835103 w 1542760"/>
                <a:gd name="connsiteY61" fmla="*/ 2393412 h 3698080"/>
                <a:gd name="connsiteX62" fmla="*/ 833774 w 1542760"/>
                <a:gd name="connsiteY62" fmla="*/ 2376136 h 3698080"/>
                <a:gd name="connsiteX63" fmla="*/ 842412 w 1542760"/>
                <a:gd name="connsiteY63" fmla="*/ 2337596 h 3698080"/>
                <a:gd name="connsiteX64" fmla="*/ 835103 w 1542760"/>
                <a:gd name="connsiteY64" fmla="*/ 2222644 h 3698080"/>
                <a:gd name="connsiteX65" fmla="*/ 882944 w 1542760"/>
                <a:gd name="connsiteY65" fmla="*/ 2095066 h 3698080"/>
                <a:gd name="connsiteX66" fmla="*/ 874971 w 1542760"/>
                <a:gd name="connsiteY66" fmla="*/ 2062507 h 3698080"/>
                <a:gd name="connsiteX67" fmla="*/ 866997 w 1542760"/>
                <a:gd name="connsiteY67" fmla="*/ 2050547 h 3698080"/>
                <a:gd name="connsiteX68" fmla="*/ 889589 w 1542760"/>
                <a:gd name="connsiteY68" fmla="*/ 2047889 h 3698080"/>
                <a:gd name="connsiteX69" fmla="*/ 929457 w 1542760"/>
                <a:gd name="connsiteY69" fmla="*/ 2019981 h 3698080"/>
                <a:gd name="connsiteX70" fmla="*/ 952049 w 1542760"/>
                <a:gd name="connsiteY70" fmla="*/ 1899713 h 3698080"/>
                <a:gd name="connsiteX71" fmla="*/ 928793 w 1542760"/>
                <a:gd name="connsiteY71" fmla="*/ 1875792 h 3698080"/>
                <a:gd name="connsiteX72" fmla="*/ 908194 w 1542760"/>
                <a:gd name="connsiteY72" fmla="*/ 1857187 h 3698080"/>
                <a:gd name="connsiteX73" fmla="*/ 929457 w 1542760"/>
                <a:gd name="connsiteY73" fmla="*/ 1839246 h 3698080"/>
                <a:gd name="connsiteX74" fmla="*/ 949391 w 1542760"/>
                <a:gd name="connsiteY74" fmla="*/ 1815325 h 3698080"/>
                <a:gd name="connsiteX75" fmla="*/ 930121 w 1542760"/>
                <a:gd name="connsiteY75" fmla="*/ 1702366 h 3698080"/>
                <a:gd name="connsiteX76" fmla="*/ 880951 w 1542760"/>
                <a:gd name="connsiteY76" fmla="*/ 1630604 h 3698080"/>
                <a:gd name="connsiteX77" fmla="*/ 858359 w 1542760"/>
                <a:gd name="connsiteY77" fmla="*/ 1628610 h 3698080"/>
                <a:gd name="connsiteX78" fmla="*/ 836432 w 1542760"/>
                <a:gd name="connsiteY78" fmla="*/ 1637248 h 3698080"/>
                <a:gd name="connsiteX79" fmla="*/ 827794 w 1542760"/>
                <a:gd name="connsiteY79" fmla="*/ 1610005 h 3698080"/>
                <a:gd name="connsiteX80" fmla="*/ 799222 w 1542760"/>
                <a:gd name="connsiteY80" fmla="*/ 1576781 h 3698080"/>
                <a:gd name="connsiteX81" fmla="*/ 777959 w 1542760"/>
                <a:gd name="connsiteY81" fmla="*/ 1574788 h 3698080"/>
                <a:gd name="connsiteX82" fmla="*/ 779952 w 1542760"/>
                <a:gd name="connsiteY82" fmla="*/ 1561499 h 3698080"/>
                <a:gd name="connsiteX83" fmla="*/ 914839 w 1542760"/>
                <a:gd name="connsiteY83" fmla="*/ 1245213 h 3698080"/>
                <a:gd name="connsiteX84" fmla="*/ 950055 w 1542760"/>
                <a:gd name="connsiteY84" fmla="*/ 1159496 h 3698080"/>
                <a:gd name="connsiteX85" fmla="*/ 970654 w 1542760"/>
                <a:gd name="connsiteY85" fmla="*/ 886399 h 3698080"/>
                <a:gd name="connsiteX86" fmla="*/ 972648 w 1542760"/>
                <a:gd name="connsiteY86" fmla="*/ 576758 h 3698080"/>
                <a:gd name="connsiteX87" fmla="*/ 941417 w 1542760"/>
                <a:gd name="connsiteY87" fmla="*/ 528251 h 3698080"/>
                <a:gd name="connsiteX88" fmla="*/ 798557 w 1542760"/>
                <a:gd name="connsiteY88" fmla="*/ 440542 h 3698080"/>
                <a:gd name="connsiteX89" fmla="*/ 731446 w 1542760"/>
                <a:gd name="connsiteY89" fmla="*/ 332898 h 3698080"/>
                <a:gd name="connsiteX90" fmla="*/ 718821 w 1542760"/>
                <a:gd name="connsiteY90" fmla="*/ 165452 h 3698080"/>
                <a:gd name="connsiteX91" fmla="*/ 1013180 w 1542760"/>
                <a:gd name="connsiteY91" fmla="*/ 196018 h 3698080"/>
                <a:gd name="connsiteX92" fmla="*/ 1366012 w 1542760"/>
                <a:gd name="connsiteY92" fmla="*/ 109637 h 3698080"/>
                <a:gd name="connsiteX93" fmla="*/ 1542760 w 1542760"/>
                <a:gd name="connsiteY93" fmla="*/ 0 h 369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42760" h="3698080">
                  <a:moveTo>
                    <a:pt x="902547" y="3154867"/>
                  </a:moveTo>
                  <a:cubicBezTo>
                    <a:pt x="904639" y="3166722"/>
                    <a:pt x="897666" y="3176485"/>
                    <a:pt x="892785" y="3186247"/>
                  </a:cubicBezTo>
                  <a:cubicBezTo>
                    <a:pt x="837696" y="3304791"/>
                    <a:pt x="813290" y="3431006"/>
                    <a:pt x="801435" y="3560011"/>
                  </a:cubicBezTo>
                  <a:cubicBezTo>
                    <a:pt x="796554" y="3612310"/>
                    <a:pt x="777727" y="3650662"/>
                    <a:pt x="724730" y="3668095"/>
                  </a:cubicBezTo>
                  <a:cubicBezTo>
                    <a:pt x="699627" y="3677160"/>
                    <a:pt x="677312" y="3693199"/>
                    <a:pt x="650117" y="3698080"/>
                  </a:cubicBezTo>
                  <a:cubicBezTo>
                    <a:pt x="664063" y="3637413"/>
                    <a:pt x="679405" y="3576746"/>
                    <a:pt x="691259" y="3516079"/>
                  </a:cubicBezTo>
                  <a:cubicBezTo>
                    <a:pt x="707995" y="3430309"/>
                    <a:pt x="729611" y="3345236"/>
                    <a:pt x="734493" y="3257374"/>
                  </a:cubicBezTo>
                  <a:cubicBezTo>
                    <a:pt x="805619" y="3247611"/>
                    <a:pt x="855827" y="3204377"/>
                    <a:pt x="902547" y="3154867"/>
                  </a:cubicBezTo>
                  <a:close/>
                  <a:moveTo>
                    <a:pt x="440050" y="1839896"/>
                  </a:moveTo>
                  <a:lnTo>
                    <a:pt x="434890" y="1852701"/>
                  </a:lnTo>
                  <a:lnTo>
                    <a:pt x="435226" y="1850010"/>
                  </a:lnTo>
                  <a:close/>
                  <a:moveTo>
                    <a:pt x="559481" y="65250"/>
                  </a:moveTo>
                  <a:cubicBezTo>
                    <a:pt x="594698" y="65915"/>
                    <a:pt x="627257" y="77875"/>
                    <a:pt x="657158" y="96480"/>
                  </a:cubicBezTo>
                  <a:cubicBezTo>
                    <a:pt x="682408" y="112428"/>
                    <a:pt x="697026" y="133026"/>
                    <a:pt x="696362" y="164256"/>
                  </a:cubicBezTo>
                  <a:cubicBezTo>
                    <a:pt x="696362" y="171565"/>
                    <a:pt x="695697" y="178874"/>
                    <a:pt x="695697" y="186184"/>
                  </a:cubicBezTo>
                  <a:cubicBezTo>
                    <a:pt x="689717" y="189506"/>
                    <a:pt x="691046" y="195486"/>
                    <a:pt x="691046" y="200137"/>
                  </a:cubicBezTo>
                  <a:cubicBezTo>
                    <a:pt x="689717" y="240670"/>
                    <a:pt x="688388" y="281867"/>
                    <a:pt x="687059" y="323064"/>
                  </a:cubicBezTo>
                  <a:cubicBezTo>
                    <a:pt x="681743" y="483865"/>
                    <a:pt x="684401" y="644666"/>
                    <a:pt x="687059" y="805467"/>
                  </a:cubicBezTo>
                  <a:cubicBezTo>
                    <a:pt x="686395" y="810118"/>
                    <a:pt x="685066" y="814105"/>
                    <a:pt x="685066" y="818756"/>
                  </a:cubicBezTo>
                  <a:cubicBezTo>
                    <a:pt x="687059" y="1007466"/>
                    <a:pt x="687059" y="1196175"/>
                    <a:pt x="692375" y="1385548"/>
                  </a:cubicBezTo>
                  <a:cubicBezTo>
                    <a:pt x="694368" y="1449336"/>
                    <a:pt x="690381" y="1513790"/>
                    <a:pt x="702342" y="1576914"/>
                  </a:cubicBezTo>
                  <a:cubicBezTo>
                    <a:pt x="679085" y="1578908"/>
                    <a:pt x="656494" y="1581566"/>
                    <a:pt x="633237" y="1582230"/>
                  </a:cubicBezTo>
                  <a:cubicBezTo>
                    <a:pt x="586392" y="1583891"/>
                    <a:pt x="553501" y="1601167"/>
                    <a:pt x="530079" y="1627829"/>
                  </a:cubicBezTo>
                  <a:lnTo>
                    <a:pt x="525912" y="1634569"/>
                  </a:lnTo>
                  <a:lnTo>
                    <a:pt x="523224" y="1633486"/>
                  </a:lnTo>
                  <a:lnTo>
                    <a:pt x="516936" y="1649089"/>
                  </a:lnTo>
                  <a:lnTo>
                    <a:pt x="501486" y="1674082"/>
                  </a:lnTo>
                  <a:cubicBezTo>
                    <a:pt x="493948" y="1691327"/>
                    <a:pt x="488217" y="1710140"/>
                    <a:pt x="483732" y="1729742"/>
                  </a:cubicBezTo>
                  <a:lnTo>
                    <a:pt x="483292" y="1732583"/>
                  </a:lnTo>
                  <a:lnTo>
                    <a:pt x="448700" y="1818429"/>
                  </a:lnTo>
                  <a:lnTo>
                    <a:pt x="446771" y="1795856"/>
                  </a:lnTo>
                  <a:cubicBezTo>
                    <a:pt x="441206" y="1779743"/>
                    <a:pt x="428581" y="1764959"/>
                    <a:pt x="415956" y="1749676"/>
                  </a:cubicBezTo>
                  <a:cubicBezTo>
                    <a:pt x="387384" y="1715788"/>
                    <a:pt x="360141" y="1680571"/>
                    <a:pt x="334227" y="1644690"/>
                  </a:cubicBezTo>
                  <a:cubicBezTo>
                    <a:pt x="310971" y="1612796"/>
                    <a:pt x="301668" y="1573592"/>
                    <a:pt x="301668" y="1536382"/>
                  </a:cubicBezTo>
                  <a:cubicBezTo>
                    <a:pt x="302333" y="1418106"/>
                    <a:pt x="273760" y="1305147"/>
                    <a:pt x="251169" y="1190194"/>
                  </a:cubicBezTo>
                  <a:cubicBezTo>
                    <a:pt x="225919" y="1063281"/>
                    <a:pt x="205320" y="935039"/>
                    <a:pt x="182064" y="808125"/>
                  </a:cubicBezTo>
                  <a:cubicBezTo>
                    <a:pt x="169439" y="739020"/>
                    <a:pt x="146183" y="672573"/>
                    <a:pt x="126249" y="605462"/>
                  </a:cubicBezTo>
                  <a:cubicBezTo>
                    <a:pt x="79072" y="445326"/>
                    <a:pt x="41861" y="282531"/>
                    <a:pt x="1993" y="120401"/>
                  </a:cubicBezTo>
                  <a:cubicBezTo>
                    <a:pt x="-664" y="109105"/>
                    <a:pt x="665" y="97145"/>
                    <a:pt x="0" y="85849"/>
                  </a:cubicBezTo>
                  <a:cubicBezTo>
                    <a:pt x="186051" y="63257"/>
                    <a:pt x="372766" y="63257"/>
                    <a:pt x="559481" y="65250"/>
                  </a:cubicBezTo>
                  <a:close/>
                  <a:moveTo>
                    <a:pt x="1542760" y="0"/>
                  </a:moveTo>
                  <a:cubicBezTo>
                    <a:pt x="1532129" y="78407"/>
                    <a:pt x="1514853" y="156150"/>
                    <a:pt x="1499570" y="233893"/>
                  </a:cubicBezTo>
                  <a:cubicBezTo>
                    <a:pt x="1463024" y="414628"/>
                    <a:pt x="1432459" y="596692"/>
                    <a:pt x="1376643" y="772775"/>
                  </a:cubicBezTo>
                  <a:cubicBezTo>
                    <a:pt x="1332789" y="910985"/>
                    <a:pt x="1292921" y="1050524"/>
                    <a:pt x="1251724" y="1190062"/>
                  </a:cubicBezTo>
                  <a:cubicBezTo>
                    <a:pt x="1223152" y="1285081"/>
                    <a:pt x="1214514" y="1384086"/>
                    <a:pt x="1203218" y="1482427"/>
                  </a:cubicBezTo>
                  <a:cubicBezTo>
                    <a:pt x="1186606" y="1623959"/>
                    <a:pt x="1168665" y="1765490"/>
                    <a:pt x="1168001" y="1908351"/>
                  </a:cubicBezTo>
                  <a:cubicBezTo>
                    <a:pt x="1167336" y="1975462"/>
                    <a:pt x="1176639" y="2041908"/>
                    <a:pt x="1183283" y="2108355"/>
                  </a:cubicBezTo>
                  <a:cubicBezTo>
                    <a:pt x="1195908" y="2228624"/>
                    <a:pt x="1181955" y="2346235"/>
                    <a:pt x="1152718" y="2463181"/>
                  </a:cubicBezTo>
                  <a:cubicBezTo>
                    <a:pt x="1115508" y="2612022"/>
                    <a:pt x="1079627" y="2760862"/>
                    <a:pt x="1023147" y="2903722"/>
                  </a:cubicBezTo>
                  <a:cubicBezTo>
                    <a:pt x="1017831" y="2917012"/>
                    <a:pt x="1013180" y="2930301"/>
                    <a:pt x="1003213" y="2940933"/>
                  </a:cubicBezTo>
                  <a:cubicBezTo>
                    <a:pt x="1004542" y="2928972"/>
                    <a:pt x="999226" y="2921663"/>
                    <a:pt x="989924" y="2914354"/>
                  </a:cubicBezTo>
                  <a:cubicBezTo>
                    <a:pt x="969325" y="2898407"/>
                    <a:pt x="971319" y="2885782"/>
                    <a:pt x="994575" y="2874486"/>
                  </a:cubicBezTo>
                  <a:cubicBezTo>
                    <a:pt x="1006535" y="2868506"/>
                    <a:pt x="1015838" y="2861861"/>
                    <a:pt x="1015173" y="2846578"/>
                  </a:cubicBezTo>
                  <a:cubicBezTo>
                    <a:pt x="1013844" y="2817342"/>
                    <a:pt x="1019160" y="2788105"/>
                    <a:pt x="1015173" y="2758869"/>
                  </a:cubicBezTo>
                  <a:cubicBezTo>
                    <a:pt x="1013844" y="2750895"/>
                    <a:pt x="1014509" y="2743586"/>
                    <a:pt x="1007200" y="2737606"/>
                  </a:cubicBezTo>
                  <a:cubicBezTo>
                    <a:pt x="993910" y="2727639"/>
                    <a:pt x="996568" y="2715014"/>
                    <a:pt x="1003877" y="2702389"/>
                  </a:cubicBezTo>
                  <a:cubicBezTo>
                    <a:pt x="1010522" y="2691758"/>
                    <a:pt x="1016502" y="2681791"/>
                    <a:pt x="1011851" y="2667837"/>
                  </a:cubicBezTo>
                  <a:cubicBezTo>
                    <a:pt x="1004542" y="2647238"/>
                    <a:pt x="998562" y="2625311"/>
                    <a:pt x="991917" y="2604048"/>
                  </a:cubicBezTo>
                  <a:cubicBezTo>
                    <a:pt x="989259" y="2596739"/>
                    <a:pt x="988595" y="2586772"/>
                    <a:pt x="977963" y="2587436"/>
                  </a:cubicBezTo>
                  <a:cubicBezTo>
                    <a:pt x="946069" y="2589430"/>
                    <a:pt x="948062" y="2568831"/>
                    <a:pt x="952714" y="2548897"/>
                  </a:cubicBezTo>
                  <a:cubicBezTo>
                    <a:pt x="961352" y="2509694"/>
                    <a:pt x="943411" y="2481786"/>
                    <a:pt x="916832" y="2457201"/>
                  </a:cubicBezTo>
                  <a:cubicBezTo>
                    <a:pt x="891582" y="2433280"/>
                    <a:pt x="866997" y="2408694"/>
                    <a:pt x="835103" y="2393412"/>
                  </a:cubicBezTo>
                  <a:cubicBezTo>
                    <a:pt x="825800" y="2388760"/>
                    <a:pt x="822478" y="2379458"/>
                    <a:pt x="833774" y="2376136"/>
                  </a:cubicBezTo>
                  <a:cubicBezTo>
                    <a:pt x="861681" y="2368162"/>
                    <a:pt x="851050" y="2350886"/>
                    <a:pt x="842412" y="2337596"/>
                  </a:cubicBezTo>
                  <a:cubicBezTo>
                    <a:pt x="818491" y="2299722"/>
                    <a:pt x="822478" y="2261847"/>
                    <a:pt x="835103" y="2222644"/>
                  </a:cubicBezTo>
                  <a:cubicBezTo>
                    <a:pt x="848392" y="2179453"/>
                    <a:pt x="865004" y="2136928"/>
                    <a:pt x="882944" y="2095066"/>
                  </a:cubicBezTo>
                  <a:cubicBezTo>
                    <a:pt x="888925" y="2081777"/>
                    <a:pt x="892247" y="2070481"/>
                    <a:pt x="874971" y="2062507"/>
                  </a:cubicBezTo>
                  <a:cubicBezTo>
                    <a:pt x="870984" y="2060514"/>
                    <a:pt x="865004" y="2057856"/>
                    <a:pt x="866997" y="2050547"/>
                  </a:cubicBezTo>
                  <a:cubicBezTo>
                    <a:pt x="873642" y="2044567"/>
                    <a:pt x="882280" y="2046560"/>
                    <a:pt x="889589" y="2047889"/>
                  </a:cubicBezTo>
                  <a:cubicBezTo>
                    <a:pt x="912845" y="2052540"/>
                    <a:pt x="922812" y="2041908"/>
                    <a:pt x="929457" y="2019981"/>
                  </a:cubicBezTo>
                  <a:cubicBezTo>
                    <a:pt x="940753" y="1980778"/>
                    <a:pt x="950055" y="1940910"/>
                    <a:pt x="952049" y="1899713"/>
                  </a:cubicBezTo>
                  <a:cubicBezTo>
                    <a:pt x="952714" y="1881772"/>
                    <a:pt x="948062" y="1872469"/>
                    <a:pt x="928793" y="1875792"/>
                  </a:cubicBezTo>
                  <a:cubicBezTo>
                    <a:pt x="914839" y="1877785"/>
                    <a:pt x="908194" y="1873134"/>
                    <a:pt x="908194" y="1857187"/>
                  </a:cubicBezTo>
                  <a:cubicBezTo>
                    <a:pt x="908194" y="1839911"/>
                    <a:pt x="916832" y="1837253"/>
                    <a:pt x="929457" y="1839246"/>
                  </a:cubicBezTo>
                  <a:cubicBezTo>
                    <a:pt x="949391" y="1841904"/>
                    <a:pt x="952049" y="1831273"/>
                    <a:pt x="949391" y="1815325"/>
                  </a:cubicBezTo>
                  <a:cubicBezTo>
                    <a:pt x="944075" y="1777451"/>
                    <a:pt x="940088" y="1739576"/>
                    <a:pt x="930121" y="1702366"/>
                  </a:cubicBezTo>
                  <a:cubicBezTo>
                    <a:pt x="922148" y="1672465"/>
                    <a:pt x="903543" y="1650538"/>
                    <a:pt x="880951" y="1630604"/>
                  </a:cubicBezTo>
                  <a:cubicBezTo>
                    <a:pt x="874306" y="1624623"/>
                    <a:pt x="866997" y="1618643"/>
                    <a:pt x="858359" y="1628610"/>
                  </a:cubicBezTo>
                  <a:cubicBezTo>
                    <a:pt x="852379" y="1634590"/>
                    <a:pt x="848392" y="1643228"/>
                    <a:pt x="836432" y="1637248"/>
                  </a:cubicBezTo>
                  <a:cubicBezTo>
                    <a:pt x="822478" y="1630604"/>
                    <a:pt x="825800" y="1619972"/>
                    <a:pt x="827794" y="1610005"/>
                  </a:cubicBezTo>
                  <a:cubicBezTo>
                    <a:pt x="831780" y="1586748"/>
                    <a:pt x="821813" y="1576781"/>
                    <a:pt x="799222" y="1576781"/>
                  </a:cubicBezTo>
                  <a:cubicBezTo>
                    <a:pt x="791912" y="1576781"/>
                    <a:pt x="785268" y="1575453"/>
                    <a:pt x="777959" y="1574788"/>
                  </a:cubicBezTo>
                  <a:cubicBezTo>
                    <a:pt x="778623" y="1570137"/>
                    <a:pt x="778623" y="1565486"/>
                    <a:pt x="779952" y="1561499"/>
                  </a:cubicBezTo>
                  <a:cubicBezTo>
                    <a:pt x="815169" y="1451862"/>
                    <a:pt x="859688" y="1346212"/>
                    <a:pt x="914839" y="1245213"/>
                  </a:cubicBezTo>
                  <a:cubicBezTo>
                    <a:pt x="930121" y="1217969"/>
                    <a:pt x="945404" y="1190726"/>
                    <a:pt x="950055" y="1159496"/>
                  </a:cubicBezTo>
                  <a:cubicBezTo>
                    <a:pt x="964009" y="1069129"/>
                    <a:pt x="967332" y="977431"/>
                    <a:pt x="970654" y="886399"/>
                  </a:cubicBezTo>
                  <a:cubicBezTo>
                    <a:pt x="973976" y="783407"/>
                    <a:pt x="970654" y="679750"/>
                    <a:pt x="972648" y="576758"/>
                  </a:cubicBezTo>
                  <a:cubicBezTo>
                    <a:pt x="973312" y="550843"/>
                    <a:pt x="963345" y="538218"/>
                    <a:pt x="941417" y="528251"/>
                  </a:cubicBezTo>
                  <a:cubicBezTo>
                    <a:pt x="890253" y="504995"/>
                    <a:pt x="842412" y="475759"/>
                    <a:pt x="798557" y="440542"/>
                  </a:cubicBezTo>
                  <a:cubicBezTo>
                    <a:pt x="764005" y="412634"/>
                    <a:pt x="734768" y="380740"/>
                    <a:pt x="731446" y="332898"/>
                  </a:cubicBezTo>
                  <a:cubicBezTo>
                    <a:pt x="726795" y="275754"/>
                    <a:pt x="722808" y="220603"/>
                    <a:pt x="718821" y="165452"/>
                  </a:cubicBezTo>
                  <a:cubicBezTo>
                    <a:pt x="816498" y="182064"/>
                    <a:pt x="914839" y="186715"/>
                    <a:pt x="1013180" y="196018"/>
                  </a:cubicBezTo>
                  <a:cubicBezTo>
                    <a:pt x="1142751" y="208643"/>
                    <a:pt x="1258368" y="179406"/>
                    <a:pt x="1366012" y="109637"/>
                  </a:cubicBezTo>
                  <a:cubicBezTo>
                    <a:pt x="1424485" y="71763"/>
                    <a:pt x="1484287" y="36546"/>
                    <a:pt x="1542760" y="0"/>
                  </a:cubicBezTo>
                  <a:close/>
                </a:path>
              </a:pathLst>
            </a:custGeom>
            <a:solidFill>
              <a:srgbClr val="995845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BBEC393-EC17-44AE-A4F5-8261FDB28C71}"/>
              </a:ext>
            </a:extLst>
          </p:cNvPr>
          <p:cNvSpPr txBox="1"/>
          <p:nvPr/>
        </p:nvSpPr>
        <p:spPr>
          <a:xfrm>
            <a:off x="3337481" y="2922763"/>
            <a:ext cx="65913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600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D563D55-B8F2-4C01-B159-E929009C47A1}"/>
              </a:ext>
            </a:extLst>
          </p:cNvPr>
          <p:cNvGrpSpPr/>
          <p:nvPr/>
        </p:nvGrpSpPr>
        <p:grpSpPr>
          <a:xfrm>
            <a:off x="2837512" y="1696363"/>
            <a:ext cx="2494119" cy="3583707"/>
            <a:chOff x="1557979" y="896814"/>
            <a:chExt cx="3867684" cy="555733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00FFA17-597C-4B32-815B-8BAA33CAC546}"/>
                </a:ext>
              </a:extLst>
            </p:cNvPr>
            <p:cNvSpPr/>
            <p:nvPr/>
          </p:nvSpPr>
          <p:spPr>
            <a:xfrm rot="2700000">
              <a:off x="2101362" y="896814"/>
              <a:ext cx="650630" cy="6506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3D5323B-A6EE-425E-913A-29F8FCC98668}"/>
                </a:ext>
              </a:extLst>
            </p:cNvPr>
            <p:cNvSpPr/>
            <p:nvPr/>
          </p:nvSpPr>
          <p:spPr>
            <a:xfrm rot="2700000">
              <a:off x="2896568" y="6096139"/>
              <a:ext cx="358006" cy="35800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A58990C-B0BC-4973-AA0A-AF40C5B20630}"/>
                </a:ext>
              </a:extLst>
            </p:cNvPr>
            <p:cNvSpPr/>
            <p:nvPr/>
          </p:nvSpPr>
          <p:spPr>
            <a:xfrm rot="2700000">
              <a:off x="2567127" y="5748808"/>
              <a:ext cx="358006" cy="35800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01E2F5C-125D-4633-9BC2-7DAA0A39CC24}"/>
                </a:ext>
              </a:extLst>
            </p:cNvPr>
            <p:cNvSpPr/>
            <p:nvPr/>
          </p:nvSpPr>
          <p:spPr>
            <a:xfrm rot="2700000">
              <a:off x="4582662" y="1199509"/>
              <a:ext cx="843001" cy="8430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266D66E-EEFB-42B2-BDF4-08B016AD2911}"/>
                </a:ext>
              </a:extLst>
            </p:cNvPr>
            <p:cNvSpPr/>
            <p:nvPr/>
          </p:nvSpPr>
          <p:spPr>
            <a:xfrm rot="2700000">
              <a:off x="1565472" y="1653505"/>
              <a:ext cx="3748823" cy="3763809"/>
            </a:xfrm>
            <a:custGeom>
              <a:avLst/>
              <a:gdLst>
                <a:gd name="connsiteX0" fmla="*/ 0 w 3748823"/>
                <a:gd name="connsiteY0" fmla="*/ 0 h 3748823"/>
                <a:gd name="connsiteX1" fmla="*/ 2057403 w 3748823"/>
                <a:gd name="connsiteY1" fmla="*/ 0 h 3748823"/>
                <a:gd name="connsiteX2" fmla="*/ 2057403 w 3748823"/>
                <a:gd name="connsiteY2" fmla="*/ 468603 h 3748823"/>
                <a:gd name="connsiteX3" fmla="*/ 468603 w 3748823"/>
                <a:gd name="connsiteY3" fmla="*/ 468603 h 3748823"/>
                <a:gd name="connsiteX4" fmla="*/ 468603 w 3748823"/>
                <a:gd name="connsiteY4" fmla="*/ 3280220 h 3748823"/>
                <a:gd name="connsiteX5" fmla="*/ 3280220 w 3748823"/>
                <a:gd name="connsiteY5" fmla="*/ 3280220 h 3748823"/>
                <a:gd name="connsiteX6" fmla="*/ 3280220 w 3748823"/>
                <a:gd name="connsiteY6" fmla="*/ 1691420 h 3748823"/>
                <a:gd name="connsiteX7" fmla="*/ 3748823 w 3748823"/>
                <a:gd name="connsiteY7" fmla="*/ 1691420 h 3748823"/>
                <a:gd name="connsiteX8" fmla="*/ 3748823 w 3748823"/>
                <a:gd name="connsiteY8" fmla="*/ 3748823 h 3748823"/>
                <a:gd name="connsiteX9" fmla="*/ 0 w 3748823"/>
                <a:gd name="connsiteY9" fmla="*/ 3748823 h 3748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48823" h="3748823">
                  <a:moveTo>
                    <a:pt x="0" y="0"/>
                  </a:moveTo>
                  <a:lnTo>
                    <a:pt x="2057403" y="0"/>
                  </a:lnTo>
                  <a:lnTo>
                    <a:pt x="2057403" y="468603"/>
                  </a:lnTo>
                  <a:lnTo>
                    <a:pt x="468603" y="468603"/>
                  </a:lnTo>
                  <a:lnTo>
                    <a:pt x="468603" y="3280220"/>
                  </a:lnTo>
                  <a:lnTo>
                    <a:pt x="3280220" y="3280220"/>
                  </a:lnTo>
                  <a:lnTo>
                    <a:pt x="3280220" y="1691420"/>
                  </a:lnTo>
                  <a:lnTo>
                    <a:pt x="3748823" y="1691420"/>
                  </a:lnTo>
                  <a:lnTo>
                    <a:pt x="3748823" y="3748823"/>
                  </a:lnTo>
                  <a:lnTo>
                    <a:pt x="0" y="37488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807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70">
            <a:extLst>
              <a:ext uri="{FF2B5EF4-FFF2-40B4-BE49-F238E27FC236}">
                <a16:creationId xmlns:a16="http://schemas.microsoft.com/office/drawing/2014/main" id="{0C3A4BCE-149B-44BA-A777-EFA66E3D41D6}"/>
              </a:ext>
            </a:extLst>
          </p:cNvPr>
          <p:cNvSpPr/>
          <p:nvPr/>
        </p:nvSpPr>
        <p:spPr>
          <a:xfrm>
            <a:off x="4157128" y="3641794"/>
            <a:ext cx="1269110" cy="367710"/>
          </a:xfrm>
          <a:custGeom>
            <a:avLst/>
            <a:gdLst>
              <a:gd name="connsiteX0" fmla="*/ 0 w 3650285"/>
              <a:gd name="connsiteY0" fmla="*/ 1104596 h 1177748"/>
              <a:gd name="connsiteX1" fmla="*/ 512064 w 3650285"/>
              <a:gd name="connsiteY1" fmla="*/ 1104596 h 1177748"/>
              <a:gd name="connsiteX2" fmla="*/ 833933 w 3650285"/>
              <a:gd name="connsiteY2" fmla="*/ 826618 h 1177748"/>
              <a:gd name="connsiteX3" fmla="*/ 1294791 w 3650285"/>
              <a:gd name="connsiteY3" fmla="*/ 1177748 h 1177748"/>
              <a:gd name="connsiteX4" fmla="*/ 1360628 w 3650285"/>
              <a:gd name="connsiteY4" fmla="*/ 958292 h 1177748"/>
              <a:gd name="connsiteX5" fmla="*/ 1506932 w 3650285"/>
              <a:gd name="connsiteY5" fmla="*/ 1097280 h 1177748"/>
              <a:gd name="connsiteX6" fmla="*/ 1755648 w 3650285"/>
              <a:gd name="connsiteY6" fmla="*/ 0 h 1177748"/>
              <a:gd name="connsiteX7" fmla="*/ 1814170 w 3650285"/>
              <a:gd name="connsiteY7" fmla="*/ 972922 h 1177748"/>
              <a:gd name="connsiteX8" fmla="*/ 1953159 w 3650285"/>
              <a:gd name="connsiteY8" fmla="*/ 870509 h 1177748"/>
              <a:gd name="connsiteX9" fmla="*/ 1989735 w 3650285"/>
              <a:gd name="connsiteY9" fmla="*/ 987552 h 1177748"/>
              <a:gd name="connsiteX10" fmla="*/ 2187245 w 3650285"/>
              <a:gd name="connsiteY10" fmla="*/ 899770 h 1177748"/>
              <a:gd name="connsiteX11" fmla="*/ 2238452 w 3650285"/>
              <a:gd name="connsiteY11" fmla="*/ 1016813 h 1177748"/>
              <a:gd name="connsiteX12" fmla="*/ 2457908 w 3650285"/>
              <a:gd name="connsiteY12" fmla="*/ 643738 h 1177748"/>
              <a:gd name="connsiteX13" fmla="*/ 2706624 w 3650285"/>
              <a:gd name="connsiteY13" fmla="*/ 914400 h 1177748"/>
              <a:gd name="connsiteX14" fmla="*/ 2787092 w 3650285"/>
              <a:gd name="connsiteY14" fmla="*/ 826618 h 1177748"/>
              <a:gd name="connsiteX15" fmla="*/ 2984602 w 3650285"/>
              <a:gd name="connsiteY15" fmla="*/ 980237 h 1177748"/>
              <a:gd name="connsiteX16" fmla="*/ 3650285 w 3650285"/>
              <a:gd name="connsiteY16" fmla="*/ 965607 h 1177748"/>
              <a:gd name="connsiteX17" fmla="*/ 3650285 w 3650285"/>
              <a:gd name="connsiteY17" fmla="*/ 965607 h 1177748"/>
              <a:gd name="connsiteX0" fmla="*/ 0 w 3650285"/>
              <a:gd name="connsiteY0" fmla="*/ 1104596 h 1177748"/>
              <a:gd name="connsiteX1" fmla="*/ 512064 w 3650285"/>
              <a:gd name="connsiteY1" fmla="*/ 1104596 h 1177748"/>
              <a:gd name="connsiteX2" fmla="*/ 797357 w 3650285"/>
              <a:gd name="connsiteY2" fmla="*/ 716890 h 1177748"/>
              <a:gd name="connsiteX3" fmla="*/ 1294791 w 3650285"/>
              <a:gd name="connsiteY3" fmla="*/ 1177748 h 1177748"/>
              <a:gd name="connsiteX4" fmla="*/ 1360628 w 3650285"/>
              <a:gd name="connsiteY4" fmla="*/ 958292 h 1177748"/>
              <a:gd name="connsiteX5" fmla="*/ 1506932 w 3650285"/>
              <a:gd name="connsiteY5" fmla="*/ 1097280 h 1177748"/>
              <a:gd name="connsiteX6" fmla="*/ 1755648 w 3650285"/>
              <a:gd name="connsiteY6" fmla="*/ 0 h 1177748"/>
              <a:gd name="connsiteX7" fmla="*/ 1814170 w 3650285"/>
              <a:gd name="connsiteY7" fmla="*/ 972922 h 1177748"/>
              <a:gd name="connsiteX8" fmla="*/ 1953159 w 3650285"/>
              <a:gd name="connsiteY8" fmla="*/ 870509 h 1177748"/>
              <a:gd name="connsiteX9" fmla="*/ 1989735 w 3650285"/>
              <a:gd name="connsiteY9" fmla="*/ 987552 h 1177748"/>
              <a:gd name="connsiteX10" fmla="*/ 2187245 w 3650285"/>
              <a:gd name="connsiteY10" fmla="*/ 899770 h 1177748"/>
              <a:gd name="connsiteX11" fmla="*/ 2238452 w 3650285"/>
              <a:gd name="connsiteY11" fmla="*/ 1016813 h 1177748"/>
              <a:gd name="connsiteX12" fmla="*/ 2457908 w 3650285"/>
              <a:gd name="connsiteY12" fmla="*/ 643738 h 1177748"/>
              <a:gd name="connsiteX13" fmla="*/ 2706624 w 3650285"/>
              <a:gd name="connsiteY13" fmla="*/ 914400 h 1177748"/>
              <a:gd name="connsiteX14" fmla="*/ 2787092 w 3650285"/>
              <a:gd name="connsiteY14" fmla="*/ 826618 h 1177748"/>
              <a:gd name="connsiteX15" fmla="*/ 2984602 w 3650285"/>
              <a:gd name="connsiteY15" fmla="*/ 980237 h 1177748"/>
              <a:gd name="connsiteX16" fmla="*/ 3650285 w 3650285"/>
              <a:gd name="connsiteY16" fmla="*/ 965607 h 1177748"/>
              <a:gd name="connsiteX17" fmla="*/ 3650285 w 3650285"/>
              <a:gd name="connsiteY17" fmla="*/ 965607 h 1177748"/>
              <a:gd name="connsiteX0" fmla="*/ 0 w 3650285"/>
              <a:gd name="connsiteY0" fmla="*/ 1104596 h 1163118"/>
              <a:gd name="connsiteX1" fmla="*/ 512064 w 3650285"/>
              <a:gd name="connsiteY1" fmla="*/ 1104596 h 1163118"/>
              <a:gd name="connsiteX2" fmla="*/ 797357 w 3650285"/>
              <a:gd name="connsiteY2" fmla="*/ 716890 h 1163118"/>
              <a:gd name="connsiteX3" fmla="*/ 1097280 w 3650285"/>
              <a:gd name="connsiteY3" fmla="*/ 1163118 h 1163118"/>
              <a:gd name="connsiteX4" fmla="*/ 1360628 w 3650285"/>
              <a:gd name="connsiteY4" fmla="*/ 958292 h 1163118"/>
              <a:gd name="connsiteX5" fmla="*/ 1506932 w 3650285"/>
              <a:gd name="connsiteY5" fmla="*/ 1097280 h 1163118"/>
              <a:gd name="connsiteX6" fmla="*/ 1755648 w 3650285"/>
              <a:gd name="connsiteY6" fmla="*/ 0 h 1163118"/>
              <a:gd name="connsiteX7" fmla="*/ 1814170 w 3650285"/>
              <a:gd name="connsiteY7" fmla="*/ 972922 h 1163118"/>
              <a:gd name="connsiteX8" fmla="*/ 1953159 w 3650285"/>
              <a:gd name="connsiteY8" fmla="*/ 870509 h 1163118"/>
              <a:gd name="connsiteX9" fmla="*/ 1989735 w 3650285"/>
              <a:gd name="connsiteY9" fmla="*/ 987552 h 1163118"/>
              <a:gd name="connsiteX10" fmla="*/ 2187245 w 3650285"/>
              <a:gd name="connsiteY10" fmla="*/ 899770 h 1163118"/>
              <a:gd name="connsiteX11" fmla="*/ 2238452 w 3650285"/>
              <a:gd name="connsiteY11" fmla="*/ 1016813 h 1163118"/>
              <a:gd name="connsiteX12" fmla="*/ 2457908 w 3650285"/>
              <a:gd name="connsiteY12" fmla="*/ 643738 h 1163118"/>
              <a:gd name="connsiteX13" fmla="*/ 2706624 w 3650285"/>
              <a:gd name="connsiteY13" fmla="*/ 914400 h 1163118"/>
              <a:gd name="connsiteX14" fmla="*/ 2787092 w 3650285"/>
              <a:gd name="connsiteY14" fmla="*/ 826618 h 1163118"/>
              <a:gd name="connsiteX15" fmla="*/ 2984602 w 3650285"/>
              <a:gd name="connsiteY15" fmla="*/ 980237 h 1163118"/>
              <a:gd name="connsiteX16" fmla="*/ 3650285 w 3650285"/>
              <a:gd name="connsiteY16" fmla="*/ 965607 h 1163118"/>
              <a:gd name="connsiteX17" fmla="*/ 3650285 w 3650285"/>
              <a:gd name="connsiteY17" fmla="*/ 965607 h 1163118"/>
              <a:gd name="connsiteX0" fmla="*/ 0 w 3650285"/>
              <a:gd name="connsiteY0" fmla="*/ 1104596 h 1163118"/>
              <a:gd name="connsiteX1" fmla="*/ 512064 w 3650285"/>
              <a:gd name="connsiteY1" fmla="*/ 1104596 h 1163118"/>
              <a:gd name="connsiteX2" fmla="*/ 797357 w 3650285"/>
              <a:gd name="connsiteY2" fmla="*/ 716890 h 1163118"/>
              <a:gd name="connsiteX3" fmla="*/ 1097280 w 3650285"/>
              <a:gd name="connsiteY3" fmla="*/ 1163118 h 1163118"/>
              <a:gd name="connsiteX4" fmla="*/ 1258216 w 3650285"/>
              <a:gd name="connsiteY4" fmla="*/ 950977 h 1163118"/>
              <a:gd name="connsiteX5" fmla="*/ 1506932 w 3650285"/>
              <a:gd name="connsiteY5" fmla="*/ 1097280 h 1163118"/>
              <a:gd name="connsiteX6" fmla="*/ 1755648 w 3650285"/>
              <a:gd name="connsiteY6" fmla="*/ 0 h 1163118"/>
              <a:gd name="connsiteX7" fmla="*/ 1814170 w 3650285"/>
              <a:gd name="connsiteY7" fmla="*/ 972922 h 1163118"/>
              <a:gd name="connsiteX8" fmla="*/ 1953159 w 3650285"/>
              <a:gd name="connsiteY8" fmla="*/ 870509 h 1163118"/>
              <a:gd name="connsiteX9" fmla="*/ 1989735 w 3650285"/>
              <a:gd name="connsiteY9" fmla="*/ 987552 h 1163118"/>
              <a:gd name="connsiteX10" fmla="*/ 2187245 w 3650285"/>
              <a:gd name="connsiteY10" fmla="*/ 899770 h 1163118"/>
              <a:gd name="connsiteX11" fmla="*/ 2238452 w 3650285"/>
              <a:gd name="connsiteY11" fmla="*/ 1016813 h 1163118"/>
              <a:gd name="connsiteX12" fmla="*/ 2457908 w 3650285"/>
              <a:gd name="connsiteY12" fmla="*/ 643738 h 1163118"/>
              <a:gd name="connsiteX13" fmla="*/ 2706624 w 3650285"/>
              <a:gd name="connsiteY13" fmla="*/ 914400 h 1163118"/>
              <a:gd name="connsiteX14" fmla="*/ 2787092 w 3650285"/>
              <a:gd name="connsiteY14" fmla="*/ 826618 h 1163118"/>
              <a:gd name="connsiteX15" fmla="*/ 2984602 w 3650285"/>
              <a:gd name="connsiteY15" fmla="*/ 980237 h 1163118"/>
              <a:gd name="connsiteX16" fmla="*/ 3650285 w 3650285"/>
              <a:gd name="connsiteY16" fmla="*/ 965607 h 1163118"/>
              <a:gd name="connsiteX17" fmla="*/ 3650285 w 3650285"/>
              <a:gd name="connsiteY17" fmla="*/ 965607 h 1163118"/>
              <a:gd name="connsiteX0" fmla="*/ 0 w 3650285"/>
              <a:gd name="connsiteY0" fmla="*/ 1104596 h 1163118"/>
              <a:gd name="connsiteX1" fmla="*/ 512064 w 3650285"/>
              <a:gd name="connsiteY1" fmla="*/ 1104596 h 1163118"/>
              <a:gd name="connsiteX2" fmla="*/ 797357 w 3650285"/>
              <a:gd name="connsiteY2" fmla="*/ 716890 h 1163118"/>
              <a:gd name="connsiteX3" fmla="*/ 1097280 w 3650285"/>
              <a:gd name="connsiteY3" fmla="*/ 1163118 h 1163118"/>
              <a:gd name="connsiteX4" fmla="*/ 1258216 w 3650285"/>
              <a:gd name="connsiteY4" fmla="*/ 950977 h 1163118"/>
              <a:gd name="connsiteX5" fmla="*/ 1389889 w 3650285"/>
              <a:gd name="connsiteY5" fmla="*/ 1133856 h 1163118"/>
              <a:gd name="connsiteX6" fmla="*/ 1755648 w 3650285"/>
              <a:gd name="connsiteY6" fmla="*/ 0 h 1163118"/>
              <a:gd name="connsiteX7" fmla="*/ 1814170 w 3650285"/>
              <a:gd name="connsiteY7" fmla="*/ 972922 h 1163118"/>
              <a:gd name="connsiteX8" fmla="*/ 1953159 w 3650285"/>
              <a:gd name="connsiteY8" fmla="*/ 870509 h 1163118"/>
              <a:gd name="connsiteX9" fmla="*/ 1989735 w 3650285"/>
              <a:gd name="connsiteY9" fmla="*/ 987552 h 1163118"/>
              <a:gd name="connsiteX10" fmla="*/ 2187245 w 3650285"/>
              <a:gd name="connsiteY10" fmla="*/ 899770 h 1163118"/>
              <a:gd name="connsiteX11" fmla="*/ 2238452 w 3650285"/>
              <a:gd name="connsiteY11" fmla="*/ 1016813 h 1163118"/>
              <a:gd name="connsiteX12" fmla="*/ 2457908 w 3650285"/>
              <a:gd name="connsiteY12" fmla="*/ 643738 h 1163118"/>
              <a:gd name="connsiteX13" fmla="*/ 2706624 w 3650285"/>
              <a:gd name="connsiteY13" fmla="*/ 914400 h 1163118"/>
              <a:gd name="connsiteX14" fmla="*/ 2787092 w 3650285"/>
              <a:gd name="connsiteY14" fmla="*/ 826618 h 1163118"/>
              <a:gd name="connsiteX15" fmla="*/ 2984602 w 3650285"/>
              <a:gd name="connsiteY15" fmla="*/ 980237 h 1163118"/>
              <a:gd name="connsiteX16" fmla="*/ 3650285 w 3650285"/>
              <a:gd name="connsiteY16" fmla="*/ 965607 h 1163118"/>
              <a:gd name="connsiteX17" fmla="*/ 3650285 w 3650285"/>
              <a:gd name="connsiteY17" fmla="*/ 965607 h 1163118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14170 w 3650285"/>
              <a:gd name="connsiteY7" fmla="*/ 899770 h 1089966"/>
              <a:gd name="connsiteX8" fmla="*/ 1953159 w 3650285"/>
              <a:gd name="connsiteY8" fmla="*/ 797357 h 1089966"/>
              <a:gd name="connsiteX9" fmla="*/ 1989735 w 3650285"/>
              <a:gd name="connsiteY9" fmla="*/ 914400 h 1089966"/>
              <a:gd name="connsiteX10" fmla="*/ 2187245 w 3650285"/>
              <a:gd name="connsiteY10" fmla="*/ 826618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53159 w 3650285"/>
              <a:gd name="connsiteY8" fmla="*/ 797357 h 1089966"/>
              <a:gd name="connsiteX9" fmla="*/ 1989735 w 3650285"/>
              <a:gd name="connsiteY9" fmla="*/ 914400 h 1089966"/>
              <a:gd name="connsiteX10" fmla="*/ 2187245 w 3650285"/>
              <a:gd name="connsiteY10" fmla="*/ 826618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53159 w 3650285"/>
              <a:gd name="connsiteY8" fmla="*/ 797357 h 1089966"/>
              <a:gd name="connsiteX9" fmla="*/ 2040942 w 3650285"/>
              <a:gd name="connsiteY9" fmla="*/ 1016813 h 1089966"/>
              <a:gd name="connsiteX10" fmla="*/ 2187245 w 3650285"/>
              <a:gd name="connsiteY10" fmla="*/ 826618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87245 w 3650285"/>
              <a:gd name="connsiteY10" fmla="*/ 826618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896819 w 3650285"/>
              <a:gd name="connsiteY15" fmla="*/ 987552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710038"/>
              <a:gd name="connsiteY0" fmla="*/ 1031444 h 1089966"/>
              <a:gd name="connsiteX1" fmla="*/ 512064 w 3710038"/>
              <a:gd name="connsiteY1" fmla="*/ 1031444 h 1089966"/>
              <a:gd name="connsiteX2" fmla="*/ 797357 w 3710038"/>
              <a:gd name="connsiteY2" fmla="*/ 643738 h 1089966"/>
              <a:gd name="connsiteX3" fmla="*/ 1097280 w 3710038"/>
              <a:gd name="connsiteY3" fmla="*/ 1089966 h 1089966"/>
              <a:gd name="connsiteX4" fmla="*/ 1258216 w 3710038"/>
              <a:gd name="connsiteY4" fmla="*/ 877825 h 1089966"/>
              <a:gd name="connsiteX5" fmla="*/ 1389889 w 3710038"/>
              <a:gd name="connsiteY5" fmla="*/ 1060704 h 1089966"/>
              <a:gd name="connsiteX6" fmla="*/ 1609344 w 3710038"/>
              <a:gd name="connsiteY6" fmla="*/ 0 h 1089966"/>
              <a:gd name="connsiteX7" fmla="*/ 1865376 w 3710038"/>
              <a:gd name="connsiteY7" fmla="*/ 1024128 h 1089966"/>
              <a:gd name="connsiteX8" fmla="*/ 1982420 w 3710038"/>
              <a:gd name="connsiteY8" fmla="*/ 870509 h 1089966"/>
              <a:gd name="connsiteX9" fmla="*/ 2040942 w 3710038"/>
              <a:gd name="connsiteY9" fmla="*/ 1016813 h 1089966"/>
              <a:gd name="connsiteX10" fmla="*/ 2172614 w 3710038"/>
              <a:gd name="connsiteY10" fmla="*/ 892455 h 1089966"/>
              <a:gd name="connsiteX11" fmla="*/ 2275028 w 3710038"/>
              <a:gd name="connsiteY11" fmla="*/ 994868 h 1089966"/>
              <a:gd name="connsiteX12" fmla="*/ 2457908 w 3710038"/>
              <a:gd name="connsiteY12" fmla="*/ 570586 h 1089966"/>
              <a:gd name="connsiteX13" fmla="*/ 2626156 w 3710038"/>
              <a:gd name="connsiteY13" fmla="*/ 929030 h 1089966"/>
              <a:gd name="connsiteX14" fmla="*/ 2772461 w 3710038"/>
              <a:gd name="connsiteY14" fmla="*/ 790042 h 1089966"/>
              <a:gd name="connsiteX15" fmla="*/ 2896819 w 3710038"/>
              <a:gd name="connsiteY15" fmla="*/ 987552 h 1089966"/>
              <a:gd name="connsiteX16" fmla="*/ 3650285 w 3710038"/>
              <a:gd name="connsiteY16" fmla="*/ 892455 h 1089966"/>
              <a:gd name="connsiteX17" fmla="*/ 3664916 w 3710038"/>
              <a:gd name="connsiteY17" fmla="*/ 1053390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896819 w 3650285"/>
              <a:gd name="connsiteY15" fmla="*/ 987552 h 1089966"/>
              <a:gd name="connsiteX16" fmla="*/ 3650285 w 3650285"/>
              <a:gd name="connsiteY16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896819 w 3650285"/>
              <a:gd name="connsiteY15" fmla="*/ 987552 h 1089966"/>
              <a:gd name="connsiteX16" fmla="*/ 3650285 w 3650285"/>
              <a:gd name="connsiteY16" fmla="*/ 965607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896819 w 3650285"/>
              <a:gd name="connsiteY15" fmla="*/ 987552 h 1089966"/>
              <a:gd name="connsiteX16" fmla="*/ 3650285 w 3650285"/>
              <a:gd name="connsiteY16" fmla="*/ 965607 h 1089966"/>
              <a:gd name="connsiteX0" fmla="*/ 0 w 3664916"/>
              <a:gd name="connsiteY0" fmla="*/ 1031444 h 1089966"/>
              <a:gd name="connsiteX1" fmla="*/ 512064 w 3664916"/>
              <a:gd name="connsiteY1" fmla="*/ 1031444 h 1089966"/>
              <a:gd name="connsiteX2" fmla="*/ 797357 w 3664916"/>
              <a:gd name="connsiteY2" fmla="*/ 643738 h 1089966"/>
              <a:gd name="connsiteX3" fmla="*/ 1097280 w 3664916"/>
              <a:gd name="connsiteY3" fmla="*/ 1089966 h 1089966"/>
              <a:gd name="connsiteX4" fmla="*/ 1258216 w 3664916"/>
              <a:gd name="connsiteY4" fmla="*/ 877825 h 1089966"/>
              <a:gd name="connsiteX5" fmla="*/ 1389889 w 3664916"/>
              <a:gd name="connsiteY5" fmla="*/ 1060704 h 1089966"/>
              <a:gd name="connsiteX6" fmla="*/ 1609344 w 3664916"/>
              <a:gd name="connsiteY6" fmla="*/ 0 h 1089966"/>
              <a:gd name="connsiteX7" fmla="*/ 1865376 w 3664916"/>
              <a:gd name="connsiteY7" fmla="*/ 1024128 h 1089966"/>
              <a:gd name="connsiteX8" fmla="*/ 1982420 w 3664916"/>
              <a:gd name="connsiteY8" fmla="*/ 870509 h 1089966"/>
              <a:gd name="connsiteX9" fmla="*/ 2040942 w 3664916"/>
              <a:gd name="connsiteY9" fmla="*/ 1016813 h 1089966"/>
              <a:gd name="connsiteX10" fmla="*/ 2172614 w 3664916"/>
              <a:gd name="connsiteY10" fmla="*/ 892455 h 1089966"/>
              <a:gd name="connsiteX11" fmla="*/ 2275028 w 3664916"/>
              <a:gd name="connsiteY11" fmla="*/ 994868 h 1089966"/>
              <a:gd name="connsiteX12" fmla="*/ 2457908 w 3664916"/>
              <a:gd name="connsiteY12" fmla="*/ 570586 h 1089966"/>
              <a:gd name="connsiteX13" fmla="*/ 2626156 w 3664916"/>
              <a:gd name="connsiteY13" fmla="*/ 929030 h 1089966"/>
              <a:gd name="connsiteX14" fmla="*/ 2772461 w 3664916"/>
              <a:gd name="connsiteY14" fmla="*/ 790042 h 1089966"/>
              <a:gd name="connsiteX15" fmla="*/ 2896819 w 3664916"/>
              <a:gd name="connsiteY15" fmla="*/ 987552 h 1089966"/>
              <a:gd name="connsiteX16" fmla="*/ 3664916 w 3664916"/>
              <a:gd name="connsiteY16" fmla="*/ 943661 h 1089966"/>
              <a:gd name="connsiteX0" fmla="*/ 0 w 3686861"/>
              <a:gd name="connsiteY0" fmla="*/ 1031444 h 1089966"/>
              <a:gd name="connsiteX1" fmla="*/ 512064 w 3686861"/>
              <a:gd name="connsiteY1" fmla="*/ 1031444 h 1089966"/>
              <a:gd name="connsiteX2" fmla="*/ 797357 w 3686861"/>
              <a:gd name="connsiteY2" fmla="*/ 643738 h 1089966"/>
              <a:gd name="connsiteX3" fmla="*/ 1097280 w 3686861"/>
              <a:gd name="connsiteY3" fmla="*/ 1089966 h 1089966"/>
              <a:gd name="connsiteX4" fmla="*/ 1258216 w 3686861"/>
              <a:gd name="connsiteY4" fmla="*/ 877825 h 1089966"/>
              <a:gd name="connsiteX5" fmla="*/ 1389889 w 3686861"/>
              <a:gd name="connsiteY5" fmla="*/ 1060704 h 1089966"/>
              <a:gd name="connsiteX6" fmla="*/ 1609344 w 3686861"/>
              <a:gd name="connsiteY6" fmla="*/ 0 h 1089966"/>
              <a:gd name="connsiteX7" fmla="*/ 1865376 w 3686861"/>
              <a:gd name="connsiteY7" fmla="*/ 1024128 h 1089966"/>
              <a:gd name="connsiteX8" fmla="*/ 1982420 w 3686861"/>
              <a:gd name="connsiteY8" fmla="*/ 870509 h 1089966"/>
              <a:gd name="connsiteX9" fmla="*/ 2040942 w 3686861"/>
              <a:gd name="connsiteY9" fmla="*/ 1016813 h 1089966"/>
              <a:gd name="connsiteX10" fmla="*/ 2172614 w 3686861"/>
              <a:gd name="connsiteY10" fmla="*/ 892455 h 1089966"/>
              <a:gd name="connsiteX11" fmla="*/ 2275028 w 3686861"/>
              <a:gd name="connsiteY11" fmla="*/ 994868 h 1089966"/>
              <a:gd name="connsiteX12" fmla="*/ 2457908 w 3686861"/>
              <a:gd name="connsiteY12" fmla="*/ 570586 h 1089966"/>
              <a:gd name="connsiteX13" fmla="*/ 2626156 w 3686861"/>
              <a:gd name="connsiteY13" fmla="*/ 929030 h 1089966"/>
              <a:gd name="connsiteX14" fmla="*/ 2772461 w 3686861"/>
              <a:gd name="connsiteY14" fmla="*/ 790042 h 1089966"/>
              <a:gd name="connsiteX15" fmla="*/ 2896819 w 3686861"/>
              <a:gd name="connsiteY15" fmla="*/ 987552 h 1089966"/>
              <a:gd name="connsiteX16" fmla="*/ 3686861 w 3686861"/>
              <a:gd name="connsiteY16" fmla="*/ 972922 h 1089966"/>
              <a:gd name="connsiteX0" fmla="*/ 0 w 3686861"/>
              <a:gd name="connsiteY0" fmla="*/ 1031444 h 1352359"/>
              <a:gd name="connsiteX1" fmla="*/ 512064 w 3686861"/>
              <a:gd name="connsiteY1" fmla="*/ 1031444 h 1352359"/>
              <a:gd name="connsiteX2" fmla="*/ 797357 w 3686861"/>
              <a:gd name="connsiteY2" fmla="*/ 643738 h 1352359"/>
              <a:gd name="connsiteX3" fmla="*/ 962108 w 3686861"/>
              <a:gd name="connsiteY3" fmla="*/ 1352359 h 1352359"/>
              <a:gd name="connsiteX4" fmla="*/ 1258216 w 3686861"/>
              <a:gd name="connsiteY4" fmla="*/ 877825 h 1352359"/>
              <a:gd name="connsiteX5" fmla="*/ 1389889 w 3686861"/>
              <a:gd name="connsiteY5" fmla="*/ 1060704 h 1352359"/>
              <a:gd name="connsiteX6" fmla="*/ 1609344 w 3686861"/>
              <a:gd name="connsiteY6" fmla="*/ 0 h 1352359"/>
              <a:gd name="connsiteX7" fmla="*/ 1865376 w 3686861"/>
              <a:gd name="connsiteY7" fmla="*/ 1024128 h 1352359"/>
              <a:gd name="connsiteX8" fmla="*/ 1982420 w 3686861"/>
              <a:gd name="connsiteY8" fmla="*/ 870509 h 1352359"/>
              <a:gd name="connsiteX9" fmla="*/ 2040942 w 3686861"/>
              <a:gd name="connsiteY9" fmla="*/ 1016813 h 1352359"/>
              <a:gd name="connsiteX10" fmla="*/ 2172614 w 3686861"/>
              <a:gd name="connsiteY10" fmla="*/ 892455 h 1352359"/>
              <a:gd name="connsiteX11" fmla="*/ 2275028 w 3686861"/>
              <a:gd name="connsiteY11" fmla="*/ 994868 h 1352359"/>
              <a:gd name="connsiteX12" fmla="*/ 2457908 w 3686861"/>
              <a:gd name="connsiteY12" fmla="*/ 570586 h 1352359"/>
              <a:gd name="connsiteX13" fmla="*/ 2626156 w 3686861"/>
              <a:gd name="connsiteY13" fmla="*/ 929030 h 1352359"/>
              <a:gd name="connsiteX14" fmla="*/ 2772461 w 3686861"/>
              <a:gd name="connsiteY14" fmla="*/ 790042 h 1352359"/>
              <a:gd name="connsiteX15" fmla="*/ 2896819 w 3686861"/>
              <a:gd name="connsiteY15" fmla="*/ 987552 h 1352359"/>
              <a:gd name="connsiteX16" fmla="*/ 3686861 w 3686861"/>
              <a:gd name="connsiteY16" fmla="*/ 972922 h 1352359"/>
              <a:gd name="connsiteX0" fmla="*/ 0 w 3686861"/>
              <a:gd name="connsiteY0" fmla="*/ 1031444 h 1352359"/>
              <a:gd name="connsiteX1" fmla="*/ 512064 w 3686861"/>
              <a:gd name="connsiteY1" fmla="*/ 1031444 h 1352359"/>
              <a:gd name="connsiteX2" fmla="*/ 717844 w 3686861"/>
              <a:gd name="connsiteY2" fmla="*/ 619884 h 1352359"/>
              <a:gd name="connsiteX3" fmla="*/ 962108 w 3686861"/>
              <a:gd name="connsiteY3" fmla="*/ 1352359 h 1352359"/>
              <a:gd name="connsiteX4" fmla="*/ 1258216 w 3686861"/>
              <a:gd name="connsiteY4" fmla="*/ 877825 h 1352359"/>
              <a:gd name="connsiteX5" fmla="*/ 1389889 w 3686861"/>
              <a:gd name="connsiteY5" fmla="*/ 1060704 h 1352359"/>
              <a:gd name="connsiteX6" fmla="*/ 1609344 w 3686861"/>
              <a:gd name="connsiteY6" fmla="*/ 0 h 1352359"/>
              <a:gd name="connsiteX7" fmla="*/ 1865376 w 3686861"/>
              <a:gd name="connsiteY7" fmla="*/ 1024128 h 1352359"/>
              <a:gd name="connsiteX8" fmla="*/ 1982420 w 3686861"/>
              <a:gd name="connsiteY8" fmla="*/ 870509 h 1352359"/>
              <a:gd name="connsiteX9" fmla="*/ 2040942 w 3686861"/>
              <a:gd name="connsiteY9" fmla="*/ 1016813 h 1352359"/>
              <a:gd name="connsiteX10" fmla="*/ 2172614 w 3686861"/>
              <a:gd name="connsiteY10" fmla="*/ 892455 h 1352359"/>
              <a:gd name="connsiteX11" fmla="*/ 2275028 w 3686861"/>
              <a:gd name="connsiteY11" fmla="*/ 994868 h 1352359"/>
              <a:gd name="connsiteX12" fmla="*/ 2457908 w 3686861"/>
              <a:gd name="connsiteY12" fmla="*/ 570586 h 1352359"/>
              <a:gd name="connsiteX13" fmla="*/ 2626156 w 3686861"/>
              <a:gd name="connsiteY13" fmla="*/ 929030 h 1352359"/>
              <a:gd name="connsiteX14" fmla="*/ 2772461 w 3686861"/>
              <a:gd name="connsiteY14" fmla="*/ 790042 h 1352359"/>
              <a:gd name="connsiteX15" fmla="*/ 2896819 w 3686861"/>
              <a:gd name="connsiteY15" fmla="*/ 987552 h 1352359"/>
              <a:gd name="connsiteX16" fmla="*/ 3686861 w 3686861"/>
              <a:gd name="connsiteY16" fmla="*/ 972922 h 1352359"/>
              <a:gd name="connsiteX0" fmla="*/ 0 w 3686861"/>
              <a:gd name="connsiteY0" fmla="*/ 1031444 h 1352359"/>
              <a:gd name="connsiteX1" fmla="*/ 512064 w 3686861"/>
              <a:gd name="connsiteY1" fmla="*/ 1031444 h 1352359"/>
              <a:gd name="connsiteX2" fmla="*/ 717844 w 3686861"/>
              <a:gd name="connsiteY2" fmla="*/ 619884 h 1352359"/>
              <a:gd name="connsiteX3" fmla="*/ 962108 w 3686861"/>
              <a:gd name="connsiteY3" fmla="*/ 1352359 h 1352359"/>
              <a:gd name="connsiteX4" fmla="*/ 1091239 w 3686861"/>
              <a:gd name="connsiteY4" fmla="*/ 814215 h 1352359"/>
              <a:gd name="connsiteX5" fmla="*/ 1389889 w 3686861"/>
              <a:gd name="connsiteY5" fmla="*/ 1060704 h 1352359"/>
              <a:gd name="connsiteX6" fmla="*/ 1609344 w 3686861"/>
              <a:gd name="connsiteY6" fmla="*/ 0 h 1352359"/>
              <a:gd name="connsiteX7" fmla="*/ 1865376 w 3686861"/>
              <a:gd name="connsiteY7" fmla="*/ 1024128 h 1352359"/>
              <a:gd name="connsiteX8" fmla="*/ 1982420 w 3686861"/>
              <a:gd name="connsiteY8" fmla="*/ 870509 h 1352359"/>
              <a:gd name="connsiteX9" fmla="*/ 2040942 w 3686861"/>
              <a:gd name="connsiteY9" fmla="*/ 1016813 h 1352359"/>
              <a:gd name="connsiteX10" fmla="*/ 2172614 w 3686861"/>
              <a:gd name="connsiteY10" fmla="*/ 892455 h 1352359"/>
              <a:gd name="connsiteX11" fmla="*/ 2275028 w 3686861"/>
              <a:gd name="connsiteY11" fmla="*/ 994868 h 1352359"/>
              <a:gd name="connsiteX12" fmla="*/ 2457908 w 3686861"/>
              <a:gd name="connsiteY12" fmla="*/ 570586 h 1352359"/>
              <a:gd name="connsiteX13" fmla="*/ 2626156 w 3686861"/>
              <a:gd name="connsiteY13" fmla="*/ 929030 h 1352359"/>
              <a:gd name="connsiteX14" fmla="*/ 2772461 w 3686861"/>
              <a:gd name="connsiteY14" fmla="*/ 790042 h 1352359"/>
              <a:gd name="connsiteX15" fmla="*/ 2896819 w 3686861"/>
              <a:gd name="connsiteY15" fmla="*/ 987552 h 1352359"/>
              <a:gd name="connsiteX16" fmla="*/ 3686861 w 3686861"/>
              <a:gd name="connsiteY16" fmla="*/ 972922 h 1352359"/>
              <a:gd name="connsiteX0" fmla="*/ 0 w 3686861"/>
              <a:gd name="connsiteY0" fmla="*/ 1031444 h 1328505"/>
              <a:gd name="connsiteX1" fmla="*/ 512064 w 3686861"/>
              <a:gd name="connsiteY1" fmla="*/ 1031444 h 1328505"/>
              <a:gd name="connsiteX2" fmla="*/ 717844 w 3686861"/>
              <a:gd name="connsiteY2" fmla="*/ 619884 h 1328505"/>
              <a:gd name="connsiteX3" fmla="*/ 834887 w 3686861"/>
              <a:gd name="connsiteY3" fmla="*/ 1328505 h 1328505"/>
              <a:gd name="connsiteX4" fmla="*/ 1091239 w 3686861"/>
              <a:gd name="connsiteY4" fmla="*/ 814215 h 1328505"/>
              <a:gd name="connsiteX5" fmla="*/ 1389889 w 3686861"/>
              <a:gd name="connsiteY5" fmla="*/ 1060704 h 1328505"/>
              <a:gd name="connsiteX6" fmla="*/ 1609344 w 3686861"/>
              <a:gd name="connsiteY6" fmla="*/ 0 h 1328505"/>
              <a:gd name="connsiteX7" fmla="*/ 1865376 w 3686861"/>
              <a:gd name="connsiteY7" fmla="*/ 1024128 h 1328505"/>
              <a:gd name="connsiteX8" fmla="*/ 1982420 w 3686861"/>
              <a:gd name="connsiteY8" fmla="*/ 870509 h 1328505"/>
              <a:gd name="connsiteX9" fmla="*/ 2040942 w 3686861"/>
              <a:gd name="connsiteY9" fmla="*/ 1016813 h 1328505"/>
              <a:gd name="connsiteX10" fmla="*/ 2172614 w 3686861"/>
              <a:gd name="connsiteY10" fmla="*/ 892455 h 1328505"/>
              <a:gd name="connsiteX11" fmla="*/ 2275028 w 3686861"/>
              <a:gd name="connsiteY11" fmla="*/ 994868 h 1328505"/>
              <a:gd name="connsiteX12" fmla="*/ 2457908 w 3686861"/>
              <a:gd name="connsiteY12" fmla="*/ 570586 h 1328505"/>
              <a:gd name="connsiteX13" fmla="*/ 2626156 w 3686861"/>
              <a:gd name="connsiteY13" fmla="*/ 929030 h 1328505"/>
              <a:gd name="connsiteX14" fmla="*/ 2772461 w 3686861"/>
              <a:gd name="connsiteY14" fmla="*/ 790042 h 1328505"/>
              <a:gd name="connsiteX15" fmla="*/ 2896819 w 3686861"/>
              <a:gd name="connsiteY15" fmla="*/ 987552 h 1328505"/>
              <a:gd name="connsiteX16" fmla="*/ 3686861 w 3686861"/>
              <a:gd name="connsiteY16" fmla="*/ 972922 h 1328505"/>
              <a:gd name="connsiteX0" fmla="*/ 0 w 3686861"/>
              <a:gd name="connsiteY0" fmla="*/ 1031444 h 1328505"/>
              <a:gd name="connsiteX1" fmla="*/ 512064 w 3686861"/>
              <a:gd name="connsiteY1" fmla="*/ 1031444 h 1328505"/>
              <a:gd name="connsiteX2" fmla="*/ 717844 w 3686861"/>
              <a:gd name="connsiteY2" fmla="*/ 619884 h 1328505"/>
              <a:gd name="connsiteX3" fmla="*/ 834887 w 3686861"/>
              <a:gd name="connsiteY3" fmla="*/ 1328505 h 1328505"/>
              <a:gd name="connsiteX4" fmla="*/ 1091239 w 3686861"/>
              <a:gd name="connsiteY4" fmla="*/ 814215 h 1328505"/>
              <a:gd name="connsiteX5" fmla="*/ 1238814 w 3686861"/>
              <a:gd name="connsiteY5" fmla="*/ 1076607 h 1328505"/>
              <a:gd name="connsiteX6" fmla="*/ 1609344 w 3686861"/>
              <a:gd name="connsiteY6" fmla="*/ 0 h 1328505"/>
              <a:gd name="connsiteX7" fmla="*/ 1865376 w 3686861"/>
              <a:gd name="connsiteY7" fmla="*/ 1024128 h 1328505"/>
              <a:gd name="connsiteX8" fmla="*/ 1982420 w 3686861"/>
              <a:gd name="connsiteY8" fmla="*/ 870509 h 1328505"/>
              <a:gd name="connsiteX9" fmla="*/ 2040942 w 3686861"/>
              <a:gd name="connsiteY9" fmla="*/ 1016813 h 1328505"/>
              <a:gd name="connsiteX10" fmla="*/ 2172614 w 3686861"/>
              <a:gd name="connsiteY10" fmla="*/ 892455 h 1328505"/>
              <a:gd name="connsiteX11" fmla="*/ 2275028 w 3686861"/>
              <a:gd name="connsiteY11" fmla="*/ 994868 h 1328505"/>
              <a:gd name="connsiteX12" fmla="*/ 2457908 w 3686861"/>
              <a:gd name="connsiteY12" fmla="*/ 570586 h 1328505"/>
              <a:gd name="connsiteX13" fmla="*/ 2626156 w 3686861"/>
              <a:gd name="connsiteY13" fmla="*/ 929030 h 1328505"/>
              <a:gd name="connsiteX14" fmla="*/ 2772461 w 3686861"/>
              <a:gd name="connsiteY14" fmla="*/ 790042 h 1328505"/>
              <a:gd name="connsiteX15" fmla="*/ 2896819 w 3686861"/>
              <a:gd name="connsiteY15" fmla="*/ 987552 h 1328505"/>
              <a:gd name="connsiteX16" fmla="*/ 3686861 w 3686861"/>
              <a:gd name="connsiteY16" fmla="*/ 972922 h 1328505"/>
              <a:gd name="connsiteX0" fmla="*/ 0 w 3686861"/>
              <a:gd name="connsiteY0" fmla="*/ 1031444 h 1328505"/>
              <a:gd name="connsiteX1" fmla="*/ 512064 w 3686861"/>
              <a:gd name="connsiteY1" fmla="*/ 1031444 h 1328505"/>
              <a:gd name="connsiteX2" fmla="*/ 717844 w 3686861"/>
              <a:gd name="connsiteY2" fmla="*/ 619884 h 1328505"/>
              <a:gd name="connsiteX3" fmla="*/ 834887 w 3686861"/>
              <a:gd name="connsiteY3" fmla="*/ 1328505 h 1328505"/>
              <a:gd name="connsiteX4" fmla="*/ 1059434 w 3686861"/>
              <a:gd name="connsiteY4" fmla="*/ 798313 h 1328505"/>
              <a:gd name="connsiteX5" fmla="*/ 1238814 w 3686861"/>
              <a:gd name="connsiteY5" fmla="*/ 1076607 h 1328505"/>
              <a:gd name="connsiteX6" fmla="*/ 1609344 w 3686861"/>
              <a:gd name="connsiteY6" fmla="*/ 0 h 1328505"/>
              <a:gd name="connsiteX7" fmla="*/ 1865376 w 3686861"/>
              <a:gd name="connsiteY7" fmla="*/ 1024128 h 1328505"/>
              <a:gd name="connsiteX8" fmla="*/ 1982420 w 3686861"/>
              <a:gd name="connsiteY8" fmla="*/ 870509 h 1328505"/>
              <a:gd name="connsiteX9" fmla="*/ 2040942 w 3686861"/>
              <a:gd name="connsiteY9" fmla="*/ 1016813 h 1328505"/>
              <a:gd name="connsiteX10" fmla="*/ 2172614 w 3686861"/>
              <a:gd name="connsiteY10" fmla="*/ 892455 h 1328505"/>
              <a:gd name="connsiteX11" fmla="*/ 2275028 w 3686861"/>
              <a:gd name="connsiteY11" fmla="*/ 994868 h 1328505"/>
              <a:gd name="connsiteX12" fmla="*/ 2457908 w 3686861"/>
              <a:gd name="connsiteY12" fmla="*/ 570586 h 1328505"/>
              <a:gd name="connsiteX13" fmla="*/ 2626156 w 3686861"/>
              <a:gd name="connsiteY13" fmla="*/ 929030 h 1328505"/>
              <a:gd name="connsiteX14" fmla="*/ 2772461 w 3686861"/>
              <a:gd name="connsiteY14" fmla="*/ 790042 h 1328505"/>
              <a:gd name="connsiteX15" fmla="*/ 2896819 w 3686861"/>
              <a:gd name="connsiteY15" fmla="*/ 987552 h 1328505"/>
              <a:gd name="connsiteX16" fmla="*/ 3686861 w 3686861"/>
              <a:gd name="connsiteY16" fmla="*/ 972922 h 1328505"/>
              <a:gd name="connsiteX0" fmla="*/ 0 w 3686861"/>
              <a:gd name="connsiteY0" fmla="*/ 1031444 h 1328505"/>
              <a:gd name="connsiteX1" fmla="*/ 512064 w 3686861"/>
              <a:gd name="connsiteY1" fmla="*/ 1031444 h 1328505"/>
              <a:gd name="connsiteX2" fmla="*/ 717844 w 3686861"/>
              <a:gd name="connsiteY2" fmla="*/ 619884 h 1328505"/>
              <a:gd name="connsiteX3" fmla="*/ 834887 w 3686861"/>
              <a:gd name="connsiteY3" fmla="*/ 1328505 h 1328505"/>
              <a:gd name="connsiteX4" fmla="*/ 1059434 w 3686861"/>
              <a:gd name="connsiteY4" fmla="*/ 798313 h 1328505"/>
              <a:gd name="connsiteX5" fmla="*/ 1119544 w 3686861"/>
              <a:gd name="connsiteY5" fmla="*/ 1076607 h 1328505"/>
              <a:gd name="connsiteX6" fmla="*/ 1609344 w 3686861"/>
              <a:gd name="connsiteY6" fmla="*/ 0 h 1328505"/>
              <a:gd name="connsiteX7" fmla="*/ 1865376 w 3686861"/>
              <a:gd name="connsiteY7" fmla="*/ 1024128 h 1328505"/>
              <a:gd name="connsiteX8" fmla="*/ 1982420 w 3686861"/>
              <a:gd name="connsiteY8" fmla="*/ 870509 h 1328505"/>
              <a:gd name="connsiteX9" fmla="*/ 2040942 w 3686861"/>
              <a:gd name="connsiteY9" fmla="*/ 1016813 h 1328505"/>
              <a:gd name="connsiteX10" fmla="*/ 2172614 w 3686861"/>
              <a:gd name="connsiteY10" fmla="*/ 892455 h 1328505"/>
              <a:gd name="connsiteX11" fmla="*/ 2275028 w 3686861"/>
              <a:gd name="connsiteY11" fmla="*/ 994868 h 1328505"/>
              <a:gd name="connsiteX12" fmla="*/ 2457908 w 3686861"/>
              <a:gd name="connsiteY12" fmla="*/ 570586 h 1328505"/>
              <a:gd name="connsiteX13" fmla="*/ 2626156 w 3686861"/>
              <a:gd name="connsiteY13" fmla="*/ 929030 h 1328505"/>
              <a:gd name="connsiteX14" fmla="*/ 2772461 w 3686861"/>
              <a:gd name="connsiteY14" fmla="*/ 790042 h 1328505"/>
              <a:gd name="connsiteX15" fmla="*/ 2896819 w 3686861"/>
              <a:gd name="connsiteY15" fmla="*/ 987552 h 1328505"/>
              <a:gd name="connsiteX16" fmla="*/ 3686861 w 3686861"/>
              <a:gd name="connsiteY16" fmla="*/ 972922 h 1328505"/>
              <a:gd name="connsiteX0" fmla="*/ 0 w 3686861"/>
              <a:gd name="connsiteY0" fmla="*/ 1031444 h 1328505"/>
              <a:gd name="connsiteX1" fmla="*/ 512064 w 3686861"/>
              <a:gd name="connsiteY1" fmla="*/ 1031444 h 1328505"/>
              <a:gd name="connsiteX2" fmla="*/ 717844 w 3686861"/>
              <a:gd name="connsiteY2" fmla="*/ 619884 h 1328505"/>
              <a:gd name="connsiteX3" fmla="*/ 834887 w 3686861"/>
              <a:gd name="connsiteY3" fmla="*/ 1328505 h 1328505"/>
              <a:gd name="connsiteX4" fmla="*/ 1027628 w 3686861"/>
              <a:gd name="connsiteY4" fmla="*/ 806265 h 1328505"/>
              <a:gd name="connsiteX5" fmla="*/ 1119544 w 3686861"/>
              <a:gd name="connsiteY5" fmla="*/ 1076607 h 1328505"/>
              <a:gd name="connsiteX6" fmla="*/ 1609344 w 3686861"/>
              <a:gd name="connsiteY6" fmla="*/ 0 h 1328505"/>
              <a:gd name="connsiteX7" fmla="*/ 1865376 w 3686861"/>
              <a:gd name="connsiteY7" fmla="*/ 1024128 h 1328505"/>
              <a:gd name="connsiteX8" fmla="*/ 1982420 w 3686861"/>
              <a:gd name="connsiteY8" fmla="*/ 870509 h 1328505"/>
              <a:gd name="connsiteX9" fmla="*/ 2040942 w 3686861"/>
              <a:gd name="connsiteY9" fmla="*/ 1016813 h 1328505"/>
              <a:gd name="connsiteX10" fmla="*/ 2172614 w 3686861"/>
              <a:gd name="connsiteY10" fmla="*/ 892455 h 1328505"/>
              <a:gd name="connsiteX11" fmla="*/ 2275028 w 3686861"/>
              <a:gd name="connsiteY11" fmla="*/ 994868 h 1328505"/>
              <a:gd name="connsiteX12" fmla="*/ 2457908 w 3686861"/>
              <a:gd name="connsiteY12" fmla="*/ 570586 h 1328505"/>
              <a:gd name="connsiteX13" fmla="*/ 2626156 w 3686861"/>
              <a:gd name="connsiteY13" fmla="*/ 929030 h 1328505"/>
              <a:gd name="connsiteX14" fmla="*/ 2772461 w 3686861"/>
              <a:gd name="connsiteY14" fmla="*/ 790042 h 1328505"/>
              <a:gd name="connsiteX15" fmla="*/ 2896819 w 3686861"/>
              <a:gd name="connsiteY15" fmla="*/ 987552 h 1328505"/>
              <a:gd name="connsiteX16" fmla="*/ 3686861 w 3686861"/>
              <a:gd name="connsiteY16" fmla="*/ 972922 h 1328505"/>
              <a:gd name="connsiteX0" fmla="*/ 0 w 3686861"/>
              <a:gd name="connsiteY0" fmla="*/ 1031444 h 1328505"/>
              <a:gd name="connsiteX1" fmla="*/ 512064 w 3686861"/>
              <a:gd name="connsiteY1" fmla="*/ 1031444 h 1328505"/>
              <a:gd name="connsiteX2" fmla="*/ 693990 w 3686861"/>
              <a:gd name="connsiteY2" fmla="*/ 619884 h 1328505"/>
              <a:gd name="connsiteX3" fmla="*/ 834887 w 3686861"/>
              <a:gd name="connsiteY3" fmla="*/ 1328505 h 1328505"/>
              <a:gd name="connsiteX4" fmla="*/ 1027628 w 3686861"/>
              <a:gd name="connsiteY4" fmla="*/ 806265 h 1328505"/>
              <a:gd name="connsiteX5" fmla="*/ 1119544 w 3686861"/>
              <a:gd name="connsiteY5" fmla="*/ 1076607 h 1328505"/>
              <a:gd name="connsiteX6" fmla="*/ 1609344 w 3686861"/>
              <a:gd name="connsiteY6" fmla="*/ 0 h 1328505"/>
              <a:gd name="connsiteX7" fmla="*/ 1865376 w 3686861"/>
              <a:gd name="connsiteY7" fmla="*/ 1024128 h 1328505"/>
              <a:gd name="connsiteX8" fmla="*/ 1982420 w 3686861"/>
              <a:gd name="connsiteY8" fmla="*/ 870509 h 1328505"/>
              <a:gd name="connsiteX9" fmla="*/ 2040942 w 3686861"/>
              <a:gd name="connsiteY9" fmla="*/ 1016813 h 1328505"/>
              <a:gd name="connsiteX10" fmla="*/ 2172614 w 3686861"/>
              <a:gd name="connsiteY10" fmla="*/ 892455 h 1328505"/>
              <a:gd name="connsiteX11" fmla="*/ 2275028 w 3686861"/>
              <a:gd name="connsiteY11" fmla="*/ 994868 h 1328505"/>
              <a:gd name="connsiteX12" fmla="*/ 2457908 w 3686861"/>
              <a:gd name="connsiteY12" fmla="*/ 570586 h 1328505"/>
              <a:gd name="connsiteX13" fmla="*/ 2626156 w 3686861"/>
              <a:gd name="connsiteY13" fmla="*/ 929030 h 1328505"/>
              <a:gd name="connsiteX14" fmla="*/ 2772461 w 3686861"/>
              <a:gd name="connsiteY14" fmla="*/ 790042 h 1328505"/>
              <a:gd name="connsiteX15" fmla="*/ 2896819 w 3686861"/>
              <a:gd name="connsiteY15" fmla="*/ 987552 h 1328505"/>
              <a:gd name="connsiteX16" fmla="*/ 3686861 w 3686861"/>
              <a:gd name="connsiteY16" fmla="*/ 972922 h 1328505"/>
              <a:gd name="connsiteX0" fmla="*/ 0 w 3686861"/>
              <a:gd name="connsiteY0" fmla="*/ 1047347 h 1344408"/>
              <a:gd name="connsiteX1" fmla="*/ 512064 w 3686861"/>
              <a:gd name="connsiteY1" fmla="*/ 1047347 h 1344408"/>
              <a:gd name="connsiteX2" fmla="*/ 693990 w 3686861"/>
              <a:gd name="connsiteY2" fmla="*/ 635787 h 1344408"/>
              <a:gd name="connsiteX3" fmla="*/ 834887 w 3686861"/>
              <a:gd name="connsiteY3" fmla="*/ 1344408 h 1344408"/>
              <a:gd name="connsiteX4" fmla="*/ 1027628 w 3686861"/>
              <a:gd name="connsiteY4" fmla="*/ 822168 h 1344408"/>
              <a:gd name="connsiteX5" fmla="*/ 1119544 w 3686861"/>
              <a:gd name="connsiteY5" fmla="*/ 1092510 h 1344408"/>
              <a:gd name="connsiteX6" fmla="*/ 1402610 w 3686861"/>
              <a:gd name="connsiteY6" fmla="*/ 0 h 1344408"/>
              <a:gd name="connsiteX7" fmla="*/ 1865376 w 3686861"/>
              <a:gd name="connsiteY7" fmla="*/ 1040031 h 1344408"/>
              <a:gd name="connsiteX8" fmla="*/ 1982420 w 3686861"/>
              <a:gd name="connsiteY8" fmla="*/ 886412 h 1344408"/>
              <a:gd name="connsiteX9" fmla="*/ 2040942 w 3686861"/>
              <a:gd name="connsiteY9" fmla="*/ 1032716 h 1344408"/>
              <a:gd name="connsiteX10" fmla="*/ 2172614 w 3686861"/>
              <a:gd name="connsiteY10" fmla="*/ 908358 h 1344408"/>
              <a:gd name="connsiteX11" fmla="*/ 2275028 w 3686861"/>
              <a:gd name="connsiteY11" fmla="*/ 1010771 h 1344408"/>
              <a:gd name="connsiteX12" fmla="*/ 2457908 w 3686861"/>
              <a:gd name="connsiteY12" fmla="*/ 586489 h 1344408"/>
              <a:gd name="connsiteX13" fmla="*/ 2626156 w 3686861"/>
              <a:gd name="connsiteY13" fmla="*/ 944933 h 1344408"/>
              <a:gd name="connsiteX14" fmla="*/ 2772461 w 3686861"/>
              <a:gd name="connsiteY14" fmla="*/ 805945 h 1344408"/>
              <a:gd name="connsiteX15" fmla="*/ 2896819 w 3686861"/>
              <a:gd name="connsiteY15" fmla="*/ 1003455 h 1344408"/>
              <a:gd name="connsiteX16" fmla="*/ 3686861 w 3686861"/>
              <a:gd name="connsiteY16" fmla="*/ 988825 h 1344408"/>
              <a:gd name="connsiteX0" fmla="*/ 0 w 3686861"/>
              <a:gd name="connsiteY0" fmla="*/ 1047347 h 1344408"/>
              <a:gd name="connsiteX1" fmla="*/ 512064 w 3686861"/>
              <a:gd name="connsiteY1" fmla="*/ 1047347 h 1344408"/>
              <a:gd name="connsiteX2" fmla="*/ 693990 w 3686861"/>
              <a:gd name="connsiteY2" fmla="*/ 635787 h 1344408"/>
              <a:gd name="connsiteX3" fmla="*/ 834887 w 3686861"/>
              <a:gd name="connsiteY3" fmla="*/ 1344408 h 1344408"/>
              <a:gd name="connsiteX4" fmla="*/ 1027628 w 3686861"/>
              <a:gd name="connsiteY4" fmla="*/ 822168 h 1344408"/>
              <a:gd name="connsiteX5" fmla="*/ 1119544 w 3686861"/>
              <a:gd name="connsiteY5" fmla="*/ 1092510 h 1344408"/>
              <a:gd name="connsiteX6" fmla="*/ 1402610 w 3686861"/>
              <a:gd name="connsiteY6" fmla="*/ 0 h 1344408"/>
              <a:gd name="connsiteX7" fmla="*/ 1571178 w 3686861"/>
              <a:gd name="connsiteY7" fmla="*/ 1127496 h 1344408"/>
              <a:gd name="connsiteX8" fmla="*/ 1982420 w 3686861"/>
              <a:gd name="connsiteY8" fmla="*/ 886412 h 1344408"/>
              <a:gd name="connsiteX9" fmla="*/ 2040942 w 3686861"/>
              <a:gd name="connsiteY9" fmla="*/ 1032716 h 1344408"/>
              <a:gd name="connsiteX10" fmla="*/ 2172614 w 3686861"/>
              <a:gd name="connsiteY10" fmla="*/ 908358 h 1344408"/>
              <a:gd name="connsiteX11" fmla="*/ 2275028 w 3686861"/>
              <a:gd name="connsiteY11" fmla="*/ 1010771 h 1344408"/>
              <a:gd name="connsiteX12" fmla="*/ 2457908 w 3686861"/>
              <a:gd name="connsiteY12" fmla="*/ 586489 h 1344408"/>
              <a:gd name="connsiteX13" fmla="*/ 2626156 w 3686861"/>
              <a:gd name="connsiteY13" fmla="*/ 944933 h 1344408"/>
              <a:gd name="connsiteX14" fmla="*/ 2772461 w 3686861"/>
              <a:gd name="connsiteY14" fmla="*/ 805945 h 1344408"/>
              <a:gd name="connsiteX15" fmla="*/ 2896819 w 3686861"/>
              <a:gd name="connsiteY15" fmla="*/ 1003455 h 1344408"/>
              <a:gd name="connsiteX16" fmla="*/ 3686861 w 3686861"/>
              <a:gd name="connsiteY16" fmla="*/ 988825 h 1344408"/>
              <a:gd name="connsiteX0" fmla="*/ 0 w 3686861"/>
              <a:gd name="connsiteY0" fmla="*/ 1055298 h 1352359"/>
              <a:gd name="connsiteX1" fmla="*/ 512064 w 3686861"/>
              <a:gd name="connsiteY1" fmla="*/ 1055298 h 1352359"/>
              <a:gd name="connsiteX2" fmla="*/ 693990 w 3686861"/>
              <a:gd name="connsiteY2" fmla="*/ 643738 h 1352359"/>
              <a:gd name="connsiteX3" fmla="*/ 834887 w 3686861"/>
              <a:gd name="connsiteY3" fmla="*/ 1352359 h 1352359"/>
              <a:gd name="connsiteX4" fmla="*/ 1027628 w 3686861"/>
              <a:gd name="connsiteY4" fmla="*/ 830119 h 1352359"/>
              <a:gd name="connsiteX5" fmla="*/ 1119544 w 3686861"/>
              <a:gd name="connsiteY5" fmla="*/ 1100461 h 1352359"/>
              <a:gd name="connsiteX6" fmla="*/ 1370805 w 3686861"/>
              <a:gd name="connsiteY6" fmla="*/ 0 h 1352359"/>
              <a:gd name="connsiteX7" fmla="*/ 1571178 w 3686861"/>
              <a:gd name="connsiteY7" fmla="*/ 1135447 h 1352359"/>
              <a:gd name="connsiteX8" fmla="*/ 1982420 w 3686861"/>
              <a:gd name="connsiteY8" fmla="*/ 894363 h 1352359"/>
              <a:gd name="connsiteX9" fmla="*/ 2040942 w 3686861"/>
              <a:gd name="connsiteY9" fmla="*/ 1040667 h 1352359"/>
              <a:gd name="connsiteX10" fmla="*/ 2172614 w 3686861"/>
              <a:gd name="connsiteY10" fmla="*/ 916309 h 1352359"/>
              <a:gd name="connsiteX11" fmla="*/ 2275028 w 3686861"/>
              <a:gd name="connsiteY11" fmla="*/ 1018722 h 1352359"/>
              <a:gd name="connsiteX12" fmla="*/ 2457908 w 3686861"/>
              <a:gd name="connsiteY12" fmla="*/ 594440 h 1352359"/>
              <a:gd name="connsiteX13" fmla="*/ 2626156 w 3686861"/>
              <a:gd name="connsiteY13" fmla="*/ 952884 h 1352359"/>
              <a:gd name="connsiteX14" fmla="*/ 2772461 w 3686861"/>
              <a:gd name="connsiteY14" fmla="*/ 813896 h 1352359"/>
              <a:gd name="connsiteX15" fmla="*/ 2896819 w 3686861"/>
              <a:gd name="connsiteY15" fmla="*/ 1011406 h 1352359"/>
              <a:gd name="connsiteX16" fmla="*/ 3686861 w 3686861"/>
              <a:gd name="connsiteY16" fmla="*/ 996776 h 1352359"/>
              <a:gd name="connsiteX0" fmla="*/ 0 w 3686861"/>
              <a:gd name="connsiteY0" fmla="*/ 1055298 h 1352359"/>
              <a:gd name="connsiteX1" fmla="*/ 512064 w 3686861"/>
              <a:gd name="connsiteY1" fmla="*/ 1055298 h 1352359"/>
              <a:gd name="connsiteX2" fmla="*/ 693990 w 3686861"/>
              <a:gd name="connsiteY2" fmla="*/ 643738 h 1352359"/>
              <a:gd name="connsiteX3" fmla="*/ 834887 w 3686861"/>
              <a:gd name="connsiteY3" fmla="*/ 1352359 h 1352359"/>
              <a:gd name="connsiteX4" fmla="*/ 1027628 w 3686861"/>
              <a:gd name="connsiteY4" fmla="*/ 830119 h 1352359"/>
              <a:gd name="connsiteX5" fmla="*/ 1119544 w 3686861"/>
              <a:gd name="connsiteY5" fmla="*/ 1100461 h 1352359"/>
              <a:gd name="connsiteX6" fmla="*/ 1370805 w 3686861"/>
              <a:gd name="connsiteY6" fmla="*/ 0 h 1352359"/>
              <a:gd name="connsiteX7" fmla="*/ 1459860 w 3686861"/>
              <a:gd name="connsiteY7" fmla="*/ 1262668 h 1352359"/>
              <a:gd name="connsiteX8" fmla="*/ 1982420 w 3686861"/>
              <a:gd name="connsiteY8" fmla="*/ 894363 h 1352359"/>
              <a:gd name="connsiteX9" fmla="*/ 2040942 w 3686861"/>
              <a:gd name="connsiteY9" fmla="*/ 1040667 h 1352359"/>
              <a:gd name="connsiteX10" fmla="*/ 2172614 w 3686861"/>
              <a:gd name="connsiteY10" fmla="*/ 916309 h 1352359"/>
              <a:gd name="connsiteX11" fmla="*/ 2275028 w 3686861"/>
              <a:gd name="connsiteY11" fmla="*/ 1018722 h 1352359"/>
              <a:gd name="connsiteX12" fmla="*/ 2457908 w 3686861"/>
              <a:gd name="connsiteY12" fmla="*/ 594440 h 1352359"/>
              <a:gd name="connsiteX13" fmla="*/ 2626156 w 3686861"/>
              <a:gd name="connsiteY13" fmla="*/ 952884 h 1352359"/>
              <a:gd name="connsiteX14" fmla="*/ 2772461 w 3686861"/>
              <a:gd name="connsiteY14" fmla="*/ 813896 h 1352359"/>
              <a:gd name="connsiteX15" fmla="*/ 2896819 w 3686861"/>
              <a:gd name="connsiteY15" fmla="*/ 1011406 h 1352359"/>
              <a:gd name="connsiteX16" fmla="*/ 3686861 w 3686861"/>
              <a:gd name="connsiteY16" fmla="*/ 996776 h 1352359"/>
              <a:gd name="connsiteX0" fmla="*/ 0 w 3686861"/>
              <a:gd name="connsiteY0" fmla="*/ 1055298 h 1352359"/>
              <a:gd name="connsiteX1" fmla="*/ 512064 w 3686861"/>
              <a:gd name="connsiteY1" fmla="*/ 1055298 h 1352359"/>
              <a:gd name="connsiteX2" fmla="*/ 693990 w 3686861"/>
              <a:gd name="connsiteY2" fmla="*/ 643738 h 1352359"/>
              <a:gd name="connsiteX3" fmla="*/ 834887 w 3686861"/>
              <a:gd name="connsiteY3" fmla="*/ 1352359 h 1352359"/>
              <a:gd name="connsiteX4" fmla="*/ 1027628 w 3686861"/>
              <a:gd name="connsiteY4" fmla="*/ 830119 h 1352359"/>
              <a:gd name="connsiteX5" fmla="*/ 1119544 w 3686861"/>
              <a:gd name="connsiteY5" fmla="*/ 1100461 h 1352359"/>
              <a:gd name="connsiteX6" fmla="*/ 1370805 w 3686861"/>
              <a:gd name="connsiteY6" fmla="*/ 0 h 1352359"/>
              <a:gd name="connsiteX7" fmla="*/ 1459860 w 3686861"/>
              <a:gd name="connsiteY7" fmla="*/ 1262668 h 1352359"/>
              <a:gd name="connsiteX8" fmla="*/ 1672319 w 3686861"/>
              <a:gd name="connsiteY8" fmla="*/ 814850 h 1352359"/>
              <a:gd name="connsiteX9" fmla="*/ 2040942 w 3686861"/>
              <a:gd name="connsiteY9" fmla="*/ 1040667 h 1352359"/>
              <a:gd name="connsiteX10" fmla="*/ 2172614 w 3686861"/>
              <a:gd name="connsiteY10" fmla="*/ 916309 h 1352359"/>
              <a:gd name="connsiteX11" fmla="*/ 2275028 w 3686861"/>
              <a:gd name="connsiteY11" fmla="*/ 1018722 h 1352359"/>
              <a:gd name="connsiteX12" fmla="*/ 2457908 w 3686861"/>
              <a:gd name="connsiteY12" fmla="*/ 594440 h 1352359"/>
              <a:gd name="connsiteX13" fmla="*/ 2626156 w 3686861"/>
              <a:gd name="connsiteY13" fmla="*/ 952884 h 1352359"/>
              <a:gd name="connsiteX14" fmla="*/ 2772461 w 3686861"/>
              <a:gd name="connsiteY14" fmla="*/ 813896 h 1352359"/>
              <a:gd name="connsiteX15" fmla="*/ 2896819 w 3686861"/>
              <a:gd name="connsiteY15" fmla="*/ 1011406 h 1352359"/>
              <a:gd name="connsiteX16" fmla="*/ 3686861 w 3686861"/>
              <a:gd name="connsiteY16" fmla="*/ 996776 h 1352359"/>
              <a:gd name="connsiteX0" fmla="*/ 0 w 3686861"/>
              <a:gd name="connsiteY0" fmla="*/ 1055298 h 1352359"/>
              <a:gd name="connsiteX1" fmla="*/ 512064 w 3686861"/>
              <a:gd name="connsiteY1" fmla="*/ 1055298 h 1352359"/>
              <a:gd name="connsiteX2" fmla="*/ 693990 w 3686861"/>
              <a:gd name="connsiteY2" fmla="*/ 643738 h 1352359"/>
              <a:gd name="connsiteX3" fmla="*/ 834887 w 3686861"/>
              <a:gd name="connsiteY3" fmla="*/ 1352359 h 1352359"/>
              <a:gd name="connsiteX4" fmla="*/ 1027628 w 3686861"/>
              <a:gd name="connsiteY4" fmla="*/ 830119 h 1352359"/>
              <a:gd name="connsiteX5" fmla="*/ 1119544 w 3686861"/>
              <a:gd name="connsiteY5" fmla="*/ 1100461 h 1352359"/>
              <a:gd name="connsiteX6" fmla="*/ 1370805 w 3686861"/>
              <a:gd name="connsiteY6" fmla="*/ 0 h 1352359"/>
              <a:gd name="connsiteX7" fmla="*/ 1459860 w 3686861"/>
              <a:gd name="connsiteY7" fmla="*/ 1262668 h 1352359"/>
              <a:gd name="connsiteX8" fmla="*/ 1672319 w 3686861"/>
              <a:gd name="connsiteY8" fmla="*/ 814850 h 1352359"/>
              <a:gd name="connsiteX9" fmla="*/ 1770597 w 3686861"/>
              <a:gd name="connsiteY9" fmla="*/ 1064521 h 1352359"/>
              <a:gd name="connsiteX10" fmla="*/ 2172614 w 3686861"/>
              <a:gd name="connsiteY10" fmla="*/ 916309 h 1352359"/>
              <a:gd name="connsiteX11" fmla="*/ 2275028 w 3686861"/>
              <a:gd name="connsiteY11" fmla="*/ 1018722 h 1352359"/>
              <a:gd name="connsiteX12" fmla="*/ 2457908 w 3686861"/>
              <a:gd name="connsiteY12" fmla="*/ 594440 h 1352359"/>
              <a:gd name="connsiteX13" fmla="*/ 2626156 w 3686861"/>
              <a:gd name="connsiteY13" fmla="*/ 952884 h 1352359"/>
              <a:gd name="connsiteX14" fmla="*/ 2772461 w 3686861"/>
              <a:gd name="connsiteY14" fmla="*/ 813896 h 1352359"/>
              <a:gd name="connsiteX15" fmla="*/ 2896819 w 3686861"/>
              <a:gd name="connsiteY15" fmla="*/ 1011406 h 1352359"/>
              <a:gd name="connsiteX16" fmla="*/ 3686861 w 3686861"/>
              <a:gd name="connsiteY16" fmla="*/ 996776 h 1352359"/>
              <a:gd name="connsiteX0" fmla="*/ 0 w 3686861"/>
              <a:gd name="connsiteY0" fmla="*/ 1055298 h 1352359"/>
              <a:gd name="connsiteX1" fmla="*/ 512064 w 3686861"/>
              <a:gd name="connsiteY1" fmla="*/ 1055298 h 1352359"/>
              <a:gd name="connsiteX2" fmla="*/ 693990 w 3686861"/>
              <a:gd name="connsiteY2" fmla="*/ 643738 h 1352359"/>
              <a:gd name="connsiteX3" fmla="*/ 834887 w 3686861"/>
              <a:gd name="connsiteY3" fmla="*/ 1352359 h 1352359"/>
              <a:gd name="connsiteX4" fmla="*/ 1119544 w 3686861"/>
              <a:gd name="connsiteY4" fmla="*/ 1100461 h 1352359"/>
              <a:gd name="connsiteX5" fmla="*/ 1370805 w 3686861"/>
              <a:gd name="connsiteY5" fmla="*/ 0 h 1352359"/>
              <a:gd name="connsiteX6" fmla="*/ 1459860 w 3686861"/>
              <a:gd name="connsiteY6" fmla="*/ 1262668 h 1352359"/>
              <a:gd name="connsiteX7" fmla="*/ 1672319 w 3686861"/>
              <a:gd name="connsiteY7" fmla="*/ 814850 h 1352359"/>
              <a:gd name="connsiteX8" fmla="*/ 1770597 w 3686861"/>
              <a:gd name="connsiteY8" fmla="*/ 1064521 h 1352359"/>
              <a:gd name="connsiteX9" fmla="*/ 2172614 w 3686861"/>
              <a:gd name="connsiteY9" fmla="*/ 916309 h 1352359"/>
              <a:gd name="connsiteX10" fmla="*/ 2275028 w 3686861"/>
              <a:gd name="connsiteY10" fmla="*/ 1018722 h 1352359"/>
              <a:gd name="connsiteX11" fmla="*/ 2457908 w 3686861"/>
              <a:gd name="connsiteY11" fmla="*/ 594440 h 1352359"/>
              <a:gd name="connsiteX12" fmla="*/ 2626156 w 3686861"/>
              <a:gd name="connsiteY12" fmla="*/ 952884 h 1352359"/>
              <a:gd name="connsiteX13" fmla="*/ 2772461 w 3686861"/>
              <a:gd name="connsiteY13" fmla="*/ 813896 h 1352359"/>
              <a:gd name="connsiteX14" fmla="*/ 2896819 w 3686861"/>
              <a:gd name="connsiteY14" fmla="*/ 1011406 h 1352359"/>
              <a:gd name="connsiteX15" fmla="*/ 3686861 w 3686861"/>
              <a:gd name="connsiteY15" fmla="*/ 996776 h 1352359"/>
              <a:gd name="connsiteX0" fmla="*/ 0 w 3686861"/>
              <a:gd name="connsiteY0" fmla="*/ 1055298 h 1352359"/>
              <a:gd name="connsiteX1" fmla="*/ 512064 w 3686861"/>
              <a:gd name="connsiteY1" fmla="*/ 1055298 h 1352359"/>
              <a:gd name="connsiteX2" fmla="*/ 693990 w 3686861"/>
              <a:gd name="connsiteY2" fmla="*/ 643738 h 1352359"/>
              <a:gd name="connsiteX3" fmla="*/ 834887 w 3686861"/>
              <a:gd name="connsiteY3" fmla="*/ 1352359 h 1352359"/>
              <a:gd name="connsiteX4" fmla="*/ 1370805 w 3686861"/>
              <a:gd name="connsiteY4" fmla="*/ 0 h 1352359"/>
              <a:gd name="connsiteX5" fmla="*/ 1459860 w 3686861"/>
              <a:gd name="connsiteY5" fmla="*/ 1262668 h 1352359"/>
              <a:gd name="connsiteX6" fmla="*/ 1672319 w 3686861"/>
              <a:gd name="connsiteY6" fmla="*/ 814850 h 1352359"/>
              <a:gd name="connsiteX7" fmla="*/ 1770597 w 3686861"/>
              <a:gd name="connsiteY7" fmla="*/ 1064521 h 1352359"/>
              <a:gd name="connsiteX8" fmla="*/ 2172614 w 3686861"/>
              <a:gd name="connsiteY8" fmla="*/ 916309 h 1352359"/>
              <a:gd name="connsiteX9" fmla="*/ 2275028 w 3686861"/>
              <a:gd name="connsiteY9" fmla="*/ 1018722 h 1352359"/>
              <a:gd name="connsiteX10" fmla="*/ 2457908 w 3686861"/>
              <a:gd name="connsiteY10" fmla="*/ 594440 h 1352359"/>
              <a:gd name="connsiteX11" fmla="*/ 2626156 w 3686861"/>
              <a:gd name="connsiteY11" fmla="*/ 952884 h 1352359"/>
              <a:gd name="connsiteX12" fmla="*/ 2772461 w 3686861"/>
              <a:gd name="connsiteY12" fmla="*/ 813896 h 1352359"/>
              <a:gd name="connsiteX13" fmla="*/ 2896819 w 3686861"/>
              <a:gd name="connsiteY13" fmla="*/ 1011406 h 1352359"/>
              <a:gd name="connsiteX14" fmla="*/ 3686861 w 3686861"/>
              <a:gd name="connsiteY14" fmla="*/ 996776 h 1352359"/>
              <a:gd name="connsiteX0" fmla="*/ 0 w 3686861"/>
              <a:gd name="connsiteY0" fmla="*/ 1079152 h 1376213"/>
              <a:gd name="connsiteX1" fmla="*/ 512064 w 3686861"/>
              <a:gd name="connsiteY1" fmla="*/ 1079152 h 1376213"/>
              <a:gd name="connsiteX2" fmla="*/ 693990 w 3686861"/>
              <a:gd name="connsiteY2" fmla="*/ 667592 h 1376213"/>
              <a:gd name="connsiteX3" fmla="*/ 834887 w 3686861"/>
              <a:gd name="connsiteY3" fmla="*/ 1376213 h 1376213"/>
              <a:gd name="connsiteX4" fmla="*/ 1124315 w 3686861"/>
              <a:gd name="connsiteY4" fmla="*/ 0 h 1376213"/>
              <a:gd name="connsiteX5" fmla="*/ 1459860 w 3686861"/>
              <a:gd name="connsiteY5" fmla="*/ 1286522 h 1376213"/>
              <a:gd name="connsiteX6" fmla="*/ 1672319 w 3686861"/>
              <a:gd name="connsiteY6" fmla="*/ 838704 h 1376213"/>
              <a:gd name="connsiteX7" fmla="*/ 1770597 w 3686861"/>
              <a:gd name="connsiteY7" fmla="*/ 1088375 h 1376213"/>
              <a:gd name="connsiteX8" fmla="*/ 2172614 w 3686861"/>
              <a:gd name="connsiteY8" fmla="*/ 940163 h 1376213"/>
              <a:gd name="connsiteX9" fmla="*/ 2275028 w 3686861"/>
              <a:gd name="connsiteY9" fmla="*/ 1042576 h 1376213"/>
              <a:gd name="connsiteX10" fmla="*/ 2457908 w 3686861"/>
              <a:gd name="connsiteY10" fmla="*/ 618294 h 1376213"/>
              <a:gd name="connsiteX11" fmla="*/ 2626156 w 3686861"/>
              <a:gd name="connsiteY11" fmla="*/ 976738 h 1376213"/>
              <a:gd name="connsiteX12" fmla="*/ 2772461 w 3686861"/>
              <a:gd name="connsiteY12" fmla="*/ 837750 h 1376213"/>
              <a:gd name="connsiteX13" fmla="*/ 2896819 w 3686861"/>
              <a:gd name="connsiteY13" fmla="*/ 1035260 h 1376213"/>
              <a:gd name="connsiteX14" fmla="*/ 3686861 w 3686861"/>
              <a:gd name="connsiteY14" fmla="*/ 1020630 h 1376213"/>
              <a:gd name="connsiteX0" fmla="*/ 0 w 3686861"/>
              <a:gd name="connsiteY0" fmla="*/ 1079152 h 1376213"/>
              <a:gd name="connsiteX1" fmla="*/ 512064 w 3686861"/>
              <a:gd name="connsiteY1" fmla="*/ 1079152 h 1376213"/>
              <a:gd name="connsiteX2" fmla="*/ 693990 w 3686861"/>
              <a:gd name="connsiteY2" fmla="*/ 667592 h 1376213"/>
              <a:gd name="connsiteX3" fmla="*/ 834887 w 3686861"/>
              <a:gd name="connsiteY3" fmla="*/ 1376213 h 1376213"/>
              <a:gd name="connsiteX4" fmla="*/ 1124315 w 3686861"/>
              <a:gd name="connsiteY4" fmla="*/ 0 h 1376213"/>
              <a:gd name="connsiteX5" fmla="*/ 1221321 w 3686861"/>
              <a:gd name="connsiteY5" fmla="*/ 1175204 h 1376213"/>
              <a:gd name="connsiteX6" fmla="*/ 1672319 w 3686861"/>
              <a:gd name="connsiteY6" fmla="*/ 838704 h 1376213"/>
              <a:gd name="connsiteX7" fmla="*/ 1770597 w 3686861"/>
              <a:gd name="connsiteY7" fmla="*/ 1088375 h 1376213"/>
              <a:gd name="connsiteX8" fmla="*/ 2172614 w 3686861"/>
              <a:gd name="connsiteY8" fmla="*/ 940163 h 1376213"/>
              <a:gd name="connsiteX9" fmla="*/ 2275028 w 3686861"/>
              <a:gd name="connsiteY9" fmla="*/ 1042576 h 1376213"/>
              <a:gd name="connsiteX10" fmla="*/ 2457908 w 3686861"/>
              <a:gd name="connsiteY10" fmla="*/ 618294 h 1376213"/>
              <a:gd name="connsiteX11" fmla="*/ 2626156 w 3686861"/>
              <a:gd name="connsiteY11" fmla="*/ 976738 h 1376213"/>
              <a:gd name="connsiteX12" fmla="*/ 2772461 w 3686861"/>
              <a:gd name="connsiteY12" fmla="*/ 837750 h 1376213"/>
              <a:gd name="connsiteX13" fmla="*/ 2896819 w 3686861"/>
              <a:gd name="connsiteY13" fmla="*/ 1035260 h 1376213"/>
              <a:gd name="connsiteX14" fmla="*/ 3686861 w 3686861"/>
              <a:gd name="connsiteY14" fmla="*/ 1020630 h 1376213"/>
              <a:gd name="connsiteX0" fmla="*/ 0 w 3686861"/>
              <a:gd name="connsiteY0" fmla="*/ 1079152 h 1376213"/>
              <a:gd name="connsiteX1" fmla="*/ 512064 w 3686861"/>
              <a:gd name="connsiteY1" fmla="*/ 1079152 h 1376213"/>
              <a:gd name="connsiteX2" fmla="*/ 693990 w 3686861"/>
              <a:gd name="connsiteY2" fmla="*/ 667592 h 1376213"/>
              <a:gd name="connsiteX3" fmla="*/ 834887 w 3686861"/>
              <a:gd name="connsiteY3" fmla="*/ 1376213 h 1376213"/>
              <a:gd name="connsiteX4" fmla="*/ 1068656 w 3686861"/>
              <a:gd name="connsiteY4" fmla="*/ 0 h 1376213"/>
              <a:gd name="connsiteX5" fmla="*/ 1221321 w 3686861"/>
              <a:gd name="connsiteY5" fmla="*/ 1175204 h 1376213"/>
              <a:gd name="connsiteX6" fmla="*/ 1672319 w 3686861"/>
              <a:gd name="connsiteY6" fmla="*/ 838704 h 1376213"/>
              <a:gd name="connsiteX7" fmla="*/ 1770597 w 3686861"/>
              <a:gd name="connsiteY7" fmla="*/ 1088375 h 1376213"/>
              <a:gd name="connsiteX8" fmla="*/ 2172614 w 3686861"/>
              <a:gd name="connsiteY8" fmla="*/ 940163 h 1376213"/>
              <a:gd name="connsiteX9" fmla="*/ 2275028 w 3686861"/>
              <a:gd name="connsiteY9" fmla="*/ 1042576 h 1376213"/>
              <a:gd name="connsiteX10" fmla="*/ 2457908 w 3686861"/>
              <a:gd name="connsiteY10" fmla="*/ 618294 h 1376213"/>
              <a:gd name="connsiteX11" fmla="*/ 2626156 w 3686861"/>
              <a:gd name="connsiteY11" fmla="*/ 976738 h 1376213"/>
              <a:gd name="connsiteX12" fmla="*/ 2772461 w 3686861"/>
              <a:gd name="connsiteY12" fmla="*/ 837750 h 1376213"/>
              <a:gd name="connsiteX13" fmla="*/ 2896819 w 3686861"/>
              <a:gd name="connsiteY13" fmla="*/ 1035260 h 1376213"/>
              <a:gd name="connsiteX14" fmla="*/ 3686861 w 3686861"/>
              <a:gd name="connsiteY14" fmla="*/ 1020630 h 1376213"/>
              <a:gd name="connsiteX0" fmla="*/ 0 w 3686861"/>
              <a:gd name="connsiteY0" fmla="*/ 777002 h 1074063"/>
              <a:gd name="connsiteX1" fmla="*/ 512064 w 3686861"/>
              <a:gd name="connsiteY1" fmla="*/ 777002 h 1074063"/>
              <a:gd name="connsiteX2" fmla="*/ 693990 w 3686861"/>
              <a:gd name="connsiteY2" fmla="*/ 365442 h 1074063"/>
              <a:gd name="connsiteX3" fmla="*/ 834887 w 3686861"/>
              <a:gd name="connsiteY3" fmla="*/ 1074063 h 1074063"/>
              <a:gd name="connsiteX4" fmla="*/ 1068656 w 3686861"/>
              <a:gd name="connsiteY4" fmla="*/ 0 h 1074063"/>
              <a:gd name="connsiteX5" fmla="*/ 1221321 w 3686861"/>
              <a:gd name="connsiteY5" fmla="*/ 873054 h 1074063"/>
              <a:gd name="connsiteX6" fmla="*/ 1672319 w 3686861"/>
              <a:gd name="connsiteY6" fmla="*/ 536554 h 1074063"/>
              <a:gd name="connsiteX7" fmla="*/ 1770597 w 3686861"/>
              <a:gd name="connsiteY7" fmla="*/ 786225 h 1074063"/>
              <a:gd name="connsiteX8" fmla="*/ 2172614 w 3686861"/>
              <a:gd name="connsiteY8" fmla="*/ 638013 h 1074063"/>
              <a:gd name="connsiteX9" fmla="*/ 2275028 w 3686861"/>
              <a:gd name="connsiteY9" fmla="*/ 740426 h 1074063"/>
              <a:gd name="connsiteX10" fmla="*/ 2457908 w 3686861"/>
              <a:gd name="connsiteY10" fmla="*/ 316144 h 1074063"/>
              <a:gd name="connsiteX11" fmla="*/ 2626156 w 3686861"/>
              <a:gd name="connsiteY11" fmla="*/ 674588 h 1074063"/>
              <a:gd name="connsiteX12" fmla="*/ 2772461 w 3686861"/>
              <a:gd name="connsiteY12" fmla="*/ 535600 h 1074063"/>
              <a:gd name="connsiteX13" fmla="*/ 2896819 w 3686861"/>
              <a:gd name="connsiteY13" fmla="*/ 733110 h 1074063"/>
              <a:gd name="connsiteX14" fmla="*/ 3686861 w 3686861"/>
              <a:gd name="connsiteY14" fmla="*/ 718480 h 1074063"/>
              <a:gd name="connsiteX0" fmla="*/ 0 w 3686861"/>
              <a:gd name="connsiteY0" fmla="*/ 777002 h 1074063"/>
              <a:gd name="connsiteX1" fmla="*/ 512064 w 3686861"/>
              <a:gd name="connsiteY1" fmla="*/ 777002 h 1074063"/>
              <a:gd name="connsiteX2" fmla="*/ 693990 w 3686861"/>
              <a:gd name="connsiteY2" fmla="*/ 365442 h 1074063"/>
              <a:gd name="connsiteX3" fmla="*/ 834887 w 3686861"/>
              <a:gd name="connsiteY3" fmla="*/ 1074063 h 1074063"/>
              <a:gd name="connsiteX4" fmla="*/ 1068656 w 3686861"/>
              <a:gd name="connsiteY4" fmla="*/ 0 h 1074063"/>
              <a:gd name="connsiteX5" fmla="*/ 1221321 w 3686861"/>
              <a:gd name="connsiteY5" fmla="*/ 873054 h 1074063"/>
              <a:gd name="connsiteX6" fmla="*/ 1298608 w 3686861"/>
              <a:gd name="connsiteY6" fmla="*/ 488846 h 1074063"/>
              <a:gd name="connsiteX7" fmla="*/ 1770597 w 3686861"/>
              <a:gd name="connsiteY7" fmla="*/ 786225 h 1074063"/>
              <a:gd name="connsiteX8" fmla="*/ 2172614 w 3686861"/>
              <a:gd name="connsiteY8" fmla="*/ 638013 h 1074063"/>
              <a:gd name="connsiteX9" fmla="*/ 2275028 w 3686861"/>
              <a:gd name="connsiteY9" fmla="*/ 740426 h 1074063"/>
              <a:gd name="connsiteX10" fmla="*/ 2457908 w 3686861"/>
              <a:gd name="connsiteY10" fmla="*/ 316144 h 1074063"/>
              <a:gd name="connsiteX11" fmla="*/ 2626156 w 3686861"/>
              <a:gd name="connsiteY11" fmla="*/ 674588 h 1074063"/>
              <a:gd name="connsiteX12" fmla="*/ 2772461 w 3686861"/>
              <a:gd name="connsiteY12" fmla="*/ 535600 h 1074063"/>
              <a:gd name="connsiteX13" fmla="*/ 2896819 w 3686861"/>
              <a:gd name="connsiteY13" fmla="*/ 733110 h 1074063"/>
              <a:gd name="connsiteX14" fmla="*/ 3686861 w 3686861"/>
              <a:gd name="connsiteY14" fmla="*/ 718480 h 1074063"/>
              <a:gd name="connsiteX0" fmla="*/ 0 w 3686861"/>
              <a:gd name="connsiteY0" fmla="*/ 777002 h 1074063"/>
              <a:gd name="connsiteX1" fmla="*/ 512064 w 3686861"/>
              <a:gd name="connsiteY1" fmla="*/ 777002 h 1074063"/>
              <a:gd name="connsiteX2" fmla="*/ 693990 w 3686861"/>
              <a:gd name="connsiteY2" fmla="*/ 365442 h 1074063"/>
              <a:gd name="connsiteX3" fmla="*/ 834887 w 3686861"/>
              <a:gd name="connsiteY3" fmla="*/ 1074063 h 1074063"/>
              <a:gd name="connsiteX4" fmla="*/ 1068656 w 3686861"/>
              <a:gd name="connsiteY4" fmla="*/ 0 h 1074063"/>
              <a:gd name="connsiteX5" fmla="*/ 1221321 w 3686861"/>
              <a:gd name="connsiteY5" fmla="*/ 873054 h 1074063"/>
              <a:gd name="connsiteX6" fmla="*/ 1298608 w 3686861"/>
              <a:gd name="connsiteY6" fmla="*/ 488846 h 1074063"/>
              <a:gd name="connsiteX7" fmla="*/ 1349178 w 3686861"/>
              <a:gd name="connsiteY7" fmla="*/ 802128 h 1074063"/>
              <a:gd name="connsiteX8" fmla="*/ 2172614 w 3686861"/>
              <a:gd name="connsiteY8" fmla="*/ 638013 h 1074063"/>
              <a:gd name="connsiteX9" fmla="*/ 2275028 w 3686861"/>
              <a:gd name="connsiteY9" fmla="*/ 740426 h 1074063"/>
              <a:gd name="connsiteX10" fmla="*/ 2457908 w 3686861"/>
              <a:gd name="connsiteY10" fmla="*/ 316144 h 1074063"/>
              <a:gd name="connsiteX11" fmla="*/ 2626156 w 3686861"/>
              <a:gd name="connsiteY11" fmla="*/ 674588 h 1074063"/>
              <a:gd name="connsiteX12" fmla="*/ 2772461 w 3686861"/>
              <a:gd name="connsiteY12" fmla="*/ 535600 h 1074063"/>
              <a:gd name="connsiteX13" fmla="*/ 2896819 w 3686861"/>
              <a:gd name="connsiteY13" fmla="*/ 733110 h 1074063"/>
              <a:gd name="connsiteX14" fmla="*/ 3686861 w 3686861"/>
              <a:gd name="connsiteY14" fmla="*/ 718480 h 1074063"/>
              <a:gd name="connsiteX0" fmla="*/ 0 w 3686861"/>
              <a:gd name="connsiteY0" fmla="*/ 777002 h 1074063"/>
              <a:gd name="connsiteX1" fmla="*/ 512064 w 3686861"/>
              <a:gd name="connsiteY1" fmla="*/ 777002 h 1074063"/>
              <a:gd name="connsiteX2" fmla="*/ 693990 w 3686861"/>
              <a:gd name="connsiteY2" fmla="*/ 365442 h 1074063"/>
              <a:gd name="connsiteX3" fmla="*/ 834887 w 3686861"/>
              <a:gd name="connsiteY3" fmla="*/ 1074063 h 1074063"/>
              <a:gd name="connsiteX4" fmla="*/ 1068656 w 3686861"/>
              <a:gd name="connsiteY4" fmla="*/ 0 h 1074063"/>
              <a:gd name="connsiteX5" fmla="*/ 1221321 w 3686861"/>
              <a:gd name="connsiteY5" fmla="*/ 873054 h 1074063"/>
              <a:gd name="connsiteX6" fmla="*/ 1298608 w 3686861"/>
              <a:gd name="connsiteY6" fmla="*/ 488846 h 1074063"/>
              <a:gd name="connsiteX7" fmla="*/ 1349178 w 3686861"/>
              <a:gd name="connsiteY7" fmla="*/ 802128 h 1074063"/>
              <a:gd name="connsiteX8" fmla="*/ 2148760 w 3686861"/>
              <a:gd name="connsiteY8" fmla="*/ 820893 h 1074063"/>
              <a:gd name="connsiteX9" fmla="*/ 2275028 w 3686861"/>
              <a:gd name="connsiteY9" fmla="*/ 740426 h 1074063"/>
              <a:gd name="connsiteX10" fmla="*/ 2457908 w 3686861"/>
              <a:gd name="connsiteY10" fmla="*/ 316144 h 1074063"/>
              <a:gd name="connsiteX11" fmla="*/ 2626156 w 3686861"/>
              <a:gd name="connsiteY11" fmla="*/ 674588 h 1074063"/>
              <a:gd name="connsiteX12" fmla="*/ 2772461 w 3686861"/>
              <a:gd name="connsiteY12" fmla="*/ 535600 h 1074063"/>
              <a:gd name="connsiteX13" fmla="*/ 2896819 w 3686861"/>
              <a:gd name="connsiteY13" fmla="*/ 733110 h 1074063"/>
              <a:gd name="connsiteX14" fmla="*/ 3686861 w 3686861"/>
              <a:gd name="connsiteY14" fmla="*/ 718480 h 1074063"/>
              <a:gd name="connsiteX0" fmla="*/ 0 w 3686861"/>
              <a:gd name="connsiteY0" fmla="*/ 777002 h 1074063"/>
              <a:gd name="connsiteX1" fmla="*/ 512064 w 3686861"/>
              <a:gd name="connsiteY1" fmla="*/ 777002 h 1074063"/>
              <a:gd name="connsiteX2" fmla="*/ 693990 w 3686861"/>
              <a:gd name="connsiteY2" fmla="*/ 365442 h 1074063"/>
              <a:gd name="connsiteX3" fmla="*/ 834887 w 3686861"/>
              <a:gd name="connsiteY3" fmla="*/ 1074063 h 1074063"/>
              <a:gd name="connsiteX4" fmla="*/ 1068656 w 3686861"/>
              <a:gd name="connsiteY4" fmla="*/ 0 h 1074063"/>
              <a:gd name="connsiteX5" fmla="*/ 1221321 w 3686861"/>
              <a:gd name="connsiteY5" fmla="*/ 944616 h 1074063"/>
              <a:gd name="connsiteX6" fmla="*/ 1298608 w 3686861"/>
              <a:gd name="connsiteY6" fmla="*/ 488846 h 1074063"/>
              <a:gd name="connsiteX7" fmla="*/ 1349178 w 3686861"/>
              <a:gd name="connsiteY7" fmla="*/ 802128 h 1074063"/>
              <a:gd name="connsiteX8" fmla="*/ 2148760 w 3686861"/>
              <a:gd name="connsiteY8" fmla="*/ 820893 h 1074063"/>
              <a:gd name="connsiteX9" fmla="*/ 2275028 w 3686861"/>
              <a:gd name="connsiteY9" fmla="*/ 740426 h 1074063"/>
              <a:gd name="connsiteX10" fmla="*/ 2457908 w 3686861"/>
              <a:gd name="connsiteY10" fmla="*/ 316144 h 1074063"/>
              <a:gd name="connsiteX11" fmla="*/ 2626156 w 3686861"/>
              <a:gd name="connsiteY11" fmla="*/ 674588 h 1074063"/>
              <a:gd name="connsiteX12" fmla="*/ 2772461 w 3686861"/>
              <a:gd name="connsiteY12" fmla="*/ 535600 h 1074063"/>
              <a:gd name="connsiteX13" fmla="*/ 2896819 w 3686861"/>
              <a:gd name="connsiteY13" fmla="*/ 733110 h 1074063"/>
              <a:gd name="connsiteX14" fmla="*/ 3686861 w 3686861"/>
              <a:gd name="connsiteY14" fmla="*/ 718480 h 1074063"/>
              <a:gd name="connsiteX0" fmla="*/ 0 w 3686861"/>
              <a:gd name="connsiteY0" fmla="*/ 784953 h 1082014"/>
              <a:gd name="connsiteX1" fmla="*/ 512064 w 3686861"/>
              <a:gd name="connsiteY1" fmla="*/ 784953 h 1082014"/>
              <a:gd name="connsiteX2" fmla="*/ 693990 w 3686861"/>
              <a:gd name="connsiteY2" fmla="*/ 373393 h 1082014"/>
              <a:gd name="connsiteX3" fmla="*/ 834887 w 3686861"/>
              <a:gd name="connsiteY3" fmla="*/ 1082014 h 1082014"/>
              <a:gd name="connsiteX4" fmla="*/ 1005045 w 3686861"/>
              <a:gd name="connsiteY4" fmla="*/ 0 h 1082014"/>
              <a:gd name="connsiteX5" fmla="*/ 1221321 w 3686861"/>
              <a:gd name="connsiteY5" fmla="*/ 952567 h 1082014"/>
              <a:gd name="connsiteX6" fmla="*/ 1298608 w 3686861"/>
              <a:gd name="connsiteY6" fmla="*/ 496797 h 1082014"/>
              <a:gd name="connsiteX7" fmla="*/ 1349178 w 3686861"/>
              <a:gd name="connsiteY7" fmla="*/ 810079 h 1082014"/>
              <a:gd name="connsiteX8" fmla="*/ 2148760 w 3686861"/>
              <a:gd name="connsiteY8" fmla="*/ 828844 h 1082014"/>
              <a:gd name="connsiteX9" fmla="*/ 2275028 w 3686861"/>
              <a:gd name="connsiteY9" fmla="*/ 748377 h 1082014"/>
              <a:gd name="connsiteX10" fmla="*/ 2457908 w 3686861"/>
              <a:gd name="connsiteY10" fmla="*/ 324095 h 1082014"/>
              <a:gd name="connsiteX11" fmla="*/ 2626156 w 3686861"/>
              <a:gd name="connsiteY11" fmla="*/ 682539 h 1082014"/>
              <a:gd name="connsiteX12" fmla="*/ 2772461 w 3686861"/>
              <a:gd name="connsiteY12" fmla="*/ 543551 h 1082014"/>
              <a:gd name="connsiteX13" fmla="*/ 2896819 w 3686861"/>
              <a:gd name="connsiteY13" fmla="*/ 741061 h 1082014"/>
              <a:gd name="connsiteX14" fmla="*/ 3686861 w 3686861"/>
              <a:gd name="connsiteY14" fmla="*/ 726431 h 1082014"/>
              <a:gd name="connsiteX0" fmla="*/ 0 w 3686861"/>
              <a:gd name="connsiteY0" fmla="*/ 784953 h 1082014"/>
              <a:gd name="connsiteX1" fmla="*/ 512064 w 3686861"/>
              <a:gd name="connsiteY1" fmla="*/ 784953 h 1082014"/>
              <a:gd name="connsiteX2" fmla="*/ 693990 w 3686861"/>
              <a:gd name="connsiteY2" fmla="*/ 373393 h 1082014"/>
              <a:gd name="connsiteX3" fmla="*/ 834887 w 3686861"/>
              <a:gd name="connsiteY3" fmla="*/ 1082014 h 1082014"/>
              <a:gd name="connsiteX4" fmla="*/ 1005045 w 3686861"/>
              <a:gd name="connsiteY4" fmla="*/ 0 h 1082014"/>
              <a:gd name="connsiteX5" fmla="*/ 1221321 w 3686861"/>
              <a:gd name="connsiteY5" fmla="*/ 952567 h 1082014"/>
              <a:gd name="connsiteX6" fmla="*/ 1298608 w 3686861"/>
              <a:gd name="connsiteY6" fmla="*/ 496797 h 1082014"/>
              <a:gd name="connsiteX7" fmla="*/ 1404837 w 3686861"/>
              <a:gd name="connsiteY7" fmla="*/ 786225 h 1082014"/>
              <a:gd name="connsiteX8" fmla="*/ 2148760 w 3686861"/>
              <a:gd name="connsiteY8" fmla="*/ 828844 h 1082014"/>
              <a:gd name="connsiteX9" fmla="*/ 2275028 w 3686861"/>
              <a:gd name="connsiteY9" fmla="*/ 748377 h 1082014"/>
              <a:gd name="connsiteX10" fmla="*/ 2457908 w 3686861"/>
              <a:gd name="connsiteY10" fmla="*/ 324095 h 1082014"/>
              <a:gd name="connsiteX11" fmla="*/ 2626156 w 3686861"/>
              <a:gd name="connsiteY11" fmla="*/ 682539 h 1082014"/>
              <a:gd name="connsiteX12" fmla="*/ 2772461 w 3686861"/>
              <a:gd name="connsiteY12" fmla="*/ 543551 h 1082014"/>
              <a:gd name="connsiteX13" fmla="*/ 2896819 w 3686861"/>
              <a:gd name="connsiteY13" fmla="*/ 741061 h 1082014"/>
              <a:gd name="connsiteX14" fmla="*/ 3686861 w 3686861"/>
              <a:gd name="connsiteY14" fmla="*/ 726431 h 1082014"/>
              <a:gd name="connsiteX0" fmla="*/ 0 w 3686861"/>
              <a:gd name="connsiteY0" fmla="*/ 784953 h 1082014"/>
              <a:gd name="connsiteX1" fmla="*/ 512064 w 3686861"/>
              <a:gd name="connsiteY1" fmla="*/ 784953 h 1082014"/>
              <a:gd name="connsiteX2" fmla="*/ 693990 w 3686861"/>
              <a:gd name="connsiteY2" fmla="*/ 373393 h 1082014"/>
              <a:gd name="connsiteX3" fmla="*/ 834887 w 3686861"/>
              <a:gd name="connsiteY3" fmla="*/ 1082014 h 1082014"/>
              <a:gd name="connsiteX4" fmla="*/ 1005045 w 3686861"/>
              <a:gd name="connsiteY4" fmla="*/ 0 h 1082014"/>
              <a:gd name="connsiteX5" fmla="*/ 1221321 w 3686861"/>
              <a:gd name="connsiteY5" fmla="*/ 952567 h 1082014"/>
              <a:gd name="connsiteX6" fmla="*/ 1322462 w 3686861"/>
              <a:gd name="connsiteY6" fmla="*/ 496797 h 1082014"/>
              <a:gd name="connsiteX7" fmla="*/ 1404837 w 3686861"/>
              <a:gd name="connsiteY7" fmla="*/ 786225 h 1082014"/>
              <a:gd name="connsiteX8" fmla="*/ 2148760 w 3686861"/>
              <a:gd name="connsiteY8" fmla="*/ 828844 h 1082014"/>
              <a:gd name="connsiteX9" fmla="*/ 2275028 w 3686861"/>
              <a:gd name="connsiteY9" fmla="*/ 748377 h 1082014"/>
              <a:gd name="connsiteX10" fmla="*/ 2457908 w 3686861"/>
              <a:gd name="connsiteY10" fmla="*/ 324095 h 1082014"/>
              <a:gd name="connsiteX11" fmla="*/ 2626156 w 3686861"/>
              <a:gd name="connsiteY11" fmla="*/ 682539 h 1082014"/>
              <a:gd name="connsiteX12" fmla="*/ 2772461 w 3686861"/>
              <a:gd name="connsiteY12" fmla="*/ 543551 h 1082014"/>
              <a:gd name="connsiteX13" fmla="*/ 2896819 w 3686861"/>
              <a:gd name="connsiteY13" fmla="*/ 741061 h 1082014"/>
              <a:gd name="connsiteX14" fmla="*/ 3686861 w 3686861"/>
              <a:gd name="connsiteY14" fmla="*/ 726431 h 1082014"/>
              <a:gd name="connsiteX0" fmla="*/ 0 w 3686861"/>
              <a:gd name="connsiteY0" fmla="*/ 784953 h 1082014"/>
              <a:gd name="connsiteX1" fmla="*/ 512064 w 3686861"/>
              <a:gd name="connsiteY1" fmla="*/ 784953 h 1082014"/>
              <a:gd name="connsiteX2" fmla="*/ 693990 w 3686861"/>
              <a:gd name="connsiteY2" fmla="*/ 373393 h 1082014"/>
              <a:gd name="connsiteX3" fmla="*/ 834887 w 3686861"/>
              <a:gd name="connsiteY3" fmla="*/ 1082014 h 1082014"/>
              <a:gd name="connsiteX4" fmla="*/ 1005045 w 3686861"/>
              <a:gd name="connsiteY4" fmla="*/ 0 h 1082014"/>
              <a:gd name="connsiteX5" fmla="*/ 1221321 w 3686861"/>
              <a:gd name="connsiteY5" fmla="*/ 952567 h 1082014"/>
              <a:gd name="connsiteX6" fmla="*/ 1322462 w 3686861"/>
              <a:gd name="connsiteY6" fmla="*/ 496797 h 1082014"/>
              <a:gd name="connsiteX7" fmla="*/ 1404837 w 3686861"/>
              <a:gd name="connsiteY7" fmla="*/ 786225 h 1082014"/>
              <a:gd name="connsiteX8" fmla="*/ 1759146 w 3686861"/>
              <a:gd name="connsiteY8" fmla="*/ 781136 h 1082014"/>
              <a:gd name="connsiteX9" fmla="*/ 2275028 w 3686861"/>
              <a:gd name="connsiteY9" fmla="*/ 748377 h 1082014"/>
              <a:gd name="connsiteX10" fmla="*/ 2457908 w 3686861"/>
              <a:gd name="connsiteY10" fmla="*/ 324095 h 1082014"/>
              <a:gd name="connsiteX11" fmla="*/ 2626156 w 3686861"/>
              <a:gd name="connsiteY11" fmla="*/ 682539 h 1082014"/>
              <a:gd name="connsiteX12" fmla="*/ 2772461 w 3686861"/>
              <a:gd name="connsiteY12" fmla="*/ 543551 h 1082014"/>
              <a:gd name="connsiteX13" fmla="*/ 2896819 w 3686861"/>
              <a:gd name="connsiteY13" fmla="*/ 741061 h 1082014"/>
              <a:gd name="connsiteX14" fmla="*/ 3686861 w 3686861"/>
              <a:gd name="connsiteY14" fmla="*/ 726431 h 1082014"/>
              <a:gd name="connsiteX0" fmla="*/ 0 w 3686861"/>
              <a:gd name="connsiteY0" fmla="*/ 784953 h 1082014"/>
              <a:gd name="connsiteX1" fmla="*/ 512064 w 3686861"/>
              <a:gd name="connsiteY1" fmla="*/ 784953 h 1082014"/>
              <a:gd name="connsiteX2" fmla="*/ 693990 w 3686861"/>
              <a:gd name="connsiteY2" fmla="*/ 373393 h 1082014"/>
              <a:gd name="connsiteX3" fmla="*/ 834887 w 3686861"/>
              <a:gd name="connsiteY3" fmla="*/ 1082014 h 1082014"/>
              <a:gd name="connsiteX4" fmla="*/ 1005045 w 3686861"/>
              <a:gd name="connsiteY4" fmla="*/ 0 h 1082014"/>
              <a:gd name="connsiteX5" fmla="*/ 1221321 w 3686861"/>
              <a:gd name="connsiteY5" fmla="*/ 952567 h 1082014"/>
              <a:gd name="connsiteX6" fmla="*/ 1322462 w 3686861"/>
              <a:gd name="connsiteY6" fmla="*/ 496797 h 1082014"/>
              <a:gd name="connsiteX7" fmla="*/ 1404837 w 3686861"/>
              <a:gd name="connsiteY7" fmla="*/ 786225 h 1082014"/>
              <a:gd name="connsiteX8" fmla="*/ 2275028 w 3686861"/>
              <a:gd name="connsiteY8" fmla="*/ 748377 h 1082014"/>
              <a:gd name="connsiteX9" fmla="*/ 2457908 w 3686861"/>
              <a:gd name="connsiteY9" fmla="*/ 324095 h 1082014"/>
              <a:gd name="connsiteX10" fmla="*/ 2626156 w 3686861"/>
              <a:gd name="connsiteY10" fmla="*/ 682539 h 1082014"/>
              <a:gd name="connsiteX11" fmla="*/ 2772461 w 3686861"/>
              <a:gd name="connsiteY11" fmla="*/ 543551 h 1082014"/>
              <a:gd name="connsiteX12" fmla="*/ 2896819 w 3686861"/>
              <a:gd name="connsiteY12" fmla="*/ 741061 h 1082014"/>
              <a:gd name="connsiteX13" fmla="*/ 3686861 w 3686861"/>
              <a:gd name="connsiteY13" fmla="*/ 726431 h 1082014"/>
              <a:gd name="connsiteX0" fmla="*/ 0 w 3686861"/>
              <a:gd name="connsiteY0" fmla="*/ 784953 h 1082014"/>
              <a:gd name="connsiteX1" fmla="*/ 512064 w 3686861"/>
              <a:gd name="connsiteY1" fmla="*/ 784953 h 1082014"/>
              <a:gd name="connsiteX2" fmla="*/ 693990 w 3686861"/>
              <a:gd name="connsiteY2" fmla="*/ 373393 h 1082014"/>
              <a:gd name="connsiteX3" fmla="*/ 834887 w 3686861"/>
              <a:gd name="connsiteY3" fmla="*/ 1082014 h 1082014"/>
              <a:gd name="connsiteX4" fmla="*/ 1005045 w 3686861"/>
              <a:gd name="connsiteY4" fmla="*/ 0 h 1082014"/>
              <a:gd name="connsiteX5" fmla="*/ 1221321 w 3686861"/>
              <a:gd name="connsiteY5" fmla="*/ 952567 h 1082014"/>
              <a:gd name="connsiteX6" fmla="*/ 1322462 w 3686861"/>
              <a:gd name="connsiteY6" fmla="*/ 496797 h 1082014"/>
              <a:gd name="connsiteX7" fmla="*/ 1404837 w 3686861"/>
              <a:gd name="connsiteY7" fmla="*/ 786225 h 1082014"/>
              <a:gd name="connsiteX8" fmla="*/ 2028538 w 3686861"/>
              <a:gd name="connsiteY8" fmla="*/ 764279 h 1082014"/>
              <a:gd name="connsiteX9" fmla="*/ 2457908 w 3686861"/>
              <a:gd name="connsiteY9" fmla="*/ 324095 h 1082014"/>
              <a:gd name="connsiteX10" fmla="*/ 2626156 w 3686861"/>
              <a:gd name="connsiteY10" fmla="*/ 682539 h 1082014"/>
              <a:gd name="connsiteX11" fmla="*/ 2772461 w 3686861"/>
              <a:gd name="connsiteY11" fmla="*/ 543551 h 1082014"/>
              <a:gd name="connsiteX12" fmla="*/ 2896819 w 3686861"/>
              <a:gd name="connsiteY12" fmla="*/ 741061 h 1082014"/>
              <a:gd name="connsiteX13" fmla="*/ 3686861 w 3686861"/>
              <a:gd name="connsiteY13" fmla="*/ 726431 h 1082014"/>
              <a:gd name="connsiteX0" fmla="*/ 0 w 3686861"/>
              <a:gd name="connsiteY0" fmla="*/ 784953 h 1082014"/>
              <a:gd name="connsiteX1" fmla="*/ 512064 w 3686861"/>
              <a:gd name="connsiteY1" fmla="*/ 784953 h 1082014"/>
              <a:gd name="connsiteX2" fmla="*/ 693990 w 3686861"/>
              <a:gd name="connsiteY2" fmla="*/ 373393 h 1082014"/>
              <a:gd name="connsiteX3" fmla="*/ 834887 w 3686861"/>
              <a:gd name="connsiteY3" fmla="*/ 1082014 h 1082014"/>
              <a:gd name="connsiteX4" fmla="*/ 1005045 w 3686861"/>
              <a:gd name="connsiteY4" fmla="*/ 0 h 1082014"/>
              <a:gd name="connsiteX5" fmla="*/ 1221321 w 3686861"/>
              <a:gd name="connsiteY5" fmla="*/ 952567 h 1082014"/>
              <a:gd name="connsiteX6" fmla="*/ 1322462 w 3686861"/>
              <a:gd name="connsiteY6" fmla="*/ 496797 h 1082014"/>
              <a:gd name="connsiteX7" fmla="*/ 1404837 w 3686861"/>
              <a:gd name="connsiteY7" fmla="*/ 762372 h 1082014"/>
              <a:gd name="connsiteX8" fmla="*/ 2028538 w 3686861"/>
              <a:gd name="connsiteY8" fmla="*/ 764279 h 1082014"/>
              <a:gd name="connsiteX9" fmla="*/ 2457908 w 3686861"/>
              <a:gd name="connsiteY9" fmla="*/ 324095 h 1082014"/>
              <a:gd name="connsiteX10" fmla="*/ 2626156 w 3686861"/>
              <a:gd name="connsiteY10" fmla="*/ 682539 h 1082014"/>
              <a:gd name="connsiteX11" fmla="*/ 2772461 w 3686861"/>
              <a:gd name="connsiteY11" fmla="*/ 543551 h 1082014"/>
              <a:gd name="connsiteX12" fmla="*/ 2896819 w 3686861"/>
              <a:gd name="connsiteY12" fmla="*/ 741061 h 1082014"/>
              <a:gd name="connsiteX13" fmla="*/ 3686861 w 3686861"/>
              <a:gd name="connsiteY13" fmla="*/ 726431 h 1082014"/>
              <a:gd name="connsiteX0" fmla="*/ 0 w 3686861"/>
              <a:gd name="connsiteY0" fmla="*/ 784953 h 1082014"/>
              <a:gd name="connsiteX1" fmla="*/ 512064 w 3686861"/>
              <a:gd name="connsiteY1" fmla="*/ 784953 h 1082014"/>
              <a:gd name="connsiteX2" fmla="*/ 693990 w 3686861"/>
              <a:gd name="connsiteY2" fmla="*/ 373393 h 1082014"/>
              <a:gd name="connsiteX3" fmla="*/ 834887 w 3686861"/>
              <a:gd name="connsiteY3" fmla="*/ 1082014 h 1082014"/>
              <a:gd name="connsiteX4" fmla="*/ 1005045 w 3686861"/>
              <a:gd name="connsiteY4" fmla="*/ 0 h 1082014"/>
              <a:gd name="connsiteX5" fmla="*/ 1221321 w 3686861"/>
              <a:gd name="connsiteY5" fmla="*/ 952567 h 1082014"/>
              <a:gd name="connsiteX6" fmla="*/ 1322462 w 3686861"/>
              <a:gd name="connsiteY6" fmla="*/ 496797 h 1082014"/>
              <a:gd name="connsiteX7" fmla="*/ 1404837 w 3686861"/>
              <a:gd name="connsiteY7" fmla="*/ 762372 h 1082014"/>
              <a:gd name="connsiteX8" fmla="*/ 2028538 w 3686861"/>
              <a:gd name="connsiteY8" fmla="*/ 764279 h 1082014"/>
              <a:gd name="connsiteX9" fmla="*/ 2179613 w 3686861"/>
              <a:gd name="connsiteY9" fmla="*/ 324095 h 1082014"/>
              <a:gd name="connsiteX10" fmla="*/ 2626156 w 3686861"/>
              <a:gd name="connsiteY10" fmla="*/ 682539 h 1082014"/>
              <a:gd name="connsiteX11" fmla="*/ 2772461 w 3686861"/>
              <a:gd name="connsiteY11" fmla="*/ 543551 h 1082014"/>
              <a:gd name="connsiteX12" fmla="*/ 2896819 w 3686861"/>
              <a:gd name="connsiteY12" fmla="*/ 741061 h 1082014"/>
              <a:gd name="connsiteX13" fmla="*/ 3686861 w 3686861"/>
              <a:gd name="connsiteY13" fmla="*/ 726431 h 1082014"/>
              <a:gd name="connsiteX0" fmla="*/ 0 w 3686861"/>
              <a:gd name="connsiteY0" fmla="*/ 784953 h 1082014"/>
              <a:gd name="connsiteX1" fmla="*/ 512064 w 3686861"/>
              <a:gd name="connsiteY1" fmla="*/ 784953 h 1082014"/>
              <a:gd name="connsiteX2" fmla="*/ 693990 w 3686861"/>
              <a:gd name="connsiteY2" fmla="*/ 373393 h 1082014"/>
              <a:gd name="connsiteX3" fmla="*/ 834887 w 3686861"/>
              <a:gd name="connsiteY3" fmla="*/ 1082014 h 1082014"/>
              <a:gd name="connsiteX4" fmla="*/ 1005045 w 3686861"/>
              <a:gd name="connsiteY4" fmla="*/ 0 h 1082014"/>
              <a:gd name="connsiteX5" fmla="*/ 1221321 w 3686861"/>
              <a:gd name="connsiteY5" fmla="*/ 952567 h 1082014"/>
              <a:gd name="connsiteX6" fmla="*/ 1322462 w 3686861"/>
              <a:gd name="connsiteY6" fmla="*/ 496797 h 1082014"/>
              <a:gd name="connsiteX7" fmla="*/ 1404837 w 3686861"/>
              <a:gd name="connsiteY7" fmla="*/ 762372 h 1082014"/>
              <a:gd name="connsiteX8" fmla="*/ 2028538 w 3686861"/>
              <a:gd name="connsiteY8" fmla="*/ 764279 h 1082014"/>
              <a:gd name="connsiteX9" fmla="*/ 2179613 w 3686861"/>
              <a:gd name="connsiteY9" fmla="*/ 324095 h 1082014"/>
              <a:gd name="connsiteX10" fmla="*/ 2300152 w 3686861"/>
              <a:gd name="connsiteY10" fmla="*/ 1064201 h 1082014"/>
              <a:gd name="connsiteX11" fmla="*/ 2772461 w 3686861"/>
              <a:gd name="connsiteY11" fmla="*/ 543551 h 1082014"/>
              <a:gd name="connsiteX12" fmla="*/ 2896819 w 3686861"/>
              <a:gd name="connsiteY12" fmla="*/ 741061 h 1082014"/>
              <a:gd name="connsiteX13" fmla="*/ 3686861 w 3686861"/>
              <a:gd name="connsiteY13" fmla="*/ 726431 h 1082014"/>
              <a:gd name="connsiteX0" fmla="*/ 0 w 3686861"/>
              <a:gd name="connsiteY0" fmla="*/ 821848 h 1118909"/>
              <a:gd name="connsiteX1" fmla="*/ 512064 w 3686861"/>
              <a:gd name="connsiteY1" fmla="*/ 821848 h 1118909"/>
              <a:gd name="connsiteX2" fmla="*/ 693990 w 3686861"/>
              <a:gd name="connsiteY2" fmla="*/ 410288 h 1118909"/>
              <a:gd name="connsiteX3" fmla="*/ 834887 w 3686861"/>
              <a:gd name="connsiteY3" fmla="*/ 1118909 h 1118909"/>
              <a:gd name="connsiteX4" fmla="*/ 1005045 w 3686861"/>
              <a:gd name="connsiteY4" fmla="*/ 36895 h 1118909"/>
              <a:gd name="connsiteX5" fmla="*/ 1221321 w 3686861"/>
              <a:gd name="connsiteY5" fmla="*/ 989462 h 1118909"/>
              <a:gd name="connsiteX6" fmla="*/ 1322462 w 3686861"/>
              <a:gd name="connsiteY6" fmla="*/ 533692 h 1118909"/>
              <a:gd name="connsiteX7" fmla="*/ 1404837 w 3686861"/>
              <a:gd name="connsiteY7" fmla="*/ 799267 h 1118909"/>
              <a:gd name="connsiteX8" fmla="*/ 2028538 w 3686861"/>
              <a:gd name="connsiteY8" fmla="*/ 801174 h 1118909"/>
              <a:gd name="connsiteX9" fmla="*/ 2179613 w 3686861"/>
              <a:gd name="connsiteY9" fmla="*/ 360990 h 1118909"/>
              <a:gd name="connsiteX10" fmla="*/ 2300152 w 3686861"/>
              <a:gd name="connsiteY10" fmla="*/ 1101096 h 1118909"/>
              <a:gd name="connsiteX11" fmla="*/ 2541873 w 3686861"/>
              <a:gd name="connsiteY11" fmla="*/ 0 h 1118909"/>
              <a:gd name="connsiteX12" fmla="*/ 2896819 w 3686861"/>
              <a:gd name="connsiteY12" fmla="*/ 777956 h 1118909"/>
              <a:gd name="connsiteX13" fmla="*/ 3686861 w 3686861"/>
              <a:gd name="connsiteY13" fmla="*/ 763326 h 1118909"/>
              <a:gd name="connsiteX0" fmla="*/ 0 w 3686861"/>
              <a:gd name="connsiteY0" fmla="*/ 821848 h 1118909"/>
              <a:gd name="connsiteX1" fmla="*/ 512064 w 3686861"/>
              <a:gd name="connsiteY1" fmla="*/ 821848 h 1118909"/>
              <a:gd name="connsiteX2" fmla="*/ 693990 w 3686861"/>
              <a:gd name="connsiteY2" fmla="*/ 410288 h 1118909"/>
              <a:gd name="connsiteX3" fmla="*/ 834887 w 3686861"/>
              <a:gd name="connsiteY3" fmla="*/ 1118909 h 1118909"/>
              <a:gd name="connsiteX4" fmla="*/ 1005045 w 3686861"/>
              <a:gd name="connsiteY4" fmla="*/ 36895 h 1118909"/>
              <a:gd name="connsiteX5" fmla="*/ 1221321 w 3686861"/>
              <a:gd name="connsiteY5" fmla="*/ 989462 h 1118909"/>
              <a:gd name="connsiteX6" fmla="*/ 1322462 w 3686861"/>
              <a:gd name="connsiteY6" fmla="*/ 533692 h 1118909"/>
              <a:gd name="connsiteX7" fmla="*/ 1404837 w 3686861"/>
              <a:gd name="connsiteY7" fmla="*/ 799267 h 1118909"/>
              <a:gd name="connsiteX8" fmla="*/ 2028538 w 3686861"/>
              <a:gd name="connsiteY8" fmla="*/ 801174 h 1118909"/>
              <a:gd name="connsiteX9" fmla="*/ 2179613 w 3686861"/>
              <a:gd name="connsiteY9" fmla="*/ 360990 h 1118909"/>
              <a:gd name="connsiteX10" fmla="*/ 2300152 w 3686861"/>
              <a:gd name="connsiteY10" fmla="*/ 1101096 h 1118909"/>
              <a:gd name="connsiteX11" fmla="*/ 2541873 w 3686861"/>
              <a:gd name="connsiteY11" fmla="*/ 0 h 1118909"/>
              <a:gd name="connsiteX12" fmla="*/ 2658279 w 3686861"/>
              <a:gd name="connsiteY12" fmla="*/ 897226 h 1118909"/>
              <a:gd name="connsiteX13" fmla="*/ 3686861 w 3686861"/>
              <a:gd name="connsiteY13" fmla="*/ 763326 h 1118909"/>
              <a:gd name="connsiteX0" fmla="*/ 0 w 3686861"/>
              <a:gd name="connsiteY0" fmla="*/ 821848 h 1118909"/>
              <a:gd name="connsiteX1" fmla="*/ 512064 w 3686861"/>
              <a:gd name="connsiteY1" fmla="*/ 821848 h 1118909"/>
              <a:gd name="connsiteX2" fmla="*/ 693990 w 3686861"/>
              <a:gd name="connsiteY2" fmla="*/ 410288 h 1118909"/>
              <a:gd name="connsiteX3" fmla="*/ 834887 w 3686861"/>
              <a:gd name="connsiteY3" fmla="*/ 1118909 h 1118909"/>
              <a:gd name="connsiteX4" fmla="*/ 1005045 w 3686861"/>
              <a:gd name="connsiteY4" fmla="*/ 36895 h 1118909"/>
              <a:gd name="connsiteX5" fmla="*/ 1221321 w 3686861"/>
              <a:gd name="connsiteY5" fmla="*/ 989462 h 1118909"/>
              <a:gd name="connsiteX6" fmla="*/ 1322462 w 3686861"/>
              <a:gd name="connsiteY6" fmla="*/ 533692 h 1118909"/>
              <a:gd name="connsiteX7" fmla="*/ 1404837 w 3686861"/>
              <a:gd name="connsiteY7" fmla="*/ 799267 h 1118909"/>
              <a:gd name="connsiteX8" fmla="*/ 2028538 w 3686861"/>
              <a:gd name="connsiteY8" fmla="*/ 801174 h 1118909"/>
              <a:gd name="connsiteX9" fmla="*/ 2179613 w 3686861"/>
              <a:gd name="connsiteY9" fmla="*/ 360990 h 1118909"/>
              <a:gd name="connsiteX10" fmla="*/ 2300152 w 3686861"/>
              <a:gd name="connsiteY10" fmla="*/ 1101096 h 1118909"/>
              <a:gd name="connsiteX11" fmla="*/ 2541873 w 3686861"/>
              <a:gd name="connsiteY11" fmla="*/ 0 h 1118909"/>
              <a:gd name="connsiteX12" fmla="*/ 2658279 w 3686861"/>
              <a:gd name="connsiteY12" fmla="*/ 897226 h 1118909"/>
              <a:gd name="connsiteX13" fmla="*/ 2950578 w 3686861"/>
              <a:gd name="connsiteY13" fmla="*/ 544607 h 1118909"/>
              <a:gd name="connsiteX14" fmla="*/ 3686861 w 3686861"/>
              <a:gd name="connsiteY14" fmla="*/ 763326 h 1118909"/>
              <a:gd name="connsiteX0" fmla="*/ 0 w 3686861"/>
              <a:gd name="connsiteY0" fmla="*/ 821848 h 1118909"/>
              <a:gd name="connsiteX1" fmla="*/ 512064 w 3686861"/>
              <a:gd name="connsiteY1" fmla="*/ 821848 h 1118909"/>
              <a:gd name="connsiteX2" fmla="*/ 693990 w 3686861"/>
              <a:gd name="connsiteY2" fmla="*/ 410288 h 1118909"/>
              <a:gd name="connsiteX3" fmla="*/ 834887 w 3686861"/>
              <a:gd name="connsiteY3" fmla="*/ 1118909 h 1118909"/>
              <a:gd name="connsiteX4" fmla="*/ 1005045 w 3686861"/>
              <a:gd name="connsiteY4" fmla="*/ 36895 h 1118909"/>
              <a:gd name="connsiteX5" fmla="*/ 1221321 w 3686861"/>
              <a:gd name="connsiteY5" fmla="*/ 989462 h 1118909"/>
              <a:gd name="connsiteX6" fmla="*/ 1322462 w 3686861"/>
              <a:gd name="connsiteY6" fmla="*/ 533692 h 1118909"/>
              <a:gd name="connsiteX7" fmla="*/ 1404837 w 3686861"/>
              <a:gd name="connsiteY7" fmla="*/ 799267 h 1118909"/>
              <a:gd name="connsiteX8" fmla="*/ 2028538 w 3686861"/>
              <a:gd name="connsiteY8" fmla="*/ 801174 h 1118909"/>
              <a:gd name="connsiteX9" fmla="*/ 2179613 w 3686861"/>
              <a:gd name="connsiteY9" fmla="*/ 360990 h 1118909"/>
              <a:gd name="connsiteX10" fmla="*/ 2300152 w 3686861"/>
              <a:gd name="connsiteY10" fmla="*/ 1101096 h 1118909"/>
              <a:gd name="connsiteX11" fmla="*/ 2541873 w 3686861"/>
              <a:gd name="connsiteY11" fmla="*/ 0 h 1118909"/>
              <a:gd name="connsiteX12" fmla="*/ 2658279 w 3686861"/>
              <a:gd name="connsiteY12" fmla="*/ 897226 h 1118909"/>
              <a:gd name="connsiteX13" fmla="*/ 2950578 w 3686861"/>
              <a:gd name="connsiteY13" fmla="*/ 544607 h 1118909"/>
              <a:gd name="connsiteX14" fmla="*/ 3686861 w 3686861"/>
              <a:gd name="connsiteY14" fmla="*/ 763326 h 1118909"/>
              <a:gd name="connsiteX0" fmla="*/ 0 w 3686861"/>
              <a:gd name="connsiteY0" fmla="*/ 821848 h 1118909"/>
              <a:gd name="connsiteX1" fmla="*/ 512064 w 3686861"/>
              <a:gd name="connsiteY1" fmla="*/ 821848 h 1118909"/>
              <a:gd name="connsiteX2" fmla="*/ 693990 w 3686861"/>
              <a:gd name="connsiteY2" fmla="*/ 410288 h 1118909"/>
              <a:gd name="connsiteX3" fmla="*/ 834887 w 3686861"/>
              <a:gd name="connsiteY3" fmla="*/ 1118909 h 1118909"/>
              <a:gd name="connsiteX4" fmla="*/ 1005045 w 3686861"/>
              <a:gd name="connsiteY4" fmla="*/ 36895 h 1118909"/>
              <a:gd name="connsiteX5" fmla="*/ 1221321 w 3686861"/>
              <a:gd name="connsiteY5" fmla="*/ 989462 h 1118909"/>
              <a:gd name="connsiteX6" fmla="*/ 1322462 w 3686861"/>
              <a:gd name="connsiteY6" fmla="*/ 533692 h 1118909"/>
              <a:gd name="connsiteX7" fmla="*/ 1404837 w 3686861"/>
              <a:gd name="connsiteY7" fmla="*/ 799267 h 1118909"/>
              <a:gd name="connsiteX8" fmla="*/ 2028538 w 3686861"/>
              <a:gd name="connsiteY8" fmla="*/ 801174 h 1118909"/>
              <a:gd name="connsiteX9" fmla="*/ 2179613 w 3686861"/>
              <a:gd name="connsiteY9" fmla="*/ 360990 h 1118909"/>
              <a:gd name="connsiteX10" fmla="*/ 2300152 w 3686861"/>
              <a:gd name="connsiteY10" fmla="*/ 1101096 h 1118909"/>
              <a:gd name="connsiteX11" fmla="*/ 2541873 w 3686861"/>
              <a:gd name="connsiteY11" fmla="*/ 0 h 1118909"/>
              <a:gd name="connsiteX12" fmla="*/ 2658279 w 3686861"/>
              <a:gd name="connsiteY12" fmla="*/ 897226 h 1118909"/>
              <a:gd name="connsiteX13" fmla="*/ 2950578 w 3686861"/>
              <a:gd name="connsiteY13" fmla="*/ 544607 h 1118909"/>
              <a:gd name="connsiteX14" fmla="*/ 3686861 w 3686861"/>
              <a:gd name="connsiteY14" fmla="*/ 763326 h 1118909"/>
              <a:gd name="connsiteX0" fmla="*/ 0 w 3686861"/>
              <a:gd name="connsiteY0" fmla="*/ 821848 h 1118909"/>
              <a:gd name="connsiteX1" fmla="*/ 512064 w 3686861"/>
              <a:gd name="connsiteY1" fmla="*/ 821848 h 1118909"/>
              <a:gd name="connsiteX2" fmla="*/ 693990 w 3686861"/>
              <a:gd name="connsiteY2" fmla="*/ 410288 h 1118909"/>
              <a:gd name="connsiteX3" fmla="*/ 834887 w 3686861"/>
              <a:gd name="connsiteY3" fmla="*/ 1118909 h 1118909"/>
              <a:gd name="connsiteX4" fmla="*/ 1005045 w 3686861"/>
              <a:gd name="connsiteY4" fmla="*/ 36895 h 1118909"/>
              <a:gd name="connsiteX5" fmla="*/ 1221321 w 3686861"/>
              <a:gd name="connsiteY5" fmla="*/ 989462 h 1118909"/>
              <a:gd name="connsiteX6" fmla="*/ 1322462 w 3686861"/>
              <a:gd name="connsiteY6" fmla="*/ 533692 h 1118909"/>
              <a:gd name="connsiteX7" fmla="*/ 1404837 w 3686861"/>
              <a:gd name="connsiteY7" fmla="*/ 799267 h 1118909"/>
              <a:gd name="connsiteX8" fmla="*/ 2028538 w 3686861"/>
              <a:gd name="connsiteY8" fmla="*/ 801174 h 1118909"/>
              <a:gd name="connsiteX9" fmla="*/ 2179613 w 3686861"/>
              <a:gd name="connsiteY9" fmla="*/ 360990 h 1118909"/>
              <a:gd name="connsiteX10" fmla="*/ 2300152 w 3686861"/>
              <a:gd name="connsiteY10" fmla="*/ 1101096 h 1118909"/>
              <a:gd name="connsiteX11" fmla="*/ 2541873 w 3686861"/>
              <a:gd name="connsiteY11" fmla="*/ 0 h 1118909"/>
              <a:gd name="connsiteX12" fmla="*/ 2658279 w 3686861"/>
              <a:gd name="connsiteY12" fmla="*/ 897226 h 1118909"/>
              <a:gd name="connsiteX13" fmla="*/ 2902871 w 3686861"/>
              <a:gd name="connsiteY13" fmla="*/ 504851 h 1118909"/>
              <a:gd name="connsiteX14" fmla="*/ 3686861 w 3686861"/>
              <a:gd name="connsiteY14" fmla="*/ 763326 h 1118909"/>
              <a:gd name="connsiteX0" fmla="*/ 0 w 3686861"/>
              <a:gd name="connsiteY0" fmla="*/ 821848 h 1118909"/>
              <a:gd name="connsiteX1" fmla="*/ 512064 w 3686861"/>
              <a:gd name="connsiteY1" fmla="*/ 821848 h 1118909"/>
              <a:gd name="connsiteX2" fmla="*/ 693990 w 3686861"/>
              <a:gd name="connsiteY2" fmla="*/ 410288 h 1118909"/>
              <a:gd name="connsiteX3" fmla="*/ 834887 w 3686861"/>
              <a:gd name="connsiteY3" fmla="*/ 1118909 h 1118909"/>
              <a:gd name="connsiteX4" fmla="*/ 1005045 w 3686861"/>
              <a:gd name="connsiteY4" fmla="*/ 36895 h 1118909"/>
              <a:gd name="connsiteX5" fmla="*/ 1221321 w 3686861"/>
              <a:gd name="connsiteY5" fmla="*/ 989462 h 1118909"/>
              <a:gd name="connsiteX6" fmla="*/ 1322462 w 3686861"/>
              <a:gd name="connsiteY6" fmla="*/ 533692 h 1118909"/>
              <a:gd name="connsiteX7" fmla="*/ 1404837 w 3686861"/>
              <a:gd name="connsiteY7" fmla="*/ 799267 h 1118909"/>
              <a:gd name="connsiteX8" fmla="*/ 2028538 w 3686861"/>
              <a:gd name="connsiteY8" fmla="*/ 801174 h 1118909"/>
              <a:gd name="connsiteX9" fmla="*/ 2179613 w 3686861"/>
              <a:gd name="connsiteY9" fmla="*/ 360990 h 1118909"/>
              <a:gd name="connsiteX10" fmla="*/ 2300152 w 3686861"/>
              <a:gd name="connsiteY10" fmla="*/ 1101096 h 1118909"/>
              <a:gd name="connsiteX11" fmla="*/ 2541873 w 3686861"/>
              <a:gd name="connsiteY11" fmla="*/ 0 h 1118909"/>
              <a:gd name="connsiteX12" fmla="*/ 2658279 w 3686861"/>
              <a:gd name="connsiteY12" fmla="*/ 897226 h 1118909"/>
              <a:gd name="connsiteX13" fmla="*/ 2902871 w 3686861"/>
              <a:gd name="connsiteY13" fmla="*/ 504851 h 1118909"/>
              <a:gd name="connsiteX14" fmla="*/ 3686861 w 3686861"/>
              <a:gd name="connsiteY14" fmla="*/ 763326 h 1118909"/>
              <a:gd name="connsiteX0" fmla="*/ 0 w 3686861"/>
              <a:gd name="connsiteY0" fmla="*/ 821848 h 1118909"/>
              <a:gd name="connsiteX1" fmla="*/ 512064 w 3686861"/>
              <a:gd name="connsiteY1" fmla="*/ 821848 h 1118909"/>
              <a:gd name="connsiteX2" fmla="*/ 693990 w 3686861"/>
              <a:gd name="connsiteY2" fmla="*/ 410288 h 1118909"/>
              <a:gd name="connsiteX3" fmla="*/ 834887 w 3686861"/>
              <a:gd name="connsiteY3" fmla="*/ 1118909 h 1118909"/>
              <a:gd name="connsiteX4" fmla="*/ 1005045 w 3686861"/>
              <a:gd name="connsiteY4" fmla="*/ 36895 h 1118909"/>
              <a:gd name="connsiteX5" fmla="*/ 1221321 w 3686861"/>
              <a:gd name="connsiteY5" fmla="*/ 989462 h 1118909"/>
              <a:gd name="connsiteX6" fmla="*/ 1322462 w 3686861"/>
              <a:gd name="connsiteY6" fmla="*/ 533692 h 1118909"/>
              <a:gd name="connsiteX7" fmla="*/ 1404837 w 3686861"/>
              <a:gd name="connsiteY7" fmla="*/ 799267 h 1118909"/>
              <a:gd name="connsiteX8" fmla="*/ 2028538 w 3686861"/>
              <a:gd name="connsiteY8" fmla="*/ 801174 h 1118909"/>
              <a:gd name="connsiteX9" fmla="*/ 2179613 w 3686861"/>
              <a:gd name="connsiteY9" fmla="*/ 360990 h 1118909"/>
              <a:gd name="connsiteX10" fmla="*/ 2300152 w 3686861"/>
              <a:gd name="connsiteY10" fmla="*/ 1101096 h 1118909"/>
              <a:gd name="connsiteX11" fmla="*/ 2541873 w 3686861"/>
              <a:gd name="connsiteY11" fmla="*/ 0 h 1118909"/>
              <a:gd name="connsiteX12" fmla="*/ 2658279 w 3686861"/>
              <a:gd name="connsiteY12" fmla="*/ 897226 h 1118909"/>
              <a:gd name="connsiteX13" fmla="*/ 2863114 w 3686861"/>
              <a:gd name="connsiteY13" fmla="*/ 480997 h 1118909"/>
              <a:gd name="connsiteX14" fmla="*/ 3686861 w 3686861"/>
              <a:gd name="connsiteY14" fmla="*/ 763326 h 1118909"/>
              <a:gd name="connsiteX0" fmla="*/ 0 w 3686861"/>
              <a:gd name="connsiteY0" fmla="*/ 821848 h 1118909"/>
              <a:gd name="connsiteX1" fmla="*/ 512064 w 3686861"/>
              <a:gd name="connsiteY1" fmla="*/ 821848 h 1118909"/>
              <a:gd name="connsiteX2" fmla="*/ 693990 w 3686861"/>
              <a:gd name="connsiteY2" fmla="*/ 410288 h 1118909"/>
              <a:gd name="connsiteX3" fmla="*/ 834887 w 3686861"/>
              <a:gd name="connsiteY3" fmla="*/ 1118909 h 1118909"/>
              <a:gd name="connsiteX4" fmla="*/ 1005045 w 3686861"/>
              <a:gd name="connsiteY4" fmla="*/ 36895 h 1118909"/>
              <a:gd name="connsiteX5" fmla="*/ 1221321 w 3686861"/>
              <a:gd name="connsiteY5" fmla="*/ 989462 h 1118909"/>
              <a:gd name="connsiteX6" fmla="*/ 1322462 w 3686861"/>
              <a:gd name="connsiteY6" fmla="*/ 533692 h 1118909"/>
              <a:gd name="connsiteX7" fmla="*/ 1404837 w 3686861"/>
              <a:gd name="connsiteY7" fmla="*/ 799267 h 1118909"/>
              <a:gd name="connsiteX8" fmla="*/ 2028538 w 3686861"/>
              <a:gd name="connsiteY8" fmla="*/ 801174 h 1118909"/>
              <a:gd name="connsiteX9" fmla="*/ 2179613 w 3686861"/>
              <a:gd name="connsiteY9" fmla="*/ 360990 h 1118909"/>
              <a:gd name="connsiteX10" fmla="*/ 2300152 w 3686861"/>
              <a:gd name="connsiteY10" fmla="*/ 1101096 h 1118909"/>
              <a:gd name="connsiteX11" fmla="*/ 2541873 w 3686861"/>
              <a:gd name="connsiteY11" fmla="*/ 0 h 1118909"/>
              <a:gd name="connsiteX12" fmla="*/ 2658279 w 3686861"/>
              <a:gd name="connsiteY12" fmla="*/ 897226 h 1118909"/>
              <a:gd name="connsiteX13" fmla="*/ 2863114 w 3686861"/>
              <a:gd name="connsiteY13" fmla="*/ 480997 h 1118909"/>
              <a:gd name="connsiteX14" fmla="*/ 3686861 w 3686861"/>
              <a:gd name="connsiteY14" fmla="*/ 763326 h 1118909"/>
              <a:gd name="connsiteX0" fmla="*/ 0 w 3686861"/>
              <a:gd name="connsiteY0" fmla="*/ 821848 h 1118909"/>
              <a:gd name="connsiteX1" fmla="*/ 512064 w 3686861"/>
              <a:gd name="connsiteY1" fmla="*/ 821848 h 1118909"/>
              <a:gd name="connsiteX2" fmla="*/ 693990 w 3686861"/>
              <a:gd name="connsiteY2" fmla="*/ 410288 h 1118909"/>
              <a:gd name="connsiteX3" fmla="*/ 834887 w 3686861"/>
              <a:gd name="connsiteY3" fmla="*/ 1118909 h 1118909"/>
              <a:gd name="connsiteX4" fmla="*/ 1005045 w 3686861"/>
              <a:gd name="connsiteY4" fmla="*/ 36895 h 1118909"/>
              <a:gd name="connsiteX5" fmla="*/ 1221321 w 3686861"/>
              <a:gd name="connsiteY5" fmla="*/ 989462 h 1118909"/>
              <a:gd name="connsiteX6" fmla="*/ 1322462 w 3686861"/>
              <a:gd name="connsiteY6" fmla="*/ 533692 h 1118909"/>
              <a:gd name="connsiteX7" fmla="*/ 1404837 w 3686861"/>
              <a:gd name="connsiteY7" fmla="*/ 799267 h 1118909"/>
              <a:gd name="connsiteX8" fmla="*/ 2028538 w 3686861"/>
              <a:gd name="connsiteY8" fmla="*/ 801174 h 1118909"/>
              <a:gd name="connsiteX9" fmla="*/ 2179613 w 3686861"/>
              <a:gd name="connsiteY9" fmla="*/ 360990 h 1118909"/>
              <a:gd name="connsiteX10" fmla="*/ 2300152 w 3686861"/>
              <a:gd name="connsiteY10" fmla="*/ 1101096 h 1118909"/>
              <a:gd name="connsiteX11" fmla="*/ 2541873 w 3686861"/>
              <a:gd name="connsiteY11" fmla="*/ 0 h 1118909"/>
              <a:gd name="connsiteX12" fmla="*/ 2658279 w 3686861"/>
              <a:gd name="connsiteY12" fmla="*/ 897226 h 1118909"/>
              <a:gd name="connsiteX13" fmla="*/ 2863114 w 3686861"/>
              <a:gd name="connsiteY13" fmla="*/ 480997 h 1118909"/>
              <a:gd name="connsiteX14" fmla="*/ 3686861 w 3686861"/>
              <a:gd name="connsiteY14" fmla="*/ 763326 h 1118909"/>
              <a:gd name="connsiteX0" fmla="*/ 0 w 3686861"/>
              <a:gd name="connsiteY0" fmla="*/ 821848 h 1118909"/>
              <a:gd name="connsiteX1" fmla="*/ 512064 w 3686861"/>
              <a:gd name="connsiteY1" fmla="*/ 821848 h 1118909"/>
              <a:gd name="connsiteX2" fmla="*/ 693990 w 3686861"/>
              <a:gd name="connsiteY2" fmla="*/ 410288 h 1118909"/>
              <a:gd name="connsiteX3" fmla="*/ 834887 w 3686861"/>
              <a:gd name="connsiteY3" fmla="*/ 1118909 h 1118909"/>
              <a:gd name="connsiteX4" fmla="*/ 1005045 w 3686861"/>
              <a:gd name="connsiteY4" fmla="*/ 36895 h 1118909"/>
              <a:gd name="connsiteX5" fmla="*/ 1221321 w 3686861"/>
              <a:gd name="connsiteY5" fmla="*/ 989462 h 1118909"/>
              <a:gd name="connsiteX6" fmla="*/ 1322462 w 3686861"/>
              <a:gd name="connsiteY6" fmla="*/ 533692 h 1118909"/>
              <a:gd name="connsiteX7" fmla="*/ 1404837 w 3686861"/>
              <a:gd name="connsiteY7" fmla="*/ 799267 h 1118909"/>
              <a:gd name="connsiteX8" fmla="*/ 2028538 w 3686861"/>
              <a:gd name="connsiteY8" fmla="*/ 801174 h 1118909"/>
              <a:gd name="connsiteX9" fmla="*/ 2179613 w 3686861"/>
              <a:gd name="connsiteY9" fmla="*/ 360990 h 1118909"/>
              <a:gd name="connsiteX10" fmla="*/ 2300152 w 3686861"/>
              <a:gd name="connsiteY10" fmla="*/ 1101096 h 1118909"/>
              <a:gd name="connsiteX11" fmla="*/ 2541873 w 3686861"/>
              <a:gd name="connsiteY11" fmla="*/ 0 h 1118909"/>
              <a:gd name="connsiteX12" fmla="*/ 2658279 w 3686861"/>
              <a:gd name="connsiteY12" fmla="*/ 897226 h 1118909"/>
              <a:gd name="connsiteX13" fmla="*/ 2863114 w 3686861"/>
              <a:gd name="connsiteY13" fmla="*/ 480997 h 1118909"/>
              <a:gd name="connsiteX14" fmla="*/ 3686861 w 3686861"/>
              <a:gd name="connsiteY14" fmla="*/ 763326 h 1118909"/>
              <a:gd name="connsiteX0" fmla="*/ 0 w 3575543"/>
              <a:gd name="connsiteY0" fmla="*/ 821848 h 1118909"/>
              <a:gd name="connsiteX1" fmla="*/ 512064 w 3575543"/>
              <a:gd name="connsiteY1" fmla="*/ 821848 h 1118909"/>
              <a:gd name="connsiteX2" fmla="*/ 693990 w 3575543"/>
              <a:gd name="connsiteY2" fmla="*/ 410288 h 1118909"/>
              <a:gd name="connsiteX3" fmla="*/ 834887 w 3575543"/>
              <a:gd name="connsiteY3" fmla="*/ 1118909 h 1118909"/>
              <a:gd name="connsiteX4" fmla="*/ 1005045 w 3575543"/>
              <a:gd name="connsiteY4" fmla="*/ 36895 h 1118909"/>
              <a:gd name="connsiteX5" fmla="*/ 1221321 w 3575543"/>
              <a:gd name="connsiteY5" fmla="*/ 989462 h 1118909"/>
              <a:gd name="connsiteX6" fmla="*/ 1322462 w 3575543"/>
              <a:gd name="connsiteY6" fmla="*/ 533692 h 1118909"/>
              <a:gd name="connsiteX7" fmla="*/ 1404837 w 3575543"/>
              <a:gd name="connsiteY7" fmla="*/ 799267 h 1118909"/>
              <a:gd name="connsiteX8" fmla="*/ 2028538 w 3575543"/>
              <a:gd name="connsiteY8" fmla="*/ 801174 h 1118909"/>
              <a:gd name="connsiteX9" fmla="*/ 2179613 w 3575543"/>
              <a:gd name="connsiteY9" fmla="*/ 360990 h 1118909"/>
              <a:gd name="connsiteX10" fmla="*/ 2300152 w 3575543"/>
              <a:gd name="connsiteY10" fmla="*/ 1101096 h 1118909"/>
              <a:gd name="connsiteX11" fmla="*/ 2541873 w 3575543"/>
              <a:gd name="connsiteY11" fmla="*/ 0 h 1118909"/>
              <a:gd name="connsiteX12" fmla="*/ 2658279 w 3575543"/>
              <a:gd name="connsiteY12" fmla="*/ 897226 h 1118909"/>
              <a:gd name="connsiteX13" fmla="*/ 2863114 w 3575543"/>
              <a:gd name="connsiteY13" fmla="*/ 480997 h 1118909"/>
              <a:gd name="connsiteX14" fmla="*/ 3575543 w 3575543"/>
              <a:gd name="connsiteY14" fmla="*/ 882596 h 1118909"/>
              <a:gd name="connsiteX0" fmla="*/ 0 w 3575543"/>
              <a:gd name="connsiteY0" fmla="*/ 821848 h 1118909"/>
              <a:gd name="connsiteX1" fmla="*/ 512064 w 3575543"/>
              <a:gd name="connsiteY1" fmla="*/ 821848 h 1118909"/>
              <a:gd name="connsiteX2" fmla="*/ 693990 w 3575543"/>
              <a:gd name="connsiteY2" fmla="*/ 410288 h 1118909"/>
              <a:gd name="connsiteX3" fmla="*/ 834887 w 3575543"/>
              <a:gd name="connsiteY3" fmla="*/ 1118909 h 1118909"/>
              <a:gd name="connsiteX4" fmla="*/ 1005045 w 3575543"/>
              <a:gd name="connsiteY4" fmla="*/ 36895 h 1118909"/>
              <a:gd name="connsiteX5" fmla="*/ 1221321 w 3575543"/>
              <a:gd name="connsiteY5" fmla="*/ 989462 h 1118909"/>
              <a:gd name="connsiteX6" fmla="*/ 1322462 w 3575543"/>
              <a:gd name="connsiteY6" fmla="*/ 533692 h 1118909"/>
              <a:gd name="connsiteX7" fmla="*/ 1404837 w 3575543"/>
              <a:gd name="connsiteY7" fmla="*/ 799267 h 1118909"/>
              <a:gd name="connsiteX8" fmla="*/ 2028538 w 3575543"/>
              <a:gd name="connsiteY8" fmla="*/ 801174 h 1118909"/>
              <a:gd name="connsiteX9" fmla="*/ 2179613 w 3575543"/>
              <a:gd name="connsiteY9" fmla="*/ 360990 h 1118909"/>
              <a:gd name="connsiteX10" fmla="*/ 2300152 w 3575543"/>
              <a:gd name="connsiteY10" fmla="*/ 1101096 h 1118909"/>
              <a:gd name="connsiteX11" fmla="*/ 2541873 w 3575543"/>
              <a:gd name="connsiteY11" fmla="*/ 0 h 1118909"/>
              <a:gd name="connsiteX12" fmla="*/ 2658279 w 3575543"/>
              <a:gd name="connsiteY12" fmla="*/ 897226 h 1118909"/>
              <a:gd name="connsiteX13" fmla="*/ 2863114 w 3575543"/>
              <a:gd name="connsiteY13" fmla="*/ 480997 h 1118909"/>
              <a:gd name="connsiteX14" fmla="*/ 3077799 w 3575543"/>
              <a:gd name="connsiteY14" fmla="*/ 878562 h 1118909"/>
              <a:gd name="connsiteX15" fmla="*/ 3575543 w 3575543"/>
              <a:gd name="connsiteY15" fmla="*/ 882596 h 1118909"/>
              <a:gd name="connsiteX0" fmla="*/ 0 w 3575543"/>
              <a:gd name="connsiteY0" fmla="*/ 821848 h 1118909"/>
              <a:gd name="connsiteX1" fmla="*/ 512064 w 3575543"/>
              <a:gd name="connsiteY1" fmla="*/ 821848 h 1118909"/>
              <a:gd name="connsiteX2" fmla="*/ 693990 w 3575543"/>
              <a:gd name="connsiteY2" fmla="*/ 410288 h 1118909"/>
              <a:gd name="connsiteX3" fmla="*/ 834887 w 3575543"/>
              <a:gd name="connsiteY3" fmla="*/ 1118909 h 1118909"/>
              <a:gd name="connsiteX4" fmla="*/ 1005045 w 3575543"/>
              <a:gd name="connsiteY4" fmla="*/ 36895 h 1118909"/>
              <a:gd name="connsiteX5" fmla="*/ 1221321 w 3575543"/>
              <a:gd name="connsiteY5" fmla="*/ 989462 h 1118909"/>
              <a:gd name="connsiteX6" fmla="*/ 1322462 w 3575543"/>
              <a:gd name="connsiteY6" fmla="*/ 533692 h 1118909"/>
              <a:gd name="connsiteX7" fmla="*/ 1404837 w 3575543"/>
              <a:gd name="connsiteY7" fmla="*/ 799267 h 1118909"/>
              <a:gd name="connsiteX8" fmla="*/ 2028538 w 3575543"/>
              <a:gd name="connsiteY8" fmla="*/ 801174 h 1118909"/>
              <a:gd name="connsiteX9" fmla="*/ 2179613 w 3575543"/>
              <a:gd name="connsiteY9" fmla="*/ 360990 h 1118909"/>
              <a:gd name="connsiteX10" fmla="*/ 2300152 w 3575543"/>
              <a:gd name="connsiteY10" fmla="*/ 1101096 h 1118909"/>
              <a:gd name="connsiteX11" fmla="*/ 2541873 w 3575543"/>
              <a:gd name="connsiteY11" fmla="*/ 0 h 1118909"/>
              <a:gd name="connsiteX12" fmla="*/ 2658279 w 3575543"/>
              <a:gd name="connsiteY12" fmla="*/ 897226 h 1118909"/>
              <a:gd name="connsiteX13" fmla="*/ 2863114 w 3575543"/>
              <a:gd name="connsiteY13" fmla="*/ 480997 h 1118909"/>
              <a:gd name="connsiteX14" fmla="*/ 3077799 w 3575543"/>
              <a:gd name="connsiteY14" fmla="*/ 878562 h 1118909"/>
              <a:gd name="connsiteX15" fmla="*/ 3575543 w 3575543"/>
              <a:gd name="connsiteY15" fmla="*/ 882596 h 1118909"/>
              <a:gd name="connsiteX0" fmla="*/ 0 w 3575543"/>
              <a:gd name="connsiteY0" fmla="*/ 821848 h 1118909"/>
              <a:gd name="connsiteX1" fmla="*/ 512064 w 3575543"/>
              <a:gd name="connsiteY1" fmla="*/ 821848 h 1118909"/>
              <a:gd name="connsiteX2" fmla="*/ 693990 w 3575543"/>
              <a:gd name="connsiteY2" fmla="*/ 410288 h 1118909"/>
              <a:gd name="connsiteX3" fmla="*/ 834887 w 3575543"/>
              <a:gd name="connsiteY3" fmla="*/ 1118909 h 1118909"/>
              <a:gd name="connsiteX4" fmla="*/ 1005045 w 3575543"/>
              <a:gd name="connsiteY4" fmla="*/ 36895 h 1118909"/>
              <a:gd name="connsiteX5" fmla="*/ 1221321 w 3575543"/>
              <a:gd name="connsiteY5" fmla="*/ 989462 h 1118909"/>
              <a:gd name="connsiteX6" fmla="*/ 1322462 w 3575543"/>
              <a:gd name="connsiteY6" fmla="*/ 533692 h 1118909"/>
              <a:gd name="connsiteX7" fmla="*/ 1404837 w 3575543"/>
              <a:gd name="connsiteY7" fmla="*/ 799267 h 1118909"/>
              <a:gd name="connsiteX8" fmla="*/ 2028538 w 3575543"/>
              <a:gd name="connsiteY8" fmla="*/ 801174 h 1118909"/>
              <a:gd name="connsiteX9" fmla="*/ 2179613 w 3575543"/>
              <a:gd name="connsiteY9" fmla="*/ 360990 h 1118909"/>
              <a:gd name="connsiteX10" fmla="*/ 2300152 w 3575543"/>
              <a:gd name="connsiteY10" fmla="*/ 1101096 h 1118909"/>
              <a:gd name="connsiteX11" fmla="*/ 2541873 w 3575543"/>
              <a:gd name="connsiteY11" fmla="*/ 0 h 1118909"/>
              <a:gd name="connsiteX12" fmla="*/ 2658279 w 3575543"/>
              <a:gd name="connsiteY12" fmla="*/ 897226 h 1118909"/>
              <a:gd name="connsiteX13" fmla="*/ 2799504 w 3575543"/>
              <a:gd name="connsiteY13" fmla="*/ 473046 h 1118909"/>
              <a:gd name="connsiteX14" fmla="*/ 3077799 w 3575543"/>
              <a:gd name="connsiteY14" fmla="*/ 878562 h 1118909"/>
              <a:gd name="connsiteX15" fmla="*/ 3575543 w 3575543"/>
              <a:gd name="connsiteY15" fmla="*/ 882596 h 1118909"/>
              <a:gd name="connsiteX0" fmla="*/ 0 w 3575543"/>
              <a:gd name="connsiteY0" fmla="*/ 821848 h 1118909"/>
              <a:gd name="connsiteX1" fmla="*/ 512064 w 3575543"/>
              <a:gd name="connsiteY1" fmla="*/ 821848 h 1118909"/>
              <a:gd name="connsiteX2" fmla="*/ 693990 w 3575543"/>
              <a:gd name="connsiteY2" fmla="*/ 410288 h 1118909"/>
              <a:gd name="connsiteX3" fmla="*/ 834887 w 3575543"/>
              <a:gd name="connsiteY3" fmla="*/ 1118909 h 1118909"/>
              <a:gd name="connsiteX4" fmla="*/ 1005045 w 3575543"/>
              <a:gd name="connsiteY4" fmla="*/ 36895 h 1118909"/>
              <a:gd name="connsiteX5" fmla="*/ 1221321 w 3575543"/>
              <a:gd name="connsiteY5" fmla="*/ 989462 h 1118909"/>
              <a:gd name="connsiteX6" fmla="*/ 1322462 w 3575543"/>
              <a:gd name="connsiteY6" fmla="*/ 533692 h 1118909"/>
              <a:gd name="connsiteX7" fmla="*/ 1404837 w 3575543"/>
              <a:gd name="connsiteY7" fmla="*/ 799267 h 1118909"/>
              <a:gd name="connsiteX8" fmla="*/ 2028538 w 3575543"/>
              <a:gd name="connsiteY8" fmla="*/ 801174 h 1118909"/>
              <a:gd name="connsiteX9" fmla="*/ 2179613 w 3575543"/>
              <a:gd name="connsiteY9" fmla="*/ 360990 h 1118909"/>
              <a:gd name="connsiteX10" fmla="*/ 2300152 w 3575543"/>
              <a:gd name="connsiteY10" fmla="*/ 1101096 h 1118909"/>
              <a:gd name="connsiteX11" fmla="*/ 2541873 w 3575543"/>
              <a:gd name="connsiteY11" fmla="*/ 0 h 1118909"/>
              <a:gd name="connsiteX12" fmla="*/ 2658279 w 3575543"/>
              <a:gd name="connsiteY12" fmla="*/ 897226 h 1118909"/>
              <a:gd name="connsiteX13" fmla="*/ 2799504 w 3575543"/>
              <a:gd name="connsiteY13" fmla="*/ 473046 h 1118909"/>
              <a:gd name="connsiteX14" fmla="*/ 3077799 w 3575543"/>
              <a:gd name="connsiteY14" fmla="*/ 878562 h 1118909"/>
              <a:gd name="connsiteX15" fmla="*/ 3575543 w 3575543"/>
              <a:gd name="connsiteY15" fmla="*/ 882596 h 1118909"/>
              <a:gd name="connsiteX0" fmla="*/ 0 w 3575543"/>
              <a:gd name="connsiteY0" fmla="*/ 821848 h 1118909"/>
              <a:gd name="connsiteX1" fmla="*/ 512064 w 3575543"/>
              <a:gd name="connsiteY1" fmla="*/ 821848 h 1118909"/>
              <a:gd name="connsiteX2" fmla="*/ 693990 w 3575543"/>
              <a:gd name="connsiteY2" fmla="*/ 410288 h 1118909"/>
              <a:gd name="connsiteX3" fmla="*/ 834887 w 3575543"/>
              <a:gd name="connsiteY3" fmla="*/ 1118909 h 1118909"/>
              <a:gd name="connsiteX4" fmla="*/ 1005045 w 3575543"/>
              <a:gd name="connsiteY4" fmla="*/ 36895 h 1118909"/>
              <a:gd name="connsiteX5" fmla="*/ 1221321 w 3575543"/>
              <a:gd name="connsiteY5" fmla="*/ 989462 h 1118909"/>
              <a:gd name="connsiteX6" fmla="*/ 1322462 w 3575543"/>
              <a:gd name="connsiteY6" fmla="*/ 533692 h 1118909"/>
              <a:gd name="connsiteX7" fmla="*/ 1404837 w 3575543"/>
              <a:gd name="connsiteY7" fmla="*/ 799267 h 1118909"/>
              <a:gd name="connsiteX8" fmla="*/ 2028538 w 3575543"/>
              <a:gd name="connsiteY8" fmla="*/ 801174 h 1118909"/>
              <a:gd name="connsiteX9" fmla="*/ 2179613 w 3575543"/>
              <a:gd name="connsiteY9" fmla="*/ 360990 h 1118909"/>
              <a:gd name="connsiteX10" fmla="*/ 2300152 w 3575543"/>
              <a:gd name="connsiteY10" fmla="*/ 1101096 h 1118909"/>
              <a:gd name="connsiteX11" fmla="*/ 2541873 w 3575543"/>
              <a:gd name="connsiteY11" fmla="*/ 0 h 1118909"/>
              <a:gd name="connsiteX12" fmla="*/ 2658279 w 3575543"/>
              <a:gd name="connsiteY12" fmla="*/ 897226 h 1118909"/>
              <a:gd name="connsiteX13" fmla="*/ 2799504 w 3575543"/>
              <a:gd name="connsiteY13" fmla="*/ 473046 h 1118909"/>
              <a:gd name="connsiteX14" fmla="*/ 3077799 w 3575543"/>
              <a:gd name="connsiteY14" fmla="*/ 878562 h 1118909"/>
              <a:gd name="connsiteX15" fmla="*/ 3575543 w 3575543"/>
              <a:gd name="connsiteY15" fmla="*/ 882596 h 1118909"/>
              <a:gd name="connsiteX0" fmla="*/ 0 w 3575543"/>
              <a:gd name="connsiteY0" fmla="*/ 821848 h 1118909"/>
              <a:gd name="connsiteX1" fmla="*/ 512064 w 3575543"/>
              <a:gd name="connsiteY1" fmla="*/ 821848 h 1118909"/>
              <a:gd name="connsiteX2" fmla="*/ 693990 w 3575543"/>
              <a:gd name="connsiteY2" fmla="*/ 410288 h 1118909"/>
              <a:gd name="connsiteX3" fmla="*/ 834887 w 3575543"/>
              <a:gd name="connsiteY3" fmla="*/ 1118909 h 1118909"/>
              <a:gd name="connsiteX4" fmla="*/ 1005045 w 3575543"/>
              <a:gd name="connsiteY4" fmla="*/ 36895 h 1118909"/>
              <a:gd name="connsiteX5" fmla="*/ 1221321 w 3575543"/>
              <a:gd name="connsiteY5" fmla="*/ 989462 h 1118909"/>
              <a:gd name="connsiteX6" fmla="*/ 1322462 w 3575543"/>
              <a:gd name="connsiteY6" fmla="*/ 533692 h 1118909"/>
              <a:gd name="connsiteX7" fmla="*/ 1404837 w 3575543"/>
              <a:gd name="connsiteY7" fmla="*/ 799267 h 1118909"/>
              <a:gd name="connsiteX8" fmla="*/ 2028538 w 3575543"/>
              <a:gd name="connsiteY8" fmla="*/ 801174 h 1118909"/>
              <a:gd name="connsiteX9" fmla="*/ 2179613 w 3575543"/>
              <a:gd name="connsiteY9" fmla="*/ 360990 h 1118909"/>
              <a:gd name="connsiteX10" fmla="*/ 2300152 w 3575543"/>
              <a:gd name="connsiteY10" fmla="*/ 1101096 h 1118909"/>
              <a:gd name="connsiteX11" fmla="*/ 2541873 w 3575543"/>
              <a:gd name="connsiteY11" fmla="*/ 0 h 1118909"/>
              <a:gd name="connsiteX12" fmla="*/ 2658279 w 3575543"/>
              <a:gd name="connsiteY12" fmla="*/ 897226 h 1118909"/>
              <a:gd name="connsiteX13" fmla="*/ 2799504 w 3575543"/>
              <a:gd name="connsiteY13" fmla="*/ 473046 h 1118909"/>
              <a:gd name="connsiteX14" fmla="*/ 3077799 w 3575543"/>
              <a:gd name="connsiteY14" fmla="*/ 878562 h 1118909"/>
              <a:gd name="connsiteX15" fmla="*/ 3575543 w 3575543"/>
              <a:gd name="connsiteY15" fmla="*/ 882596 h 1118909"/>
              <a:gd name="connsiteX0" fmla="*/ 0 w 3575543"/>
              <a:gd name="connsiteY0" fmla="*/ 821848 h 1118909"/>
              <a:gd name="connsiteX1" fmla="*/ 512064 w 3575543"/>
              <a:gd name="connsiteY1" fmla="*/ 821848 h 1118909"/>
              <a:gd name="connsiteX2" fmla="*/ 693990 w 3575543"/>
              <a:gd name="connsiteY2" fmla="*/ 410288 h 1118909"/>
              <a:gd name="connsiteX3" fmla="*/ 834887 w 3575543"/>
              <a:gd name="connsiteY3" fmla="*/ 1118909 h 1118909"/>
              <a:gd name="connsiteX4" fmla="*/ 1005045 w 3575543"/>
              <a:gd name="connsiteY4" fmla="*/ 36895 h 1118909"/>
              <a:gd name="connsiteX5" fmla="*/ 1221321 w 3575543"/>
              <a:gd name="connsiteY5" fmla="*/ 989462 h 1118909"/>
              <a:gd name="connsiteX6" fmla="*/ 1322462 w 3575543"/>
              <a:gd name="connsiteY6" fmla="*/ 533692 h 1118909"/>
              <a:gd name="connsiteX7" fmla="*/ 1404837 w 3575543"/>
              <a:gd name="connsiteY7" fmla="*/ 799267 h 1118909"/>
              <a:gd name="connsiteX8" fmla="*/ 2028538 w 3575543"/>
              <a:gd name="connsiteY8" fmla="*/ 801174 h 1118909"/>
              <a:gd name="connsiteX9" fmla="*/ 2179613 w 3575543"/>
              <a:gd name="connsiteY9" fmla="*/ 360990 h 1118909"/>
              <a:gd name="connsiteX10" fmla="*/ 2300152 w 3575543"/>
              <a:gd name="connsiteY10" fmla="*/ 1101096 h 1118909"/>
              <a:gd name="connsiteX11" fmla="*/ 2541873 w 3575543"/>
              <a:gd name="connsiteY11" fmla="*/ 0 h 1118909"/>
              <a:gd name="connsiteX12" fmla="*/ 2658279 w 3575543"/>
              <a:gd name="connsiteY12" fmla="*/ 897226 h 1118909"/>
              <a:gd name="connsiteX13" fmla="*/ 2799504 w 3575543"/>
              <a:gd name="connsiteY13" fmla="*/ 473046 h 1118909"/>
              <a:gd name="connsiteX14" fmla="*/ 3077799 w 3575543"/>
              <a:gd name="connsiteY14" fmla="*/ 878562 h 1118909"/>
              <a:gd name="connsiteX15" fmla="*/ 3575543 w 3575543"/>
              <a:gd name="connsiteY15" fmla="*/ 882596 h 1118909"/>
              <a:gd name="connsiteX0" fmla="*/ 0 w 3575543"/>
              <a:gd name="connsiteY0" fmla="*/ 821848 h 1118909"/>
              <a:gd name="connsiteX1" fmla="*/ 512064 w 3575543"/>
              <a:gd name="connsiteY1" fmla="*/ 821848 h 1118909"/>
              <a:gd name="connsiteX2" fmla="*/ 693990 w 3575543"/>
              <a:gd name="connsiteY2" fmla="*/ 410288 h 1118909"/>
              <a:gd name="connsiteX3" fmla="*/ 834887 w 3575543"/>
              <a:gd name="connsiteY3" fmla="*/ 1118909 h 1118909"/>
              <a:gd name="connsiteX4" fmla="*/ 1005045 w 3575543"/>
              <a:gd name="connsiteY4" fmla="*/ 36895 h 1118909"/>
              <a:gd name="connsiteX5" fmla="*/ 1221321 w 3575543"/>
              <a:gd name="connsiteY5" fmla="*/ 989462 h 1118909"/>
              <a:gd name="connsiteX6" fmla="*/ 1322462 w 3575543"/>
              <a:gd name="connsiteY6" fmla="*/ 533692 h 1118909"/>
              <a:gd name="connsiteX7" fmla="*/ 1404837 w 3575543"/>
              <a:gd name="connsiteY7" fmla="*/ 799267 h 1118909"/>
              <a:gd name="connsiteX8" fmla="*/ 2028538 w 3575543"/>
              <a:gd name="connsiteY8" fmla="*/ 801174 h 1118909"/>
              <a:gd name="connsiteX9" fmla="*/ 2179613 w 3575543"/>
              <a:gd name="connsiteY9" fmla="*/ 360990 h 1118909"/>
              <a:gd name="connsiteX10" fmla="*/ 2300152 w 3575543"/>
              <a:gd name="connsiteY10" fmla="*/ 1101096 h 1118909"/>
              <a:gd name="connsiteX11" fmla="*/ 2541873 w 3575543"/>
              <a:gd name="connsiteY11" fmla="*/ 0 h 1118909"/>
              <a:gd name="connsiteX12" fmla="*/ 2658279 w 3575543"/>
              <a:gd name="connsiteY12" fmla="*/ 897226 h 1118909"/>
              <a:gd name="connsiteX13" fmla="*/ 2799504 w 3575543"/>
              <a:gd name="connsiteY13" fmla="*/ 473046 h 1118909"/>
              <a:gd name="connsiteX14" fmla="*/ 3006238 w 3575543"/>
              <a:gd name="connsiteY14" fmla="*/ 862660 h 1118909"/>
              <a:gd name="connsiteX15" fmla="*/ 3575543 w 3575543"/>
              <a:gd name="connsiteY15" fmla="*/ 882596 h 1118909"/>
              <a:gd name="connsiteX0" fmla="*/ 0 w 3575543"/>
              <a:gd name="connsiteY0" fmla="*/ 821848 h 1118909"/>
              <a:gd name="connsiteX1" fmla="*/ 512064 w 3575543"/>
              <a:gd name="connsiteY1" fmla="*/ 821848 h 1118909"/>
              <a:gd name="connsiteX2" fmla="*/ 693990 w 3575543"/>
              <a:gd name="connsiteY2" fmla="*/ 410288 h 1118909"/>
              <a:gd name="connsiteX3" fmla="*/ 834887 w 3575543"/>
              <a:gd name="connsiteY3" fmla="*/ 1118909 h 1118909"/>
              <a:gd name="connsiteX4" fmla="*/ 1005045 w 3575543"/>
              <a:gd name="connsiteY4" fmla="*/ 36895 h 1118909"/>
              <a:gd name="connsiteX5" fmla="*/ 1221321 w 3575543"/>
              <a:gd name="connsiteY5" fmla="*/ 989462 h 1118909"/>
              <a:gd name="connsiteX6" fmla="*/ 1322462 w 3575543"/>
              <a:gd name="connsiteY6" fmla="*/ 533692 h 1118909"/>
              <a:gd name="connsiteX7" fmla="*/ 1404837 w 3575543"/>
              <a:gd name="connsiteY7" fmla="*/ 799267 h 1118909"/>
              <a:gd name="connsiteX8" fmla="*/ 2028538 w 3575543"/>
              <a:gd name="connsiteY8" fmla="*/ 801174 h 1118909"/>
              <a:gd name="connsiteX9" fmla="*/ 2179613 w 3575543"/>
              <a:gd name="connsiteY9" fmla="*/ 360990 h 1118909"/>
              <a:gd name="connsiteX10" fmla="*/ 2300152 w 3575543"/>
              <a:gd name="connsiteY10" fmla="*/ 1101096 h 1118909"/>
              <a:gd name="connsiteX11" fmla="*/ 2541873 w 3575543"/>
              <a:gd name="connsiteY11" fmla="*/ 0 h 1118909"/>
              <a:gd name="connsiteX12" fmla="*/ 2658279 w 3575543"/>
              <a:gd name="connsiteY12" fmla="*/ 897226 h 1118909"/>
              <a:gd name="connsiteX13" fmla="*/ 2799504 w 3575543"/>
              <a:gd name="connsiteY13" fmla="*/ 473046 h 1118909"/>
              <a:gd name="connsiteX14" fmla="*/ 3006238 w 3575543"/>
              <a:gd name="connsiteY14" fmla="*/ 862660 h 1118909"/>
              <a:gd name="connsiteX15" fmla="*/ 3575543 w 3575543"/>
              <a:gd name="connsiteY15" fmla="*/ 882596 h 1118909"/>
              <a:gd name="connsiteX0" fmla="*/ 0 w 3575543"/>
              <a:gd name="connsiteY0" fmla="*/ 821848 h 1118909"/>
              <a:gd name="connsiteX1" fmla="*/ 512064 w 3575543"/>
              <a:gd name="connsiteY1" fmla="*/ 821848 h 1118909"/>
              <a:gd name="connsiteX2" fmla="*/ 693990 w 3575543"/>
              <a:gd name="connsiteY2" fmla="*/ 410288 h 1118909"/>
              <a:gd name="connsiteX3" fmla="*/ 834887 w 3575543"/>
              <a:gd name="connsiteY3" fmla="*/ 1118909 h 1118909"/>
              <a:gd name="connsiteX4" fmla="*/ 1005045 w 3575543"/>
              <a:gd name="connsiteY4" fmla="*/ 36895 h 1118909"/>
              <a:gd name="connsiteX5" fmla="*/ 1221321 w 3575543"/>
              <a:gd name="connsiteY5" fmla="*/ 989462 h 1118909"/>
              <a:gd name="connsiteX6" fmla="*/ 1322462 w 3575543"/>
              <a:gd name="connsiteY6" fmla="*/ 533692 h 1118909"/>
              <a:gd name="connsiteX7" fmla="*/ 1404837 w 3575543"/>
              <a:gd name="connsiteY7" fmla="*/ 799267 h 1118909"/>
              <a:gd name="connsiteX8" fmla="*/ 2028538 w 3575543"/>
              <a:gd name="connsiteY8" fmla="*/ 801174 h 1118909"/>
              <a:gd name="connsiteX9" fmla="*/ 2179613 w 3575543"/>
              <a:gd name="connsiteY9" fmla="*/ 360990 h 1118909"/>
              <a:gd name="connsiteX10" fmla="*/ 2300152 w 3575543"/>
              <a:gd name="connsiteY10" fmla="*/ 1101096 h 1118909"/>
              <a:gd name="connsiteX11" fmla="*/ 2541873 w 3575543"/>
              <a:gd name="connsiteY11" fmla="*/ 0 h 1118909"/>
              <a:gd name="connsiteX12" fmla="*/ 2658279 w 3575543"/>
              <a:gd name="connsiteY12" fmla="*/ 897226 h 1118909"/>
              <a:gd name="connsiteX13" fmla="*/ 2799504 w 3575543"/>
              <a:gd name="connsiteY13" fmla="*/ 473046 h 1118909"/>
              <a:gd name="connsiteX14" fmla="*/ 3006238 w 3575543"/>
              <a:gd name="connsiteY14" fmla="*/ 862660 h 1118909"/>
              <a:gd name="connsiteX15" fmla="*/ 3575543 w 3575543"/>
              <a:gd name="connsiteY15" fmla="*/ 882596 h 1118909"/>
              <a:gd name="connsiteX0" fmla="*/ 0 w 3575543"/>
              <a:gd name="connsiteY0" fmla="*/ 821848 h 1118909"/>
              <a:gd name="connsiteX1" fmla="*/ 512064 w 3575543"/>
              <a:gd name="connsiteY1" fmla="*/ 821848 h 1118909"/>
              <a:gd name="connsiteX2" fmla="*/ 693990 w 3575543"/>
              <a:gd name="connsiteY2" fmla="*/ 410288 h 1118909"/>
              <a:gd name="connsiteX3" fmla="*/ 834887 w 3575543"/>
              <a:gd name="connsiteY3" fmla="*/ 1118909 h 1118909"/>
              <a:gd name="connsiteX4" fmla="*/ 1005045 w 3575543"/>
              <a:gd name="connsiteY4" fmla="*/ 36895 h 1118909"/>
              <a:gd name="connsiteX5" fmla="*/ 1221321 w 3575543"/>
              <a:gd name="connsiteY5" fmla="*/ 989462 h 1118909"/>
              <a:gd name="connsiteX6" fmla="*/ 1322462 w 3575543"/>
              <a:gd name="connsiteY6" fmla="*/ 533692 h 1118909"/>
              <a:gd name="connsiteX7" fmla="*/ 1404837 w 3575543"/>
              <a:gd name="connsiteY7" fmla="*/ 799267 h 1118909"/>
              <a:gd name="connsiteX8" fmla="*/ 2028538 w 3575543"/>
              <a:gd name="connsiteY8" fmla="*/ 801174 h 1118909"/>
              <a:gd name="connsiteX9" fmla="*/ 2179613 w 3575543"/>
              <a:gd name="connsiteY9" fmla="*/ 360990 h 1118909"/>
              <a:gd name="connsiteX10" fmla="*/ 2300152 w 3575543"/>
              <a:gd name="connsiteY10" fmla="*/ 1101096 h 1118909"/>
              <a:gd name="connsiteX11" fmla="*/ 2541873 w 3575543"/>
              <a:gd name="connsiteY11" fmla="*/ 0 h 1118909"/>
              <a:gd name="connsiteX12" fmla="*/ 2658279 w 3575543"/>
              <a:gd name="connsiteY12" fmla="*/ 897226 h 1118909"/>
              <a:gd name="connsiteX13" fmla="*/ 2799504 w 3575543"/>
              <a:gd name="connsiteY13" fmla="*/ 473046 h 1118909"/>
              <a:gd name="connsiteX14" fmla="*/ 3006238 w 3575543"/>
              <a:gd name="connsiteY14" fmla="*/ 862660 h 1118909"/>
              <a:gd name="connsiteX15" fmla="*/ 3575543 w 3575543"/>
              <a:gd name="connsiteY15" fmla="*/ 882596 h 1118909"/>
              <a:gd name="connsiteX0" fmla="*/ 0 w 3575543"/>
              <a:gd name="connsiteY0" fmla="*/ 821848 h 1118909"/>
              <a:gd name="connsiteX1" fmla="*/ 512064 w 3575543"/>
              <a:gd name="connsiteY1" fmla="*/ 821848 h 1118909"/>
              <a:gd name="connsiteX2" fmla="*/ 693990 w 3575543"/>
              <a:gd name="connsiteY2" fmla="*/ 410288 h 1118909"/>
              <a:gd name="connsiteX3" fmla="*/ 834887 w 3575543"/>
              <a:gd name="connsiteY3" fmla="*/ 1118909 h 1118909"/>
              <a:gd name="connsiteX4" fmla="*/ 1005045 w 3575543"/>
              <a:gd name="connsiteY4" fmla="*/ 36895 h 1118909"/>
              <a:gd name="connsiteX5" fmla="*/ 1221321 w 3575543"/>
              <a:gd name="connsiteY5" fmla="*/ 989462 h 1118909"/>
              <a:gd name="connsiteX6" fmla="*/ 1322462 w 3575543"/>
              <a:gd name="connsiteY6" fmla="*/ 533692 h 1118909"/>
              <a:gd name="connsiteX7" fmla="*/ 1404837 w 3575543"/>
              <a:gd name="connsiteY7" fmla="*/ 799267 h 1118909"/>
              <a:gd name="connsiteX8" fmla="*/ 2028538 w 3575543"/>
              <a:gd name="connsiteY8" fmla="*/ 801174 h 1118909"/>
              <a:gd name="connsiteX9" fmla="*/ 2179613 w 3575543"/>
              <a:gd name="connsiteY9" fmla="*/ 360990 h 1118909"/>
              <a:gd name="connsiteX10" fmla="*/ 2300152 w 3575543"/>
              <a:gd name="connsiteY10" fmla="*/ 1101096 h 1118909"/>
              <a:gd name="connsiteX11" fmla="*/ 2541873 w 3575543"/>
              <a:gd name="connsiteY11" fmla="*/ 0 h 1118909"/>
              <a:gd name="connsiteX12" fmla="*/ 2658279 w 3575543"/>
              <a:gd name="connsiteY12" fmla="*/ 897226 h 1118909"/>
              <a:gd name="connsiteX13" fmla="*/ 2799504 w 3575543"/>
              <a:gd name="connsiteY13" fmla="*/ 473046 h 1118909"/>
              <a:gd name="connsiteX14" fmla="*/ 2926725 w 3575543"/>
              <a:gd name="connsiteY14" fmla="*/ 854709 h 1118909"/>
              <a:gd name="connsiteX15" fmla="*/ 3575543 w 3575543"/>
              <a:gd name="connsiteY15" fmla="*/ 882596 h 1118909"/>
              <a:gd name="connsiteX0" fmla="*/ 0 w 3575543"/>
              <a:gd name="connsiteY0" fmla="*/ 821848 h 1118909"/>
              <a:gd name="connsiteX1" fmla="*/ 512064 w 3575543"/>
              <a:gd name="connsiteY1" fmla="*/ 821848 h 1118909"/>
              <a:gd name="connsiteX2" fmla="*/ 693990 w 3575543"/>
              <a:gd name="connsiteY2" fmla="*/ 410288 h 1118909"/>
              <a:gd name="connsiteX3" fmla="*/ 834887 w 3575543"/>
              <a:gd name="connsiteY3" fmla="*/ 1118909 h 1118909"/>
              <a:gd name="connsiteX4" fmla="*/ 1005045 w 3575543"/>
              <a:gd name="connsiteY4" fmla="*/ 36895 h 1118909"/>
              <a:gd name="connsiteX5" fmla="*/ 1221321 w 3575543"/>
              <a:gd name="connsiteY5" fmla="*/ 989462 h 1118909"/>
              <a:gd name="connsiteX6" fmla="*/ 1322462 w 3575543"/>
              <a:gd name="connsiteY6" fmla="*/ 533692 h 1118909"/>
              <a:gd name="connsiteX7" fmla="*/ 1404837 w 3575543"/>
              <a:gd name="connsiteY7" fmla="*/ 799267 h 1118909"/>
              <a:gd name="connsiteX8" fmla="*/ 2028538 w 3575543"/>
              <a:gd name="connsiteY8" fmla="*/ 801174 h 1118909"/>
              <a:gd name="connsiteX9" fmla="*/ 2179613 w 3575543"/>
              <a:gd name="connsiteY9" fmla="*/ 360990 h 1118909"/>
              <a:gd name="connsiteX10" fmla="*/ 2300152 w 3575543"/>
              <a:gd name="connsiteY10" fmla="*/ 1101096 h 1118909"/>
              <a:gd name="connsiteX11" fmla="*/ 2541873 w 3575543"/>
              <a:gd name="connsiteY11" fmla="*/ 0 h 1118909"/>
              <a:gd name="connsiteX12" fmla="*/ 2658279 w 3575543"/>
              <a:gd name="connsiteY12" fmla="*/ 897226 h 1118909"/>
              <a:gd name="connsiteX13" fmla="*/ 2799504 w 3575543"/>
              <a:gd name="connsiteY13" fmla="*/ 473046 h 1118909"/>
              <a:gd name="connsiteX14" fmla="*/ 2926725 w 3575543"/>
              <a:gd name="connsiteY14" fmla="*/ 854709 h 1118909"/>
              <a:gd name="connsiteX15" fmla="*/ 3575543 w 3575543"/>
              <a:gd name="connsiteY15" fmla="*/ 882596 h 1118909"/>
              <a:gd name="connsiteX0" fmla="*/ 0 w 3575543"/>
              <a:gd name="connsiteY0" fmla="*/ 821848 h 1118909"/>
              <a:gd name="connsiteX1" fmla="*/ 512064 w 3575543"/>
              <a:gd name="connsiteY1" fmla="*/ 821848 h 1118909"/>
              <a:gd name="connsiteX2" fmla="*/ 693990 w 3575543"/>
              <a:gd name="connsiteY2" fmla="*/ 410288 h 1118909"/>
              <a:gd name="connsiteX3" fmla="*/ 834887 w 3575543"/>
              <a:gd name="connsiteY3" fmla="*/ 1118909 h 1118909"/>
              <a:gd name="connsiteX4" fmla="*/ 1005045 w 3575543"/>
              <a:gd name="connsiteY4" fmla="*/ 36895 h 1118909"/>
              <a:gd name="connsiteX5" fmla="*/ 1221321 w 3575543"/>
              <a:gd name="connsiteY5" fmla="*/ 989462 h 1118909"/>
              <a:gd name="connsiteX6" fmla="*/ 1322462 w 3575543"/>
              <a:gd name="connsiteY6" fmla="*/ 533692 h 1118909"/>
              <a:gd name="connsiteX7" fmla="*/ 1404837 w 3575543"/>
              <a:gd name="connsiteY7" fmla="*/ 799267 h 1118909"/>
              <a:gd name="connsiteX8" fmla="*/ 2028538 w 3575543"/>
              <a:gd name="connsiteY8" fmla="*/ 801174 h 1118909"/>
              <a:gd name="connsiteX9" fmla="*/ 2179613 w 3575543"/>
              <a:gd name="connsiteY9" fmla="*/ 360990 h 1118909"/>
              <a:gd name="connsiteX10" fmla="*/ 2300152 w 3575543"/>
              <a:gd name="connsiteY10" fmla="*/ 1101096 h 1118909"/>
              <a:gd name="connsiteX11" fmla="*/ 2541873 w 3575543"/>
              <a:gd name="connsiteY11" fmla="*/ 0 h 1118909"/>
              <a:gd name="connsiteX12" fmla="*/ 2658279 w 3575543"/>
              <a:gd name="connsiteY12" fmla="*/ 897226 h 1118909"/>
              <a:gd name="connsiteX13" fmla="*/ 2799504 w 3575543"/>
              <a:gd name="connsiteY13" fmla="*/ 473046 h 1118909"/>
              <a:gd name="connsiteX14" fmla="*/ 2926725 w 3575543"/>
              <a:gd name="connsiteY14" fmla="*/ 807001 h 1118909"/>
              <a:gd name="connsiteX15" fmla="*/ 3575543 w 3575543"/>
              <a:gd name="connsiteY15" fmla="*/ 882596 h 1118909"/>
              <a:gd name="connsiteX0" fmla="*/ 0 w 3591446"/>
              <a:gd name="connsiteY0" fmla="*/ 821848 h 1118909"/>
              <a:gd name="connsiteX1" fmla="*/ 512064 w 3591446"/>
              <a:gd name="connsiteY1" fmla="*/ 821848 h 1118909"/>
              <a:gd name="connsiteX2" fmla="*/ 693990 w 3591446"/>
              <a:gd name="connsiteY2" fmla="*/ 410288 h 1118909"/>
              <a:gd name="connsiteX3" fmla="*/ 834887 w 3591446"/>
              <a:gd name="connsiteY3" fmla="*/ 1118909 h 1118909"/>
              <a:gd name="connsiteX4" fmla="*/ 1005045 w 3591446"/>
              <a:gd name="connsiteY4" fmla="*/ 36895 h 1118909"/>
              <a:gd name="connsiteX5" fmla="*/ 1221321 w 3591446"/>
              <a:gd name="connsiteY5" fmla="*/ 989462 h 1118909"/>
              <a:gd name="connsiteX6" fmla="*/ 1322462 w 3591446"/>
              <a:gd name="connsiteY6" fmla="*/ 533692 h 1118909"/>
              <a:gd name="connsiteX7" fmla="*/ 1404837 w 3591446"/>
              <a:gd name="connsiteY7" fmla="*/ 799267 h 1118909"/>
              <a:gd name="connsiteX8" fmla="*/ 2028538 w 3591446"/>
              <a:gd name="connsiteY8" fmla="*/ 801174 h 1118909"/>
              <a:gd name="connsiteX9" fmla="*/ 2179613 w 3591446"/>
              <a:gd name="connsiteY9" fmla="*/ 360990 h 1118909"/>
              <a:gd name="connsiteX10" fmla="*/ 2300152 w 3591446"/>
              <a:gd name="connsiteY10" fmla="*/ 1101096 h 1118909"/>
              <a:gd name="connsiteX11" fmla="*/ 2541873 w 3591446"/>
              <a:gd name="connsiteY11" fmla="*/ 0 h 1118909"/>
              <a:gd name="connsiteX12" fmla="*/ 2658279 w 3591446"/>
              <a:gd name="connsiteY12" fmla="*/ 897226 h 1118909"/>
              <a:gd name="connsiteX13" fmla="*/ 2799504 w 3591446"/>
              <a:gd name="connsiteY13" fmla="*/ 473046 h 1118909"/>
              <a:gd name="connsiteX14" fmla="*/ 2926725 w 3591446"/>
              <a:gd name="connsiteY14" fmla="*/ 807001 h 1118909"/>
              <a:gd name="connsiteX15" fmla="*/ 3591446 w 3591446"/>
              <a:gd name="connsiteY15" fmla="*/ 795131 h 1118909"/>
              <a:gd name="connsiteX0" fmla="*/ 0 w 3591446"/>
              <a:gd name="connsiteY0" fmla="*/ 821848 h 1118909"/>
              <a:gd name="connsiteX1" fmla="*/ 512064 w 3591446"/>
              <a:gd name="connsiteY1" fmla="*/ 821848 h 1118909"/>
              <a:gd name="connsiteX2" fmla="*/ 693990 w 3591446"/>
              <a:gd name="connsiteY2" fmla="*/ 410288 h 1118909"/>
              <a:gd name="connsiteX3" fmla="*/ 834887 w 3591446"/>
              <a:gd name="connsiteY3" fmla="*/ 1118909 h 1118909"/>
              <a:gd name="connsiteX4" fmla="*/ 1005045 w 3591446"/>
              <a:gd name="connsiteY4" fmla="*/ 36895 h 1118909"/>
              <a:gd name="connsiteX5" fmla="*/ 1221321 w 3591446"/>
              <a:gd name="connsiteY5" fmla="*/ 989462 h 1118909"/>
              <a:gd name="connsiteX6" fmla="*/ 1322462 w 3591446"/>
              <a:gd name="connsiteY6" fmla="*/ 533692 h 1118909"/>
              <a:gd name="connsiteX7" fmla="*/ 1404837 w 3591446"/>
              <a:gd name="connsiteY7" fmla="*/ 799267 h 1118909"/>
              <a:gd name="connsiteX8" fmla="*/ 2028538 w 3591446"/>
              <a:gd name="connsiteY8" fmla="*/ 801174 h 1118909"/>
              <a:gd name="connsiteX9" fmla="*/ 2179613 w 3591446"/>
              <a:gd name="connsiteY9" fmla="*/ 360990 h 1118909"/>
              <a:gd name="connsiteX10" fmla="*/ 2300152 w 3591446"/>
              <a:gd name="connsiteY10" fmla="*/ 1101096 h 1118909"/>
              <a:gd name="connsiteX11" fmla="*/ 2541873 w 3591446"/>
              <a:gd name="connsiteY11" fmla="*/ 0 h 1118909"/>
              <a:gd name="connsiteX12" fmla="*/ 2658279 w 3591446"/>
              <a:gd name="connsiteY12" fmla="*/ 897226 h 1118909"/>
              <a:gd name="connsiteX13" fmla="*/ 2799504 w 3591446"/>
              <a:gd name="connsiteY13" fmla="*/ 473046 h 1118909"/>
              <a:gd name="connsiteX14" fmla="*/ 2926725 w 3591446"/>
              <a:gd name="connsiteY14" fmla="*/ 807001 h 1118909"/>
              <a:gd name="connsiteX15" fmla="*/ 3591446 w 3591446"/>
              <a:gd name="connsiteY15" fmla="*/ 795131 h 1118909"/>
              <a:gd name="connsiteX0" fmla="*/ 0 w 3599397"/>
              <a:gd name="connsiteY0" fmla="*/ 821848 h 1118909"/>
              <a:gd name="connsiteX1" fmla="*/ 512064 w 3599397"/>
              <a:gd name="connsiteY1" fmla="*/ 821848 h 1118909"/>
              <a:gd name="connsiteX2" fmla="*/ 693990 w 3599397"/>
              <a:gd name="connsiteY2" fmla="*/ 410288 h 1118909"/>
              <a:gd name="connsiteX3" fmla="*/ 834887 w 3599397"/>
              <a:gd name="connsiteY3" fmla="*/ 1118909 h 1118909"/>
              <a:gd name="connsiteX4" fmla="*/ 1005045 w 3599397"/>
              <a:gd name="connsiteY4" fmla="*/ 36895 h 1118909"/>
              <a:gd name="connsiteX5" fmla="*/ 1221321 w 3599397"/>
              <a:gd name="connsiteY5" fmla="*/ 989462 h 1118909"/>
              <a:gd name="connsiteX6" fmla="*/ 1322462 w 3599397"/>
              <a:gd name="connsiteY6" fmla="*/ 533692 h 1118909"/>
              <a:gd name="connsiteX7" fmla="*/ 1404837 w 3599397"/>
              <a:gd name="connsiteY7" fmla="*/ 799267 h 1118909"/>
              <a:gd name="connsiteX8" fmla="*/ 2028538 w 3599397"/>
              <a:gd name="connsiteY8" fmla="*/ 801174 h 1118909"/>
              <a:gd name="connsiteX9" fmla="*/ 2179613 w 3599397"/>
              <a:gd name="connsiteY9" fmla="*/ 360990 h 1118909"/>
              <a:gd name="connsiteX10" fmla="*/ 2300152 w 3599397"/>
              <a:gd name="connsiteY10" fmla="*/ 1101096 h 1118909"/>
              <a:gd name="connsiteX11" fmla="*/ 2541873 w 3599397"/>
              <a:gd name="connsiteY11" fmla="*/ 0 h 1118909"/>
              <a:gd name="connsiteX12" fmla="*/ 2658279 w 3599397"/>
              <a:gd name="connsiteY12" fmla="*/ 897226 h 1118909"/>
              <a:gd name="connsiteX13" fmla="*/ 2799504 w 3599397"/>
              <a:gd name="connsiteY13" fmla="*/ 473046 h 1118909"/>
              <a:gd name="connsiteX14" fmla="*/ 2926725 w 3599397"/>
              <a:gd name="connsiteY14" fmla="*/ 807001 h 1118909"/>
              <a:gd name="connsiteX15" fmla="*/ 3599397 w 3599397"/>
              <a:gd name="connsiteY15" fmla="*/ 818985 h 1118909"/>
              <a:gd name="connsiteX0" fmla="*/ 0 w 3599397"/>
              <a:gd name="connsiteY0" fmla="*/ 821848 h 1118909"/>
              <a:gd name="connsiteX1" fmla="*/ 512064 w 3599397"/>
              <a:gd name="connsiteY1" fmla="*/ 821848 h 1118909"/>
              <a:gd name="connsiteX2" fmla="*/ 693990 w 3599397"/>
              <a:gd name="connsiteY2" fmla="*/ 410288 h 1118909"/>
              <a:gd name="connsiteX3" fmla="*/ 834887 w 3599397"/>
              <a:gd name="connsiteY3" fmla="*/ 1118909 h 1118909"/>
              <a:gd name="connsiteX4" fmla="*/ 1005045 w 3599397"/>
              <a:gd name="connsiteY4" fmla="*/ 36895 h 1118909"/>
              <a:gd name="connsiteX5" fmla="*/ 1221321 w 3599397"/>
              <a:gd name="connsiteY5" fmla="*/ 989462 h 1118909"/>
              <a:gd name="connsiteX6" fmla="*/ 1322462 w 3599397"/>
              <a:gd name="connsiteY6" fmla="*/ 533692 h 1118909"/>
              <a:gd name="connsiteX7" fmla="*/ 1404837 w 3599397"/>
              <a:gd name="connsiteY7" fmla="*/ 799267 h 1118909"/>
              <a:gd name="connsiteX8" fmla="*/ 2028538 w 3599397"/>
              <a:gd name="connsiteY8" fmla="*/ 801174 h 1118909"/>
              <a:gd name="connsiteX9" fmla="*/ 2179613 w 3599397"/>
              <a:gd name="connsiteY9" fmla="*/ 360990 h 1118909"/>
              <a:gd name="connsiteX10" fmla="*/ 2300152 w 3599397"/>
              <a:gd name="connsiteY10" fmla="*/ 1101096 h 1118909"/>
              <a:gd name="connsiteX11" fmla="*/ 2541873 w 3599397"/>
              <a:gd name="connsiteY11" fmla="*/ 0 h 1118909"/>
              <a:gd name="connsiteX12" fmla="*/ 2658279 w 3599397"/>
              <a:gd name="connsiteY12" fmla="*/ 897226 h 1118909"/>
              <a:gd name="connsiteX13" fmla="*/ 2799504 w 3599397"/>
              <a:gd name="connsiteY13" fmla="*/ 473046 h 1118909"/>
              <a:gd name="connsiteX14" fmla="*/ 2926725 w 3599397"/>
              <a:gd name="connsiteY14" fmla="*/ 807001 h 1118909"/>
              <a:gd name="connsiteX15" fmla="*/ 3599397 w 3599397"/>
              <a:gd name="connsiteY15" fmla="*/ 818985 h 1118909"/>
              <a:gd name="connsiteX0" fmla="*/ 0 w 3615299"/>
              <a:gd name="connsiteY0" fmla="*/ 821848 h 1118909"/>
              <a:gd name="connsiteX1" fmla="*/ 512064 w 3615299"/>
              <a:gd name="connsiteY1" fmla="*/ 821848 h 1118909"/>
              <a:gd name="connsiteX2" fmla="*/ 693990 w 3615299"/>
              <a:gd name="connsiteY2" fmla="*/ 410288 h 1118909"/>
              <a:gd name="connsiteX3" fmla="*/ 834887 w 3615299"/>
              <a:gd name="connsiteY3" fmla="*/ 1118909 h 1118909"/>
              <a:gd name="connsiteX4" fmla="*/ 1005045 w 3615299"/>
              <a:gd name="connsiteY4" fmla="*/ 36895 h 1118909"/>
              <a:gd name="connsiteX5" fmla="*/ 1221321 w 3615299"/>
              <a:gd name="connsiteY5" fmla="*/ 989462 h 1118909"/>
              <a:gd name="connsiteX6" fmla="*/ 1322462 w 3615299"/>
              <a:gd name="connsiteY6" fmla="*/ 533692 h 1118909"/>
              <a:gd name="connsiteX7" fmla="*/ 1404837 w 3615299"/>
              <a:gd name="connsiteY7" fmla="*/ 799267 h 1118909"/>
              <a:gd name="connsiteX8" fmla="*/ 2028538 w 3615299"/>
              <a:gd name="connsiteY8" fmla="*/ 801174 h 1118909"/>
              <a:gd name="connsiteX9" fmla="*/ 2179613 w 3615299"/>
              <a:gd name="connsiteY9" fmla="*/ 360990 h 1118909"/>
              <a:gd name="connsiteX10" fmla="*/ 2300152 w 3615299"/>
              <a:gd name="connsiteY10" fmla="*/ 1101096 h 1118909"/>
              <a:gd name="connsiteX11" fmla="*/ 2541873 w 3615299"/>
              <a:gd name="connsiteY11" fmla="*/ 0 h 1118909"/>
              <a:gd name="connsiteX12" fmla="*/ 2658279 w 3615299"/>
              <a:gd name="connsiteY12" fmla="*/ 897226 h 1118909"/>
              <a:gd name="connsiteX13" fmla="*/ 2799504 w 3615299"/>
              <a:gd name="connsiteY13" fmla="*/ 473046 h 1118909"/>
              <a:gd name="connsiteX14" fmla="*/ 2926725 w 3615299"/>
              <a:gd name="connsiteY14" fmla="*/ 807001 h 1118909"/>
              <a:gd name="connsiteX15" fmla="*/ 3615299 w 3615299"/>
              <a:gd name="connsiteY15" fmla="*/ 795131 h 1118909"/>
              <a:gd name="connsiteX0" fmla="*/ 0 w 3639153"/>
              <a:gd name="connsiteY0" fmla="*/ 821848 h 1118909"/>
              <a:gd name="connsiteX1" fmla="*/ 512064 w 3639153"/>
              <a:gd name="connsiteY1" fmla="*/ 821848 h 1118909"/>
              <a:gd name="connsiteX2" fmla="*/ 693990 w 3639153"/>
              <a:gd name="connsiteY2" fmla="*/ 410288 h 1118909"/>
              <a:gd name="connsiteX3" fmla="*/ 834887 w 3639153"/>
              <a:gd name="connsiteY3" fmla="*/ 1118909 h 1118909"/>
              <a:gd name="connsiteX4" fmla="*/ 1005045 w 3639153"/>
              <a:gd name="connsiteY4" fmla="*/ 36895 h 1118909"/>
              <a:gd name="connsiteX5" fmla="*/ 1221321 w 3639153"/>
              <a:gd name="connsiteY5" fmla="*/ 989462 h 1118909"/>
              <a:gd name="connsiteX6" fmla="*/ 1322462 w 3639153"/>
              <a:gd name="connsiteY6" fmla="*/ 533692 h 1118909"/>
              <a:gd name="connsiteX7" fmla="*/ 1404837 w 3639153"/>
              <a:gd name="connsiteY7" fmla="*/ 799267 h 1118909"/>
              <a:gd name="connsiteX8" fmla="*/ 2028538 w 3639153"/>
              <a:gd name="connsiteY8" fmla="*/ 801174 h 1118909"/>
              <a:gd name="connsiteX9" fmla="*/ 2179613 w 3639153"/>
              <a:gd name="connsiteY9" fmla="*/ 360990 h 1118909"/>
              <a:gd name="connsiteX10" fmla="*/ 2300152 w 3639153"/>
              <a:gd name="connsiteY10" fmla="*/ 1101096 h 1118909"/>
              <a:gd name="connsiteX11" fmla="*/ 2541873 w 3639153"/>
              <a:gd name="connsiteY11" fmla="*/ 0 h 1118909"/>
              <a:gd name="connsiteX12" fmla="*/ 2658279 w 3639153"/>
              <a:gd name="connsiteY12" fmla="*/ 897226 h 1118909"/>
              <a:gd name="connsiteX13" fmla="*/ 2799504 w 3639153"/>
              <a:gd name="connsiteY13" fmla="*/ 473046 h 1118909"/>
              <a:gd name="connsiteX14" fmla="*/ 2926725 w 3639153"/>
              <a:gd name="connsiteY14" fmla="*/ 807001 h 1118909"/>
              <a:gd name="connsiteX15" fmla="*/ 3639153 w 3639153"/>
              <a:gd name="connsiteY15" fmla="*/ 818985 h 1118909"/>
              <a:gd name="connsiteX0" fmla="*/ 0 w 3641958"/>
              <a:gd name="connsiteY0" fmla="*/ 821848 h 1118909"/>
              <a:gd name="connsiteX1" fmla="*/ 512064 w 3641958"/>
              <a:gd name="connsiteY1" fmla="*/ 821848 h 1118909"/>
              <a:gd name="connsiteX2" fmla="*/ 693990 w 3641958"/>
              <a:gd name="connsiteY2" fmla="*/ 410288 h 1118909"/>
              <a:gd name="connsiteX3" fmla="*/ 834887 w 3641958"/>
              <a:gd name="connsiteY3" fmla="*/ 1118909 h 1118909"/>
              <a:gd name="connsiteX4" fmla="*/ 1005045 w 3641958"/>
              <a:gd name="connsiteY4" fmla="*/ 36895 h 1118909"/>
              <a:gd name="connsiteX5" fmla="*/ 1221321 w 3641958"/>
              <a:gd name="connsiteY5" fmla="*/ 989462 h 1118909"/>
              <a:gd name="connsiteX6" fmla="*/ 1322462 w 3641958"/>
              <a:gd name="connsiteY6" fmla="*/ 533692 h 1118909"/>
              <a:gd name="connsiteX7" fmla="*/ 1404837 w 3641958"/>
              <a:gd name="connsiteY7" fmla="*/ 799267 h 1118909"/>
              <a:gd name="connsiteX8" fmla="*/ 2028538 w 3641958"/>
              <a:gd name="connsiteY8" fmla="*/ 801174 h 1118909"/>
              <a:gd name="connsiteX9" fmla="*/ 2179613 w 3641958"/>
              <a:gd name="connsiteY9" fmla="*/ 360990 h 1118909"/>
              <a:gd name="connsiteX10" fmla="*/ 2300152 w 3641958"/>
              <a:gd name="connsiteY10" fmla="*/ 1101096 h 1118909"/>
              <a:gd name="connsiteX11" fmla="*/ 2541873 w 3641958"/>
              <a:gd name="connsiteY11" fmla="*/ 0 h 1118909"/>
              <a:gd name="connsiteX12" fmla="*/ 2658279 w 3641958"/>
              <a:gd name="connsiteY12" fmla="*/ 897226 h 1118909"/>
              <a:gd name="connsiteX13" fmla="*/ 2799504 w 3641958"/>
              <a:gd name="connsiteY13" fmla="*/ 473046 h 1118909"/>
              <a:gd name="connsiteX14" fmla="*/ 2926725 w 3641958"/>
              <a:gd name="connsiteY14" fmla="*/ 807001 h 1118909"/>
              <a:gd name="connsiteX15" fmla="*/ 3641958 w 3641958"/>
              <a:gd name="connsiteY15" fmla="*/ 799351 h 1118909"/>
              <a:gd name="connsiteX0" fmla="*/ 0 w 3639153"/>
              <a:gd name="connsiteY0" fmla="*/ 821848 h 1118909"/>
              <a:gd name="connsiteX1" fmla="*/ 512064 w 3639153"/>
              <a:gd name="connsiteY1" fmla="*/ 821848 h 1118909"/>
              <a:gd name="connsiteX2" fmla="*/ 693990 w 3639153"/>
              <a:gd name="connsiteY2" fmla="*/ 410288 h 1118909"/>
              <a:gd name="connsiteX3" fmla="*/ 834887 w 3639153"/>
              <a:gd name="connsiteY3" fmla="*/ 1118909 h 1118909"/>
              <a:gd name="connsiteX4" fmla="*/ 1005045 w 3639153"/>
              <a:gd name="connsiteY4" fmla="*/ 36895 h 1118909"/>
              <a:gd name="connsiteX5" fmla="*/ 1221321 w 3639153"/>
              <a:gd name="connsiteY5" fmla="*/ 989462 h 1118909"/>
              <a:gd name="connsiteX6" fmla="*/ 1322462 w 3639153"/>
              <a:gd name="connsiteY6" fmla="*/ 533692 h 1118909"/>
              <a:gd name="connsiteX7" fmla="*/ 1404837 w 3639153"/>
              <a:gd name="connsiteY7" fmla="*/ 799267 h 1118909"/>
              <a:gd name="connsiteX8" fmla="*/ 2028538 w 3639153"/>
              <a:gd name="connsiteY8" fmla="*/ 801174 h 1118909"/>
              <a:gd name="connsiteX9" fmla="*/ 2179613 w 3639153"/>
              <a:gd name="connsiteY9" fmla="*/ 360990 h 1118909"/>
              <a:gd name="connsiteX10" fmla="*/ 2300152 w 3639153"/>
              <a:gd name="connsiteY10" fmla="*/ 1101096 h 1118909"/>
              <a:gd name="connsiteX11" fmla="*/ 2541873 w 3639153"/>
              <a:gd name="connsiteY11" fmla="*/ 0 h 1118909"/>
              <a:gd name="connsiteX12" fmla="*/ 2658279 w 3639153"/>
              <a:gd name="connsiteY12" fmla="*/ 897226 h 1118909"/>
              <a:gd name="connsiteX13" fmla="*/ 2799504 w 3639153"/>
              <a:gd name="connsiteY13" fmla="*/ 473046 h 1118909"/>
              <a:gd name="connsiteX14" fmla="*/ 2926725 w 3639153"/>
              <a:gd name="connsiteY14" fmla="*/ 807001 h 1118909"/>
              <a:gd name="connsiteX15" fmla="*/ 3639153 w 3639153"/>
              <a:gd name="connsiteY15" fmla="*/ 813376 h 1118909"/>
              <a:gd name="connsiteX0" fmla="*/ 0 w 3639153"/>
              <a:gd name="connsiteY0" fmla="*/ 821848 h 1118909"/>
              <a:gd name="connsiteX1" fmla="*/ 512064 w 3639153"/>
              <a:gd name="connsiteY1" fmla="*/ 821848 h 1118909"/>
              <a:gd name="connsiteX2" fmla="*/ 693990 w 3639153"/>
              <a:gd name="connsiteY2" fmla="*/ 410288 h 1118909"/>
              <a:gd name="connsiteX3" fmla="*/ 834887 w 3639153"/>
              <a:gd name="connsiteY3" fmla="*/ 1118909 h 1118909"/>
              <a:gd name="connsiteX4" fmla="*/ 1005045 w 3639153"/>
              <a:gd name="connsiteY4" fmla="*/ 36895 h 1118909"/>
              <a:gd name="connsiteX5" fmla="*/ 1221321 w 3639153"/>
              <a:gd name="connsiteY5" fmla="*/ 989462 h 1118909"/>
              <a:gd name="connsiteX6" fmla="*/ 1322462 w 3639153"/>
              <a:gd name="connsiteY6" fmla="*/ 533692 h 1118909"/>
              <a:gd name="connsiteX7" fmla="*/ 1404837 w 3639153"/>
              <a:gd name="connsiteY7" fmla="*/ 799267 h 1118909"/>
              <a:gd name="connsiteX8" fmla="*/ 2028538 w 3639153"/>
              <a:gd name="connsiteY8" fmla="*/ 801174 h 1118909"/>
              <a:gd name="connsiteX9" fmla="*/ 2179613 w 3639153"/>
              <a:gd name="connsiteY9" fmla="*/ 360990 h 1118909"/>
              <a:gd name="connsiteX10" fmla="*/ 2300152 w 3639153"/>
              <a:gd name="connsiteY10" fmla="*/ 1101096 h 1118909"/>
              <a:gd name="connsiteX11" fmla="*/ 2541873 w 3639153"/>
              <a:gd name="connsiteY11" fmla="*/ 0 h 1118909"/>
              <a:gd name="connsiteX12" fmla="*/ 2658279 w 3639153"/>
              <a:gd name="connsiteY12" fmla="*/ 897226 h 1118909"/>
              <a:gd name="connsiteX13" fmla="*/ 2799504 w 3639153"/>
              <a:gd name="connsiteY13" fmla="*/ 473046 h 1118909"/>
              <a:gd name="connsiteX14" fmla="*/ 2926725 w 3639153"/>
              <a:gd name="connsiteY14" fmla="*/ 807001 h 1118909"/>
              <a:gd name="connsiteX15" fmla="*/ 3639153 w 3639153"/>
              <a:gd name="connsiteY15" fmla="*/ 813376 h 1118909"/>
              <a:gd name="connsiteX0" fmla="*/ 0 w 3639153"/>
              <a:gd name="connsiteY0" fmla="*/ 821848 h 1118909"/>
              <a:gd name="connsiteX1" fmla="*/ 512064 w 3639153"/>
              <a:gd name="connsiteY1" fmla="*/ 821848 h 1118909"/>
              <a:gd name="connsiteX2" fmla="*/ 693990 w 3639153"/>
              <a:gd name="connsiteY2" fmla="*/ 410288 h 1118909"/>
              <a:gd name="connsiteX3" fmla="*/ 834887 w 3639153"/>
              <a:gd name="connsiteY3" fmla="*/ 1118909 h 1118909"/>
              <a:gd name="connsiteX4" fmla="*/ 1005045 w 3639153"/>
              <a:gd name="connsiteY4" fmla="*/ 36895 h 1118909"/>
              <a:gd name="connsiteX5" fmla="*/ 1221321 w 3639153"/>
              <a:gd name="connsiteY5" fmla="*/ 989462 h 1118909"/>
              <a:gd name="connsiteX6" fmla="*/ 1322462 w 3639153"/>
              <a:gd name="connsiteY6" fmla="*/ 533692 h 1118909"/>
              <a:gd name="connsiteX7" fmla="*/ 1404837 w 3639153"/>
              <a:gd name="connsiteY7" fmla="*/ 799267 h 1118909"/>
              <a:gd name="connsiteX8" fmla="*/ 2028538 w 3639153"/>
              <a:gd name="connsiteY8" fmla="*/ 801174 h 1118909"/>
              <a:gd name="connsiteX9" fmla="*/ 2179613 w 3639153"/>
              <a:gd name="connsiteY9" fmla="*/ 360990 h 1118909"/>
              <a:gd name="connsiteX10" fmla="*/ 2300152 w 3639153"/>
              <a:gd name="connsiteY10" fmla="*/ 1101096 h 1118909"/>
              <a:gd name="connsiteX11" fmla="*/ 2541873 w 3639153"/>
              <a:gd name="connsiteY11" fmla="*/ 0 h 1118909"/>
              <a:gd name="connsiteX12" fmla="*/ 2658279 w 3639153"/>
              <a:gd name="connsiteY12" fmla="*/ 897226 h 1118909"/>
              <a:gd name="connsiteX13" fmla="*/ 2799504 w 3639153"/>
              <a:gd name="connsiteY13" fmla="*/ 473046 h 1118909"/>
              <a:gd name="connsiteX14" fmla="*/ 2926725 w 3639153"/>
              <a:gd name="connsiteY14" fmla="*/ 807001 h 1118909"/>
              <a:gd name="connsiteX15" fmla="*/ 3639153 w 3639153"/>
              <a:gd name="connsiteY15" fmla="*/ 813376 h 1118909"/>
              <a:gd name="connsiteX0" fmla="*/ 0 w 3639153"/>
              <a:gd name="connsiteY0" fmla="*/ 821848 h 1118909"/>
              <a:gd name="connsiteX1" fmla="*/ 512064 w 3639153"/>
              <a:gd name="connsiteY1" fmla="*/ 821848 h 1118909"/>
              <a:gd name="connsiteX2" fmla="*/ 693990 w 3639153"/>
              <a:gd name="connsiteY2" fmla="*/ 410288 h 1118909"/>
              <a:gd name="connsiteX3" fmla="*/ 834887 w 3639153"/>
              <a:gd name="connsiteY3" fmla="*/ 1118909 h 1118909"/>
              <a:gd name="connsiteX4" fmla="*/ 1005045 w 3639153"/>
              <a:gd name="connsiteY4" fmla="*/ 36895 h 1118909"/>
              <a:gd name="connsiteX5" fmla="*/ 1221321 w 3639153"/>
              <a:gd name="connsiteY5" fmla="*/ 989462 h 1118909"/>
              <a:gd name="connsiteX6" fmla="*/ 1322462 w 3639153"/>
              <a:gd name="connsiteY6" fmla="*/ 533692 h 1118909"/>
              <a:gd name="connsiteX7" fmla="*/ 1404837 w 3639153"/>
              <a:gd name="connsiteY7" fmla="*/ 799267 h 1118909"/>
              <a:gd name="connsiteX8" fmla="*/ 2028538 w 3639153"/>
              <a:gd name="connsiteY8" fmla="*/ 801174 h 1118909"/>
              <a:gd name="connsiteX9" fmla="*/ 2179613 w 3639153"/>
              <a:gd name="connsiteY9" fmla="*/ 360990 h 1118909"/>
              <a:gd name="connsiteX10" fmla="*/ 2300152 w 3639153"/>
              <a:gd name="connsiteY10" fmla="*/ 1101096 h 1118909"/>
              <a:gd name="connsiteX11" fmla="*/ 2541873 w 3639153"/>
              <a:gd name="connsiteY11" fmla="*/ 0 h 1118909"/>
              <a:gd name="connsiteX12" fmla="*/ 2658279 w 3639153"/>
              <a:gd name="connsiteY12" fmla="*/ 897226 h 1118909"/>
              <a:gd name="connsiteX13" fmla="*/ 2799504 w 3639153"/>
              <a:gd name="connsiteY13" fmla="*/ 473046 h 1118909"/>
              <a:gd name="connsiteX14" fmla="*/ 2932335 w 3639153"/>
              <a:gd name="connsiteY14" fmla="*/ 818220 h 1118909"/>
              <a:gd name="connsiteX15" fmla="*/ 3639153 w 3639153"/>
              <a:gd name="connsiteY15" fmla="*/ 813376 h 1118909"/>
              <a:gd name="connsiteX0" fmla="*/ 0 w 3639153"/>
              <a:gd name="connsiteY0" fmla="*/ 821848 h 1118909"/>
              <a:gd name="connsiteX1" fmla="*/ 512064 w 3639153"/>
              <a:gd name="connsiteY1" fmla="*/ 821848 h 1118909"/>
              <a:gd name="connsiteX2" fmla="*/ 693990 w 3639153"/>
              <a:gd name="connsiteY2" fmla="*/ 410288 h 1118909"/>
              <a:gd name="connsiteX3" fmla="*/ 834887 w 3639153"/>
              <a:gd name="connsiteY3" fmla="*/ 1118909 h 1118909"/>
              <a:gd name="connsiteX4" fmla="*/ 1005045 w 3639153"/>
              <a:gd name="connsiteY4" fmla="*/ 36895 h 1118909"/>
              <a:gd name="connsiteX5" fmla="*/ 1221321 w 3639153"/>
              <a:gd name="connsiteY5" fmla="*/ 989462 h 1118909"/>
              <a:gd name="connsiteX6" fmla="*/ 1322462 w 3639153"/>
              <a:gd name="connsiteY6" fmla="*/ 533692 h 1118909"/>
              <a:gd name="connsiteX7" fmla="*/ 1404837 w 3639153"/>
              <a:gd name="connsiteY7" fmla="*/ 799267 h 1118909"/>
              <a:gd name="connsiteX8" fmla="*/ 2028538 w 3639153"/>
              <a:gd name="connsiteY8" fmla="*/ 801174 h 1118909"/>
              <a:gd name="connsiteX9" fmla="*/ 2179613 w 3639153"/>
              <a:gd name="connsiteY9" fmla="*/ 360990 h 1118909"/>
              <a:gd name="connsiteX10" fmla="*/ 2300152 w 3639153"/>
              <a:gd name="connsiteY10" fmla="*/ 1101096 h 1118909"/>
              <a:gd name="connsiteX11" fmla="*/ 2541873 w 3639153"/>
              <a:gd name="connsiteY11" fmla="*/ 0 h 1118909"/>
              <a:gd name="connsiteX12" fmla="*/ 2658279 w 3639153"/>
              <a:gd name="connsiteY12" fmla="*/ 897226 h 1118909"/>
              <a:gd name="connsiteX13" fmla="*/ 2799504 w 3639153"/>
              <a:gd name="connsiteY13" fmla="*/ 473046 h 1118909"/>
              <a:gd name="connsiteX14" fmla="*/ 2937945 w 3639153"/>
              <a:gd name="connsiteY14" fmla="*/ 807001 h 1118909"/>
              <a:gd name="connsiteX15" fmla="*/ 3639153 w 3639153"/>
              <a:gd name="connsiteY15" fmla="*/ 813376 h 1118909"/>
              <a:gd name="connsiteX0" fmla="*/ 0 w 3639153"/>
              <a:gd name="connsiteY0" fmla="*/ 821848 h 1118909"/>
              <a:gd name="connsiteX1" fmla="*/ 512064 w 3639153"/>
              <a:gd name="connsiteY1" fmla="*/ 821848 h 1118909"/>
              <a:gd name="connsiteX2" fmla="*/ 693990 w 3639153"/>
              <a:gd name="connsiteY2" fmla="*/ 410288 h 1118909"/>
              <a:gd name="connsiteX3" fmla="*/ 834887 w 3639153"/>
              <a:gd name="connsiteY3" fmla="*/ 1118909 h 1118909"/>
              <a:gd name="connsiteX4" fmla="*/ 1005045 w 3639153"/>
              <a:gd name="connsiteY4" fmla="*/ 36895 h 1118909"/>
              <a:gd name="connsiteX5" fmla="*/ 1221321 w 3639153"/>
              <a:gd name="connsiteY5" fmla="*/ 989462 h 1118909"/>
              <a:gd name="connsiteX6" fmla="*/ 1322462 w 3639153"/>
              <a:gd name="connsiteY6" fmla="*/ 533692 h 1118909"/>
              <a:gd name="connsiteX7" fmla="*/ 1404837 w 3639153"/>
              <a:gd name="connsiteY7" fmla="*/ 799267 h 1118909"/>
              <a:gd name="connsiteX8" fmla="*/ 2028538 w 3639153"/>
              <a:gd name="connsiteY8" fmla="*/ 801174 h 1118909"/>
              <a:gd name="connsiteX9" fmla="*/ 2179613 w 3639153"/>
              <a:gd name="connsiteY9" fmla="*/ 360990 h 1118909"/>
              <a:gd name="connsiteX10" fmla="*/ 2300152 w 3639153"/>
              <a:gd name="connsiteY10" fmla="*/ 1101096 h 1118909"/>
              <a:gd name="connsiteX11" fmla="*/ 2541873 w 3639153"/>
              <a:gd name="connsiteY11" fmla="*/ 0 h 1118909"/>
              <a:gd name="connsiteX12" fmla="*/ 2658279 w 3639153"/>
              <a:gd name="connsiteY12" fmla="*/ 897226 h 1118909"/>
              <a:gd name="connsiteX13" fmla="*/ 2799504 w 3639153"/>
              <a:gd name="connsiteY13" fmla="*/ 473046 h 1118909"/>
              <a:gd name="connsiteX14" fmla="*/ 2935140 w 3639153"/>
              <a:gd name="connsiteY14" fmla="*/ 821025 h 1118909"/>
              <a:gd name="connsiteX15" fmla="*/ 3639153 w 3639153"/>
              <a:gd name="connsiteY15" fmla="*/ 813376 h 1118909"/>
              <a:gd name="connsiteX0" fmla="*/ 0 w 3639153"/>
              <a:gd name="connsiteY0" fmla="*/ 821848 h 1118909"/>
              <a:gd name="connsiteX1" fmla="*/ 512064 w 3639153"/>
              <a:gd name="connsiteY1" fmla="*/ 821848 h 1118909"/>
              <a:gd name="connsiteX2" fmla="*/ 693990 w 3639153"/>
              <a:gd name="connsiteY2" fmla="*/ 410288 h 1118909"/>
              <a:gd name="connsiteX3" fmla="*/ 834887 w 3639153"/>
              <a:gd name="connsiteY3" fmla="*/ 1118909 h 1118909"/>
              <a:gd name="connsiteX4" fmla="*/ 1005045 w 3639153"/>
              <a:gd name="connsiteY4" fmla="*/ 36895 h 1118909"/>
              <a:gd name="connsiteX5" fmla="*/ 1221321 w 3639153"/>
              <a:gd name="connsiteY5" fmla="*/ 989462 h 1118909"/>
              <a:gd name="connsiteX6" fmla="*/ 1322462 w 3639153"/>
              <a:gd name="connsiteY6" fmla="*/ 533692 h 1118909"/>
              <a:gd name="connsiteX7" fmla="*/ 1404837 w 3639153"/>
              <a:gd name="connsiteY7" fmla="*/ 799267 h 1118909"/>
              <a:gd name="connsiteX8" fmla="*/ 2028538 w 3639153"/>
              <a:gd name="connsiteY8" fmla="*/ 801174 h 1118909"/>
              <a:gd name="connsiteX9" fmla="*/ 2179613 w 3639153"/>
              <a:gd name="connsiteY9" fmla="*/ 360990 h 1118909"/>
              <a:gd name="connsiteX10" fmla="*/ 2300152 w 3639153"/>
              <a:gd name="connsiteY10" fmla="*/ 1101096 h 1118909"/>
              <a:gd name="connsiteX11" fmla="*/ 2541873 w 3639153"/>
              <a:gd name="connsiteY11" fmla="*/ 0 h 1118909"/>
              <a:gd name="connsiteX12" fmla="*/ 2658279 w 3639153"/>
              <a:gd name="connsiteY12" fmla="*/ 897226 h 1118909"/>
              <a:gd name="connsiteX13" fmla="*/ 2799504 w 3639153"/>
              <a:gd name="connsiteY13" fmla="*/ 473046 h 1118909"/>
              <a:gd name="connsiteX14" fmla="*/ 2937945 w 3639153"/>
              <a:gd name="connsiteY14" fmla="*/ 809806 h 1118909"/>
              <a:gd name="connsiteX15" fmla="*/ 3639153 w 3639153"/>
              <a:gd name="connsiteY15" fmla="*/ 813376 h 1118909"/>
              <a:gd name="connsiteX0" fmla="*/ 0 w 3639153"/>
              <a:gd name="connsiteY0" fmla="*/ 821848 h 1118909"/>
              <a:gd name="connsiteX1" fmla="*/ 512064 w 3639153"/>
              <a:gd name="connsiteY1" fmla="*/ 821848 h 1118909"/>
              <a:gd name="connsiteX2" fmla="*/ 693990 w 3639153"/>
              <a:gd name="connsiteY2" fmla="*/ 410288 h 1118909"/>
              <a:gd name="connsiteX3" fmla="*/ 834887 w 3639153"/>
              <a:gd name="connsiteY3" fmla="*/ 1118909 h 1118909"/>
              <a:gd name="connsiteX4" fmla="*/ 1005045 w 3639153"/>
              <a:gd name="connsiteY4" fmla="*/ 36895 h 1118909"/>
              <a:gd name="connsiteX5" fmla="*/ 1221321 w 3639153"/>
              <a:gd name="connsiteY5" fmla="*/ 989462 h 1118909"/>
              <a:gd name="connsiteX6" fmla="*/ 1322462 w 3639153"/>
              <a:gd name="connsiteY6" fmla="*/ 533692 h 1118909"/>
              <a:gd name="connsiteX7" fmla="*/ 1404837 w 3639153"/>
              <a:gd name="connsiteY7" fmla="*/ 799267 h 1118909"/>
              <a:gd name="connsiteX8" fmla="*/ 2028538 w 3639153"/>
              <a:gd name="connsiteY8" fmla="*/ 801174 h 1118909"/>
              <a:gd name="connsiteX9" fmla="*/ 2179613 w 3639153"/>
              <a:gd name="connsiteY9" fmla="*/ 360990 h 1118909"/>
              <a:gd name="connsiteX10" fmla="*/ 2300152 w 3639153"/>
              <a:gd name="connsiteY10" fmla="*/ 1101096 h 1118909"/>
              <a:gd name="connsiteX11" fmla="*/ 2541873 w 3639153"/>
              <a:gd name="connsiteY11" fmla="*/ 0 h 1118909"/>
              <a:gd name="connsiteX12" fmla="*/ 2658279 w 3639153"/>
              <a:gd name="connsiteY12" fmla="*/ 897226 h 1118909"/>
              <a:gd name="connsiteX13" fmla="*/ 2799504 w 3639153"/>
              <a:gd name="connsiteY13" fmla="*/ 473046 h 1118909"/>
              <a:gd name="connsiteX14" fmla="*/ 2937945 w 3639153"/>
              <a:gd name="connsiteY14" fmla="*/ 818220 h 1118909"/>
              <a:gd name="connsiteX15" fmla="*/ 3639153 w 3639153"/>
              <a:gd name="connsiteY15" fmla="*/ 813376 h 1118909"/>
              <a:gd name="connsiteX0" fmla="*/ 0 w 3639153"/>
              <a:gd name="connsiteY0" fmla="*/ 821848 h 1118909"/>
              <a:gd name="connsiteX1" fmla="*/ 512064 w 3639153"/>
              <a:gd name="connsiteY1" fmla="*/ 821848 h 1118909"/>
              <a:gd name="connsiteX2" fmla="*/ 693990 w 3639153"/>
              <a:gd name="connsiteY2" fmla="*/ 410288 h 1118909"/>
              <a:gd name="connsiteX3" fmla="*/ 834887 w 3639153"/>
              <a:gd name="connsiteY3" fmla="*/ 1118909 h 1118909"/>
              <a:gd name="connsiteX4" fmla="*/ 1005045 w 3639153"/>
              <a:gd name="connsiteY4" fmla="*/ 36895 h 1118909"/>
              <a:gd name="connsiteX5" fmla="*/ 1221321 w 3639153"/>
              <a:gd name="connsiteY5" fmla="*/ 989462 h 1118909"/>
              <a:gd name="connsiteX6" fmla="*/ 1322462 w 3639153"/>
              <a:gd name="connsiteY6" fmla="*/ 533692 h 1118909"/>
              <a:gd name="connsiteX7" fmla="*/ 1404837 w 3639153"/>
              <a:gd name="connsiteY7" fmla="*/ 799267 h 1118909"/>
              <a:gd name="connsiteX8" fmla="*/ 2028538 w 3639153"/>
              <a:gd name="connsiteY8" fmla="*/ 801174 h 1118909"/>
              <a:gd name="connsiteX9" fmla="*/ 2179613 w 3639153"/>
              <a:gd name="connsiteY9" fmla="*/ 360990 h 1118909"/>
              <a:gd name="connsiteX10" fmla="*/ 2300152 w 3639153"/>
              <a:gd name="connsiteY10" fmla="*/ 1101096 h 1118909"/>
              <a:gd name="connsiteX11" fmla="*/ 2541873 w 3639153"/>
              <a:gd name="connsiteY11" fmla="*/ 0 h 1118909"/>
              <a:gd name="connsiteX12" fmla="*/ 2658279 w 3639153"/>
              <a:gd name="connsiteY12" fmla="*/ 897226 h 1118909"/>
              <a:gd name="connsiteX13" fmla="*/ 2799504 w 3639153"/>
              <a:gd name="connsiteY13" fmla="*/ 473046 h 1118909"/>
              <a:gd name="connsiteX14" fmla="*/ 2943555 w 3639153"/>
              <a:gd name="connsiteY14" fmla="*/ 809806 h 1118909"/>
              <a:gd name="connsiteX15" fmla="*/ 3639153 w 3639153"/>
              <a:gd name="connsiteY15" fmla="*/ 813376 h 1118909"/>
              <a:gd name="connsiteX0" fmla="*/ 0 w 3861789"/>
              <a:gd name="connsiteY0" fmla="*/ 813897 h 1118909"/>
              <a:gd name="connsiteX1" fmla="*/ 734700 w 3861789"/>
              <a:gd name="connsiteY1" fmla="*/ 821848 h 1118909"/>
              <a:gd name="connsiteX2" fmla="*/ 916626 w 3861789"/>
              <a:gd name="connsiteY2" fmla="*/ 410288 h 1118909"/>
              <a:gd name="connsiteX3" fmla="*/ 1057523 w 3861789"/>
              <a:gd name="connsiteY3" fmla="*/ 1118909 h 1118909"/>
              <a:gd name="connsiteX4" fmla="*/ 1227681 w 3861789"/>
              <a:gd name="connsiteY4" fmla="*/ 36895 h 1118909"/>
              <a:gd name="connsiteX5" fmla="*/ 1443957 w 3861789"/>
              <a:gd name="connsiteY5" fmla="*/ 989462 h 1118909"/>
              <a:gd name="connsiteX6" fmla="*/ 1545098 w 3861789"/>
              <a:gd name="connsiteY6" fmla="*/ 533692 h 1118909"/>
              <a:gd name="connsiteX7" fmla="*/ 1627473 w 3861789"/>
              <a:gd name="connsiteY7" fmla="*/ 799267 h 1118909"/>
              <a:gd name="connsiteX8" fmla="*/ 2251174 w 3861789"/>
              <a:gd name="connsiteY8" fmla="*/ 801174 h 1118909"/>
              <a:gd name="connsiteX9" fmla="*/ 2402249 w 3861789"/>
              <a:gd name="connsiteY9" fmla="*/ 360990 h 1118909"/>
              <a:gd name="connsiteX10" fmla="*/ 2522788 w 3861789"/>
              <a:gd name="connsiteY10" fmla="*/ 1101096 h 1118909"/>
              <a:gd name="connsiteX11" fmla="*/ 2764509 w 3861789"/>
              <a:gd name="connsiteY11" fmla="*/ 0 h 1118909"/>
              <a:gd name="connsiteX12" fmla="*/ 2880915 w 3861789"/>
              <a:gd name="connsiteY12" fmla="*/ 897226 h 1118909"/>
              <a:gd name="connsiteX13" fmla="*/ 3022140 w 3861789"/>
              <a:gd name="connsiteY13" fmla="*/ 473046 h 1118909"/>
              <a:gd name="connsiteX14" fmla="*/ 3166191 w 3861789"/>
              <a:gd name="connsiteY14" fmla="*/ 809806 h 1118909"/>
              <a:gd name="connsiteX15" fmla="*/ 3861789 w 3861789"/>
              <a:gd name="connsiteY15" fmla="*/ 813376 h 1118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61789" h="1118909">
                <a:moveTo>
                  <a:pt x="0" y="813897"/>
                </a:moveTo>
                <a:lnTo>
                  <a:pt x="734700" y="821848"/>
                </a:lnTo>
                <a:lnTo>
                  <a:pt x="916626" y="410288"/>
                </a:lnTo>
                <a:lnTo>
                  <a:pt x="1057523" y="1118909"/>
                </a:lnTo>
                <a:lnTo>
                  <a:pt x="1227681" y="36895"/>
                </a:lnTo>
                <a:lnTo>
                  <a:pt x="1443957" y="989462"/>
                </a:lnTo>
                <a:lnTo>
                  <a:pt x="1545098" y="533692"/>
                </a:lnTo>
                <a:lnTo>
                  <a:pt x="1627473" y="799267"/>
                </a:lnTo>
                <a:lnTo>
                  <a:pt x="2251174" y="801174"/>
                </a:lnTo>
                <a:lnTo>
                  <a:pt x="2402249" y="360990"/>
                </a:lnTo>
                <a:lnTo>
                  <a:pt x="2522788" y="1101096"/>
                </a:lnTo>
                <a:lnTo>
                  <a:pt x="2764509" y="0"/>
                </a:lnTo>
                <a:lnTo>
                  <a:pt x="2880915" y="897226"/>
                </a:lnTo>
                <a:cubicBezTo>
                  <a:pt x="2939757" y="775959"/>
                  <a:pt x="2969978" y="622585"/>
                  <a:pt x="3022140" y="473046"/>
                </a:cubicBezTo>
                <a:cubicBezTo>
                  <a:pt x="3070857" y="597157"/>
                  <a:pt x="3111063" y="695166"/>
                  <a:pt x="3166191" y="809806"/>
                </a:cubicBezTo>
                <a:lnTo>
                  <a:pt x="3861789" y="813376"/>
                </a:lnTo>
              </a:path>
            </a:pathLst>
          </a:cu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5" name="Freeform 70">
            <a:extLst>
              <a:ext uri="{FF2B5EF4-FFF2-40B4-BE49-F238E27FC236}">
                <a16:creationId xmlns:a16="http://schemas.microsoft.com/office/drawing/2014/main" id="{113A7F7E-4E34-45DC-BC11-DF97DE7AEAAA}"/>
              </a:ext>
            </a:extLst>
          </p:cNvPr>
          <p:cNvSpPr/>
          <p:nvPr/>
        </p:nvSpPr>
        <p:spPr>
          <a:xfrm>
            <a:off x="6749817" y="3641794"/>
            <a:ext cx="1269110" cy="367710"/>
          </a:xfrm>
          <a:custGeom>
            <a:avLst/>
            <a:gdLst>
              <a:gd name="connsiteX0" fmla="*/ 0 w 3650285"/>
              <a:gd name="connsiteY0" fmla="*/ 1104596 h 1177748"/>
              <a:gd name="connsiteX1" fmla="*/ 512064 w 3650285"/>
              <a:gd name="connsiteY1" fmla="*/ 1104596 h 1177748"/>
              <a:gd name="connsiteX2" fmla="*/ 833933 w 3650285"/>
              <a:gd name="connsiteY2" fmla="*/ 826618 h 1177748"/>
              <a:gd name="connsiteX3" fmla="*/ 1294791 w 3650285"/>
              <a:gd name="connsiteY3" fmla="*/ 1177748 h 1177748"/>
              <a:gd name="connsiteX4" fmla="*/ 1360628 w 3650285"/>
              <a:gd name="connsiteY4" fmla="*/ 958292 h 1177748"/>
              <a:gd name="connsiteX5" fmla="*/ 1506932 w 3650285"/>
              <a:gd name="connsiteY5" fmla="*/ 1097280 h 1177748"/>
              <a:gd name="connsiteX6" fmla="*/ 1755648 w 3650285"/>
              <a:gd name="connsiteY6" fmla="*/ 0 h 1177748"/>
              <a:gd name="connsiteX7" fmla="*/ 1814170 w 3650285"/>
              <a:gd name="connsiteY7" fmla="*/ 972922 h 1177748"/>
              <a:gd name="connsiteX8" fmla="*/ 1953159 w 3650285"/>
              <a:gd name="connsiteY8" fmla="*/ 870509 h 1177748"/>
              <a:gd name="connsiteX9" fmla="*/ 1989735 w 3650285"/>
              <a:gd name="connsiteY9" fmla="*/ 987552 h 1177748"/>
              <a:gd name="connsiteX10" fmla="*/ 2187245 w 3650285"/>
              <a:gd name="connsiteY10" fmla="*/ 899770 h 1177748"/>
              <a:gd name="connsiteX11" fmla="*/ 2238452 w 3650285"/>
              <a:gd name="connsiteY11" fmla="*/ 1016813 h 1177748"/>
              <a:gd name="connsiteX12" fmla="*/ 2457908 w 3650285"/>
              <a:gd name="connsiteY12" fmla="*/ 643738 h 1177748"/>
              <a:gd name="connsiteX13" fmla="*/ 2706624 w 3650285"/>
              <a:gd name="connsiteY13" fmla="*/ 914400 h 1177748"/>
              <a:gd name="connsiteX14" fmla="*/ 2787092 w 3650285"/>
              <a:gd name="connsiteY14" fmla="*/ 826618 h 1177748"/>
              <a:gd name="connsiteX15" fmla="*/ 2984602 w 3650285"/>
              <a:gd name="connsiteY15" fmla="*/ 980237 h 1177748"/>
              <a:gd name="connsiteX16" fmla="*/ 3650285 w 3650285"/>
              <a:gd name="connsiteY16" fmla="*/ 965607 h 1177748"/>
              <a:gd name="connsiteX17" fmla="*/ 3650285 w 3650285"/>
              <a:gd name="connsiteY17" fmla="*/ 965607 h 1177748"/>
              <a:gd name="connsiteX0" fmla="*/ 0 w 3650285"/>
              <a:gd name="connsiteY0" fmla="*/ 1104596 h 1177748"/>
              <a:gd name="connsiteX1" fmla="*/ 512064 w 3650285"/>
              <a:gd name="connsiteY1" fmla="*/ 1104596 h 1177748"/>
              <a:gd name="connsiteX2" fmla="*/ 797357 w 3650285"/>
              <a:gd name="connsiteY2" fmla="*/ 716890 h 1177748"/>
              <a:gd name="connsiteX3" fmla="*/ 1294791 w 3650285"/>
              <a:gd name="connsiteY3" fmla="*/ 1177748 h 1177748"/>
              <a:gd name="connsiteX4" fmla="*/ 1360628 w 3650285"/>
              <a:gd name="connsiteY4" fmla="*/ 958292 h 1177748"/>
              <a:gd name="connsiteX5" fmla="*/ 1506932 w 3650285"/>
              <a:gd name="connsiteY5" fmla="*/ 1097280 h 1177748"/>
              <a:gd name="connsiteX6" fmla="*/ 1755648 w 3650285"/>
              <a:gd name="connsiteY6" fmla="*/ 0 h 1177748"/>
              <a:gd name="connsiteX7" fmla="*/ 1814170 w 3650285"/>
              <a:gd name="connsiteY7" fmla="*/ 972922 h 1177748"/>
              <a:gd name="connsiteX8" fmla="*/ 1953159 w 3650285"/>
              <a:gd name="connsiteY8" fmla="*/ 870509 h 1177748"/>
              <a:gd name="connsiteX9" fmla="*/ 1989735 w 3650285"/>
              <a:gd name="connsiteY9" fmla="*/ 987552 h 1177748"/>
              <a:gd name="connsiteX10" fmla="*/ 2187245 w 3650285"/>
              <a:gd name="connsiteY10" fmla="*/ 899770 h 1177748"/>
              <a:gd name="connsiteX11" fmla="*/ 2238452 w 3650285"/>
              <a:gd name="connsiteY11" fmla="*/ 1016813 h 1177748"/>
              <a:gd name="connsiteX12" fmla="*/ 2457908 w 3650285"/>
              <a:gd name="connsiteY12" fmla="*/ 643738 h 1177748"/>
              <a:gd name="connsiteX13" fmla="*/ 2706624 w 3650285"/>
              <a:gd name="connsiteY13" fmla="*/ 914400 h 1177748"/>
              <a:gd name="connsiteX14" fmla="*/ 2787092 w 3650285"/>
              <a:gd name="connsiteY14" fmla="*/ 826618 h 1177748"/>
              <a:gd name="connsiteX15" fmla="*/ 2984602 w 3650285"/>
              <a:gd name="connsiteY15" fmla="*/ 980237 h 1177748"/>
              <a:gd name="connsiteX16" fmla="*/ 3650285 w 3650285"/>
              <a:gd name="connsiteY16" fmla="*/ 965607 h 1177748"/>
              <a:gd name="connsiteX17" fmla="*/ 3650285 w 3650285"/>
              <a:gd name="connsiteY17" fmla="*/ 965607 h 1177748"/>
              <a:gd name="connsiteX0" fmla="*/ 0 w 3650285"/>
              <a:gd name="connsiteY0" fmla="*/ 1104596 h 1163118"/>
              <a:gd name="connsiteX1" fmla="*/ 512064 w 3650285"/>
              <a:gd name="connsiteY1" fmla="*/ 1104596 h 1163118"/>
              <a:gd name="connsiteX2" fmla="*/ 797357 w 3650285"/>
              <a:gd name="connsiteY2" fmla="*/ 716890 h 1163118"/>
              <a:gd name="connsiteX3" fmla="*/ 1097280 w 3650285"/>
              <a:gd name="connsiteY3" fmla="*/ 1163118 h 1163118"/>
              <a:gd name="connsiteX4" fmla="*/ 1360628 w 3650285"/>
              <a:gd name="connsiteY4" fmla="*/ 958292 h 1163118"/>
              <a:gd name="connsiteX5" fmla="*/ 1506932 w 3650285"/>
              <a:gd name="connsiteY5" fmla="*/ 1097280 h 1163118"/>
              <a:gd name="connsiteX6" fmla="*/ 1755648 w 3650285"/>
              <a:gd name="connsiteY6" fmla="*/ 0 h 1163118"/>
              <a:gd name="connsiteX7" fmla="*/ 1814170 w 3650285"/>
              <a:gd name="connsiteY7" fmla="*/ 972922 h 1163118"/>
              <a:gd name="connsiteX8" fmla="*/ 1953159 w 3650285"/>
              <a:gd name="connsiteY8" fmla="*/ 870509 h 1163118"/>
              <a:gd name="connsiteX9" fmla="*/ 1989735 w 3650285"/>
              <a:gd name="connsiteY9" fmla="*/ 987552 h 1163118"/>
              <a:gd name="connsiteX10" fmla="*/ 2187245 w 3650285"/>
              <a:gd name="connsiteY10" fmla="*/ 899770 h 1163118"/>
              <a:gd name="connsiteX11" fmla="*/ 2238452 w 3650285"/>
              <a:gd name="connsiteY11" fmla="*/ 1016813 h 1163118"/>
              <a:gd name="connsiteX12" fmla="*/ 2457908 w 3650285"/>
              <a:gd name="connsiteY12" fmla="*/ 643738 h 1163118"/>
              <a:gd name="connsiteX13" fmla="*/ 2706624 w 3650285"/>
              <a:gd name="connsiteY13" fmla="*/ 914400 h 1163118"/>
              <a:gd name="connsiteX14" fmla="*/ 2787092 w 3650285"/>
              <a:gd name="connsiteY14" fmla="*/ 826618 h 1163118"/>
              <a:gd name="connsiteX15" fmla="*/ 2984602 w 3650285"/>
              <a:gd name="connsiteY15" fmla="*/ 980237 h 1163118"/>
              <a:gd name="connsiteX16" fmla="*/ 3650285 w 3650285"/>
              <a:gd name="connsiteY16" fmla="*/ 965607 h 1163118"/>
              <a:gd name="connsiteX17" fmla="*/ 3650285 w 3650285"/>
              <a:gd name="connsiteY17" fmla="*/ 965607 h 1163118"/>
              <a:gd name="connsiteX0" fmla="*/ 0 w 3650285"/>
              <a:gd name="connsiteY0" fmla="*/ 1104596 h 1163118"/>
              <a:gd name="connsiteX1" fmla="*/ 512064 w 3650285"/>
              <a:gd name="connsiteY1" fmla="*/ 1104596 h 1163118"/>
              <a:gd name="connsiteX2" fmla="*/ 797357 w 3650285"/>
              <a:gd name="connsiteY2" fmla="*/ 716890 h 1163118"/>
              <a:gd name="connsiteX3" fmla="*/ 1097280 w 3650285"/>
              <a:gd name="connsiteY3" fmla="*/ 1163118 h 1163118"/>
              <a:gd name="connsiteX4" fmla="*/ 1258216 w 3650285"/>
              <a:gd name="connsiteY4" fmla="*/ 950977 h 1163118"/>
              <a:gd name="connsiteX5" fmla="*/ 1506932 w 3650285"/>
              <a:gd name="connsiteY5" fmla="*/ 1097280 h 1163118"/>
              <a:gd name="connsiteX6" fmla="*/ 1755648 w 3650285"/>
              <a:gd name="connsiteY6" fmla="*/ 0 h 1163118"/>
              <a:gd name="connsiteX7" fmla="*/ 1814170 w 3650285"/>
              <a:gd name="connsiteY7" fmla="*/ 972922 h 1163118"/>
              <a:gd name="connsiteX8" fmla="*/ 1953159 w 3650285"/>
              <a:gd name="connsiteY8" fmla="*/ 870509 h 1163118"/>
              <a:gd name="connsiteX9" fmla="*/ 1989735 w 3650285"/>
              <a:gd name="connsiteY9" fmla="*/ 987552 h 1163118"/>
              <a:gd name="connsiteX10" fmla="*/ 2187245 w 3650285"/>
              <a:gd name="connsiteY10" fmla="*/ 899770 h 1163118"/>
              <a:gd name="connsiteX11" fmla="*/ 2238452 w 3650285"/>
              <a:gd name="connsiteY11" fmla="*/ 1016813 h 1163118"/>
              <a:gd name="connsiteX12" fmla="*/ 2457908 w 3650285"/>
              <a:gd name="connsiteY12" fmla="*/ 643738 h 1163118"/>
              <a:gd name="connsiteX13" fmla="*/ 2706624 w 3650285"/>
              <a:gd name="connsiteY13" fmla="*/ 914400 h 1163118"/>
              <a:gd name="connsiteX14" fmla="*/ 2787092 w 3650285"/>
              <a:gd name="connsiteY14" fmla="*/ 826618 h 1163118"/>
              <a:gd name="connsiteX15" fmla="*/ 2984602 w 3650285"/>
              <a:gd name="connsiteY15" fmla="*/ 980237 h 1163118"/>
              <a:gd name="connsiteX16" fmla="*/ 3650285 w 3650285"/>
              <a:gd name="connsiteY16" fmla="*/ 965607 h 1163118"/>
              <a:gd name="connsiteX17" fmla="*/ 3650285 w 3650285"/>
              <a:gd name="connsiteY17" fmla="*/ 965607 h 1163118"/>
              <a:gd name="connsiteX0" fmla="*/ 0 w 3650285"/>
              <a:gd name="connsiteY0" fmla="*/ 1104596 h 1163118"/>
              <a:gd name="connsiteX1" fmla="*/ 512064 w 3650285"/>
              <a:gd name="connsiteY1" fmla="*/ 1104596 h 1163118"/>
              <a:gd name="connsiteX2" fmla="*/ 797357 w 3650285"/>
              <a:gd name="connsiteY2" fmla="*/ 716890 h 1163118"/>
              <a:gd name="connsiteX3" fmla="*/ 1097280 w 3650285"/>
              <a:gd name="connsiteY3" fmla="*/ 1163118 h 1163118"/>
              <a:gd name="connsiteX4" fmla="*/ 1258216 w 3650285"/>
              <a:gd name="connsiteY4" fmla="*/ 950977 h 1163118"/>
              <a:gd name="connsiteX5" fmla="*/ 1389889 w 3650285"/>
              <a:gd name="connsiteY5" fmla="*/ 1133856 h 1163118"/>
              <a:gd name="connsiteX6" fmla="*/ 1755648 w 3650285"/>
              <a:gd name="connsiteY6" fmla="*/ 0 h 1163118"/>
              <a:gd name="connsiteX7" fmla="*/ 1814170 w 3650285"/>
              <a:gd name="connsiteY7" fmla="*/ 972922 h 1163118"/>
              <a:gd name="connsiteX8" fmla="*/ 1953159 w 3650285"/>
              <a:gd name="connsiteY8" fmla="*/ 870509 h 1163118"/>
              <a:gd name="connsiteX9" fmla="*/ 1989735 w 3650285"/>
              <a:gd name="connsiteY9" fmla="*/ 987552 h 1163118"/>
              <a:gd name="connsiteX10" fmla="*/ 2187245 w 3650285"/>
              <a:gd name="connsiteY10" fmla="*/ 899770 h 1163118"/>
              <a:gd name="connsiteX11" fmla="*/ 2238452 w 3650285"/>
              <a:gd name="connsiteY11" fmla="*/ 1016813 h 1163118"/>
              <a:gd name="connsiteX12" fmla="*/ 2457908 w 3650285"/>
              <a:gd name="connsiteY12" fmla="*/ 643738 h 1163118"/>
              <a:gd name="connsiteX13" fmla="*/ 2706624 w 3650285"/>
              <a:gd name="connsiteY13" fmla="*/ 914400 h 1163118"/>
              <a:gd name="connsiteX14" fmla="*/ 2787092 w 3650285"/>
              <a:gd name="connsiteY14" fmla="*/ 826618 h 1163118"/>
              <a:gd name="connsiteX15" fmla="*/ 2984602 w 3650285"/>
              <a:gd name="connsiteY15" fmla="*/ 980237 h 1163118"/>
              <a:gd name="connsiteX16" fmla="*/ 3650285 w 3650285"/>
              <a:gd name="connsiteY16" fmla="*/ 965607 h 1163118"/>
              <a:gd name="connsiteX17" fmla="*/ 3650285 w 3650285"/>
              <a:gd name="connsiteY17" fmla="*/ 965607 h 1163118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14170 w 3650285"/>
              <a:gd name="connsiteY7" fmla="*/ 899770 h 1089966"/>
              <a:gd name="connsiteX8" fmla="*/ 1953159 w 3650285"/>
              <a:gd name="connsiteY8" fmla="*/ 797357 h 1089966"/>
              <a:gd name="connsiteX9" fmla="*/ 1989735 w 3650285"/>
              <a:gd name="connsiteY9" fmla="*/ 914400 h 1089966"/>
              <a:gd name="connsiteX10" fmla="*/ 2187245 w 3650285"/>
              <a:gd name="connsiteY10" fmla="*/ 826618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53159 w 3650285"/>
              <a:gd name="connsiteY8" fmla="*/ 797357 h 1089966"/>
              <a:gd name="connsiteX9" fmla="*/ 1989735 w 3650285"/>
              <a:gd name="connsiteY9" fmla="*/ 914400 h 1089966"/>
              <a:gd name="connsiteX10" fmla="*/ 2187245 w 3650285"/>
              <a:gd name="connsiteY10" fmla="*/ 826618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53159 w 3650285"/>
              <a:gd name="connsiteY8" fmla="*/ 797357 h 1089966"/>
              <a:gd name="connsiteX9" fmla="*/ 2040942 w 3650285"/>
              <a:gd name="connsiteY9" fmla="*/ 1016813 h 1089966"/>
              <a:gd name="connsiteX10" fmla="*/ 2187245 w 3650285"/>
              <a:gd name="connsiteY10" fmla="*/ 826618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87245 w 3650285"/>
              <a:gd name="connsiteY10" fmla="*/ 826618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896819 w 3650285"/>
              <a:gd name="connsiteY15" fmla="*/ 987552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710038"/>
              <a:gd name="connsiteY0" fmla="*/ 1031444 h 1089966"/>
              <a:gd name="connsiteX1" fmla="*/ 512064 w 3710038"/>
              <a:gd name="connsiteY1" fmla="*/ 1031444 h 1089966"/>
              <a:gd name="connsiteX2" fmla="*/ 797357 w 3710038"/>
              <a:gd name="connsiteY2" fmla="*/ 643738 h 1089966"/>
              <a:gd name="connsiteX3" fmla="*/ 1097280 w 3710038"/>
              <a:gd name="connsiteY3" fmla="*/ 1089966 h 1089966"/>
              <a:gd name="connsiteX4" fmla="*/ 1258216 w 3710038"/>
              <a:gd name="connsiteY4" fmla="*/ 877825 h 1089966"/>
              <a:gd name="connsiteX5" fmla="*/ 1389889 w 3710038"/>
              <a:gd name="connsiteY5" fmla="*/ 1060704 h 1089966"/>
              <a:gd name="connsiteX6" fmla="*/ 1609344 w 3710038"/>
              <a:gd name="connsiteY6" fmla="*/ 0 h 1089966"/>
              <a:gd name="connsiteX7" fmla="*/ 1865376 w 3710038"/>
              <a:gd name="connsiteY7" fmla="*/ 1024128 h 1089966"/>
              <a:gd name="connsiteX8" fmla="*/ 1982420 w 3710038"/>
              <a:gd name="connsiteY8" fmla="*/ 870509 h 1089966"/>
              <a:gd name="connsiteX9" fmla="*/ 2040942 w 3710038"/>
              <a:gd name="connsiteY9" fmla="*/ 1016813 h 1089966"/>
              <a:gd name="connsiteX10" fmla="*/ 2172614 w 3710038"/>
              <a:gd name="connsiteY10" fmla="*/ 892455 h 1089966"/>
              <a:gd name="connsiteX11" fmla="*/ 2275028 w 3710038"/>
              <a:gd name="connsiteY11" fmla="*/ 994868 h 1089966"/>
              <a:gd name="connsiteX12" fmla="*/ 2457908 w 3710038"/>
              <a:gd name="connsiteY12" fmla="*/ 570586 h 1089966"/>
              <a:gd name="connsiteX13" fmla="*/ 2626156 w 3710038"/>
              <a:gd name="connsiteY13" fmla="*/ 929030 h 1089966"/>
              <a:gd name="connsiteX14" fmla="*/ 2772461 w 3710038"/>
              <a:gd name="connsiteY14" fmla="*/ 790042 h 1089966"/>
              <a:gd name="connsiteX15" fmla="*/ 2896819 w 3710038"/>
              <a:gd name="connsiteY15" fmla="*/ 987552 h 1089966"/>
              <a:gd name="connsiteX16" fmla="*/ 3650285 w 3710038"/>
              <a:gd name="connsiteY16" fmla="*/ 892455 h 1089966"/>
              <a:gd name="connsiteX17" fmla="*/ 3664916 w 3710038"/>
              <a:gd name="connsiteY17" fmla="*/ 1053390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896819 w 3650285"/>
              <a:gd name="connsiteY15" fmla="*/ 987552 h 1089966"/>
              <a:gd name="connsiteX16" fmla="*/ 3650285 w 3650285"/>
              <a:gd name="connsiteY16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896819 w 3650285"/>
              <a:gd name="connsiteY15" fmla="*/ 987552 h 1089966"/>
              <a:gd name="connsiteX16" fmla="*/ 3650285 w 3650285"/>
              <a:gd name="connsiteY16" fmla="*/ 965607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896819 w 3650285"/>
              <a:gd name="connsiteY15" fmla="*/ 987552 h 1089966"/>
              <a:gd name="connsiteX16" fmla="*/ 3650285 w 3650285"/>
              <a:gd name="connsiteY16" fmla="*/ 965607 h 1089966"/>
              <a:gd name="connsiteX0" fmla="*/ 0 w 3664916"/>
              <a:gd name="connsiteY0" fmla="*/ 1031444 h 1089966"/>
              <a:gd name="connsiteX1" fmla="*/ 512064 w 3664916"/>
              <a:gd name="connsiteY1" fmla="*/ 1031444 h 1089966"/>
              <a:gd name="connsiteX2" fmla="*/ 797357 w 3664916"/>
              <a:gd name="connsiteY2" fmla="*/ 643738 h 1089966"/>
              <a:gd name="connsiteX3" fmla="*/ 1097280 w 3664916"/>
              <a:gd name="connsiteY3" fmla="*/ 1089966 h 1089966"/>
              <a:gd name="connsiteX4" fmla="*/ 1258216 w 3664916"/>
              <a:gd name="connsiteY4" fmla="*/ 877825 h 1089966"/>
              <a:gd name="connsiteX5" fmla="*/ 1389889 w 3664916"/>
              <a:gd name="connsiteY5" fmla="*/ 1060704 h 1089966"/>
              <a:gd name="connsiteX6" fmla="*/ 1609344 w 3664916"/>
              <a:gd name="connsiteY6" fmla="*/ 0 h 1089966"/>
              <a:gd name="connsiteX7" fmla="*/ 1865376 w 3664916"/>
              <a:gd name="connsiteY7" fmla="*/ 1024128 h 1089966"/>
              <a:gd name="connsiteX8" fmla="*/ 1982420 w 3664916"/>
              <a:gd name="connsiteY8" fmla="*/ 870509 h 1089966"/>
              <a:gd name="connsiteX9" fmla="*/ 2040942 w 3664916"/>
              <a:gd name="connsiteY9" fmla="*/ 1016813 h 1089966"/>
              <a:gd name="connsiteX10" fmla="*/ 2172614 w 3664916"/>
              <a:gd name="connsiteY10" fmla="*/ 892455 h 1089966"/>
              <a:gd name="connsiteX11" fmla="*/ 2275028 w 3664916"/>
              <a:gd name="connsiteY11" fmla="*/ 994868 h 1089966"/>
              <a:gd name="connsiteX12" fmla="*/ 2457908 w 3664916"/>
              <a:gd name="connsiteY12" fmla="*/ 570586 h 1089966"/>
              <a:gd name="connsiteX13" fmla="*/ 2626156 w 3664916"/>
              <a:gd name="connsiteY13" fmla="*/ 929030 h 1089966"/>
              <a:gd name="connsiteX14" fmla="*/ 2772461 w 3664916"/>
              <a:gd name="connsiteY14" fmla="*/ 790042 h 1089966"/>
              <a:gd name="connsiteX15" fmla="*/ 2896819 w 3664916"/>
              <a:gd name="connsiteY15" fmla="*/ 987552 h 1089966"/>
              <a:gd name="connsiteX16" fmla="*/ 3664916 w 3664916"/>
              <a:gd name="connsiteY16" fmla="*/ 943661 h 1089966"/>
              <a:gd name="connsiteX0" fmla="*/ 0 w 3686861"/>
              <a:gd name="connsiteY0" fmla="*/ 1031444 h 1089966"/>
              <a:gd name="connsiteX1" fmla="*/ 512064 w 3686861"/>
              <a:gd name="connsiteY1" fmla="*/ 1031444 h 1089966"/>
              <a:gd name="connsiteX2" fmla="*/ 797357 w 3686861"/>
              <a:gd name="connsiteY2" fmla="*/ 643738 h 1089966"/>
              <a:gd name="connsiteX3" fmla="*/ 1097280 w 3686861"/>
              <a:gd name="connsiteY3" fmla="*/ 1089966 h 1089966"/>
              <a:gd name="connsiteX4" fmla="*/ 1258216 w 3686861"/>
              <a:gd name="connsiteY4" fmla="*/ 877825 h 1089966"/>
              <a:gd name="connsiteX5" fmla="*/ 1389889 w 3686861"/>
              <a:gd name="connsiteY5" fmla="*/ 1060704 h 1089966"/>
              <a:gd name="connsiteX6" fmla="*/ 1609344 w 3686861"/>
              <a:gd name="connsiteY6" fmla="*/ 0 h 1089966"/>
              <a:gd name="connsiteX7" fmla="*/ 1865376 w 3686861"/>
              <a:gd name="connsiteY7" fmla="*/ 1024128 h 1089966"/>
              <a:gd name="connsiteX8" fmla="*/ 1982420 w 3686861"/>
              <a:gd name="connsiteY8" fmla="*/ 870509 h 1089966"/>
              <a:gd name="connsiteX9" fmla="*/ 2040942 w 3686861"/>
              <a:gd name="connsiteY9" fmla="*/ 1016813 h 1089966"/>
              <a:gd name="connsiteX10" fmla="*/ 2172614 w 3686861"/>
              <a:gd name="connsiteY10" fmla="*/ 892455 h 1089966"/>
              <a:gd name="connsiteX11" fmla="*/ 2275028 w 3686861"/>
              <a:gd name="connsiteY11" fmla="*/ 994868 h 1089966"/>
              <a:gd name="connsiteX12" fmla="*/ 2457908 w 3686861"/>
              <a:gd name="connsiteY12" fmla="*/ 570586 h 1089966"/>
              <a:gd name="connsiteX13" fmla="*/ 2626156 w 3686861"/>
              <a:gd name="connsiteY13" fmla="*/ 929030 h 1089966"/>
              <a:gd name="connsiteX14" fmla="*/ 2772461 w 3686861"/>
              <a:gd name="connsiteY14" fmla="*/ 790042 h 1089966"/>
              <a:gd name="connsiteX15" fmla="*/ 2896819 w 3686861"/>
              <a:gd name="connsiteY15" fmla="*/ 987552 h 1089966"/>
              <a:gd name="connsiteX16" fmla="*/ 3686861 w 3686861"/>
              <a:gd name="connsiteY16" fmla="*/ 972922 h 1089966"/>
              <a:gd name="connsiteX0" fmla="*/ 0 w 3686861"/>
              <a:gd name="connsiteY0" fmla="*/ 1031444 h 1352359"/>
              <a:gd name="connsiteX1" fmla="*/ 512064 w 3686861"/>
              <a:gd name="connsiteY1" fmla="*/ 1031444 h 1352359"/>
              <a:gd name="connsiteX2" fmla="*/ 797357 w 3686861"/>
              <a:gd name="connsiteY2" fmla="*/ 643738 h 1352359"/>
              <a:gd name="connsiteX3" fmla="*/ 962108 w 3686861"/>
              <a:gd name="connsiteY3" fmla="*/ 1352359 h 1352359"/>
              <a:gd name="connsiteX4" fmla="*/ 1258216 w 3686861"/>
              <a:gd name="connsiteY4" fmla="*/ 877825 h 1352359"/>
              <a:gd name="connsiteX5" fmla="*/ 1389889 w 3686861"/>
              <a:gd name="connsiteY5" fmla="*/ 1060704 h 1352359"/>
              <a:gd name="connsiteX6" fmla="*/ 1609344 w 3686861"/>
              <a:gd name="connsiteY6" fmla="*/ 0 h 1352359"/>
              <a:gd name="connsiteX7" fmla="*/ 1865376 w 3686861"/>
              <a:gd name="connsiteY7" fmla="*/ 1024128 h 1352359"/>
              <a:gd name="connsiteX8" fmla="*/ 1982420 w 3686861"/>
              <a:gd name="connsiteY8" fmla="*/ 870509 h 1352359"/>
              <a:gd name="connsiteX9" fmla="*/ 2040942 w 3686861"/>
              <a:gd name="connsiteY9" fmla="*/ 1016813 h 1352359"/>
              <a:gd name="connsiteX10" fmla="*/ 2172614 w 3686861"/>
              <a:gd name="connsiteY10" fmla="*/ 892455 h 1352359"/>
              <a:gd name="connsiteX11" fmla="*/ 2275028 w 3686861"/>
              <a:gd name="connsiteY11" fmla="*/ 994868 h 1352359"/>
              <a:gd name="connsiteX12" fmla="*/ 2457908 w 3686861"/>
              <a:gd name="connsiteY12" fmla="*/ 570586 h 1352359"/>
              <a:gd name="connsiteX13" fmla="*/ 2626156 w 3686861"/>
              <a:gd name="connsiteY13" fmla="*/ 929030 h 1352359"/>
              <a:gd name="connsiteX14" fmla="*/ 2772461 w 3686861"/>
              <a:gd name="connsiteY14" fmla="*/ 790042 h 1352359"/>
              <a:gd name="connsiteX15" fmla="*/ 2896819 w 3686861"/>
              <a:gd name="connsiteY15" fmla="*/ 987552 h 1352359"/>
              <a:gd name="connsiteX16" fmla="*/ 3686861 w 3686861"/>
              <a:gd name="connsiteY16" fmla="*/ 972922 h 1352359"/>
              <a:gd name="connsiteX0" fmla="*/ 0 w 3686861"/>
              <a:gd name="connsiteY0" fmla="*/ 1031444 h 1352359"/>
              <a:gd name="connsiteX1" fmla="*/ 512064 w 3686861"/>
              <a:gd name="connsiteY1" fmla="*/ 1031444 h 1352359"/>
              <a:gd name="connsiteX2" fmla="*/ 717844 w 3686861"/>
              <a:gd name="connsiteY2" fmla="*/ 619884 h 1352359"/>
              <a:gd name="connsiteX3" fmla="*/ 962108 w 3686861"/>
              <a:gd name="connsiteY3" fmla="*/ 1352359 h 1352359"/>
              <a:gd name="connsiteX4" fmla="*/ 1258216 w 3686861"/>
              <a:gd name="connsiteY4" fmla="*/ 877825 h 1352359"/>
              <a:gd name="connsiteX5" fmla="*/ 1389889 w 3686861"/>
              <a:gd name="connsiteY5" fmla="*/ 1060704 h 1352359"/>
              <a:gd name="connsiteX6" fmla="*/ 1609344 w 3686861"/>
              <a:gd name="connsiteY6" fmla="*/ 0 h 1352359"/>
              <a:gd name="connsiteX7" fmla="*/ 1865376 w 3686861"/>
              <a:gd name="connsiteY7" fmla="*/ 1024128 h 1352359"/>
              <a:gd name="connsiteX8" fmla="*/ 1982420 w 3686861"/>
              <a:gd name="connsiteY8" fmla="*/ 870509 h 1352359"/>
              <a:gd name="connsiteX9" fmla="*/ 2040942 w 3686861"/>
              <a:gd name="connsiteY9" fmla="*/ 1016813 h 1352359"/>
              <a:gd name="connsiteX10" fmla="*/ 2172614 w 3686861"/>
              <a:gd name="connsiteY10" fmla="*/ 892455 h 1352359"/>
              <a:gd name="connsiteX11" fmla="*/ 2275028 w 3686861"/>
              <a:gd name="connsiteY11" fmla="*/ 994868 h 1352359"/>
              <a:gd name="connsiteX12" fmla="*/ 2457908 w 3686861"/>
              <a:gd name="connsiteY12" fmla="*/ 570586 h 1352359"/>
              <a:gd name="connsiteX13" fmla="*/ 2626156 w 3686861"/>
              <a:gd name="connsiteY13" fmla="*/ 929030 h 1352359"/>
              <a:gd name="connsiteX14" fmla="*/ 2772461 w 3686861"/>
              <a:gd name="connsiteY14" fmla="*/ 790042 h 1352359"/>
              <a:gd name="connsiteX15" fmla="*/ 2896819 w 3686861"/>
              <a:gd name="connsiteY15" fmla="*/ 987552 h 1352359"/>
              <a:gd name="connsiteX16" fmla="*/ 3686861 w 3686861"/>
              <a:gd name="connsiteY16" fmla="*/ 972922 h 1352359"/>
              <a:gd name="connsiteX0" fmla="*/ 0 w 3686861"/>
              <a:gd name="connsiteY0" fmla="*/ 1031444 h 1352359"/>
              <a:gd name="connsiteX1" fmla="*/ 512064 w 3686861"/>
              <a:gd name="connsiteY1" fmla="*/ 1031444 h 1352359"/>
              <a:gd name="connsiteX2" fmla="*/ 717844 w 3686861"/>
              <a:gd name="connsiteY2" fmla="*/ 619884 h 1352359"/>
              <a:gd name="connsiteX3" fmla="*/ 962108 w 3686861"/>
              <a:gd name="connsiteY3" fmla="*/ 1352359 h 1352359"/>
              <a:gd name="connsiteX4" fmla="*/ 1091239 w 3686861"/>
              <a:gd name="connsiteY4" fmla="*/ 814215 h 1352359"/>
              <a:gd name="connsiteX5" fmla="*/ 1389889 w 3686861"/>
              <a:gd name="connsiteY5" fmla="*/ 1060704 h 1352359"/>
              <a:gd name="connsiteX6" fmla="*/ 1609344 w 3686861"/>
              <a:gd name="connsiteY6" fmla="*/ 0 h 1352359"/>
              <a:gd name="connsiteX7" fmla="*/ 1865376 w 3686861"/>
              <a:gd name="connsiteY7" fmla="*/ 1024128 h 1352359"/>
              <a:gd name="connsiteX8" fmla="*/ 1982420 w 3686861"/>
              <a:gd name="connsiteY8" fmla="*/ 870509 h 1352359"/>
              <a:gd name="connsiteX9" fmla="*/ 2040942 w 3686861"/>
              <a:gd name="connsiteY9" fmla="*/ 1016813 h 1352359"/>
              <a:gd name="connsiteX10" fmla="*/ 2172614 w 3686861"/>
              <a:gd name="connsiteY10" fmla="*/ 892455 h 1352359"/>
              <a:gd name="connsiteX11" fmla="*/ 2275028 w 3686861"/>
              <a:gd name="connsiteY11" fmla="*/ 994868 h 1352359"/>
              <a:gd name="connsiteX12" fmla="*/ 2457908 w 3686861"/>
              <a:gd name="connsiteY12" fmla="*/ 570586 h 1352359"/>
              <a:gd name="connsiteX13" fmla="*/ 2626156 w 3686861"/>
              <a:gd name="connsiteY13" fmla="*/ 929030 h 1352359"/>
              <a:gd name="connsiteX14" fmla="*/ 2772461 w 3686861"/>
              <a:gd name="connsiteY14" fmla="*/ 790042 h 1352359"/>
              <a:gd name="connsiteX15" fmla="*/ 2896819 w 3686861"/>
              <a:gd name="connsiteY15" fmla="*/ 987552 h 1352359"/>
              <a:gd name="connsiteX16" fmla="*/ 3686861 w 3686861"/>
              <a:gd name="connsiteY16" fmla="*/ 972922 h 1352359"/>
              <a:gd name="connsiteX0" fmla="*/ 0 w 3686861"/>
              <a:gd name="connsiteY0" fmla="*/ 1031444 h 1328505"/>
              <a:gd name="connsiteX1" fmla="*/ 512064 w 3686861"/>
              <a:gd name="connsiteY1" fmla="*/ 1031444 h 1328505"/>
              <a:gd name="connsiteX2" fmla="*/ 717844 w 3686861"/>
              <a:gd name="connsiteY2" fmla="*/ 619884 h 1328505"/>
              <a:gd name="connsiteX3" fmla="*/ 834887 w 3686861"/>
              <a:gd name="connsiteY3" fmla="*/ 1328505 h 1328505"/>
              <a:gd name="connsiteX4" fmla="*/ 1091239 w 3686861"/>
              <a:gd name="connsiteY4" fmla="*/ 814215 h 1328505"/>
              <a:gd name="connsiteX5" fmla="*/ 1389889 w 3686861"/>
              <a:gd name="connsiteY5" fmla="*/ 1060704 h 1328505"/>
              <a:gd name="connsiteX6" fmla="*/ 1609344 w 3686861"/>
              <a:gd name="connsiteY6" fmla="*/ 0 h 1328505"/>
              <a:gd name="connsiteX7" fmla="*/ 1865376 w 3686861"/>
              <a:gd name="connsiteY7" fmla="*/ 1024128 h 1328505"/>
              <a:gd name="connsiteX8" fmla="*/ 1982420 w 3686861"/>
              <a:gd name="connsiteY8" fmla="*/ 870509 h 1328505"/>
              <a:gd name="connsiteX9" fmla="*/ 2040942 w 3686861"/>
              <a:gd name="connsiteY9" fmla="*/ 1016813 h 1328505"/>
              <a:gd name="connsiteX10" fmla="*/ 2172614 w 3686861"/>
              <a:gd name="connsiteY10" fmla="*/ 892455 h 1328505"/>
              <a:gd name="connsiteX11" fmla="*/ 2275028 w 3686861"/>
              <a:gd name="connsiteY11" fmla="*/ 994868 h 1328505"/>
              <a:gd name="connsiteX12" fmla="*/ 2457908 w 3686861"/>
              <a:gd name="connsiteY12" fmla="*/ 570586 h 1328505"/>
              <a:gd name="connsiteX13" fmla="*/ 2626156 w 3686861"/>
              <a:gd name="connsiteY13" fmla="*/ 929030 h 1328505"/>
              <a:gd name="connsiteX14" fmla="*/ 2772461 w 3686861"/>
              <a:gd name="connsiteY14" fmla="*/ 790042 h 1328505"/>
              <a:gd name="connsiteX15" fmla="*/ 2896819 w 3686861"/>
              <a:gd name="connsiteY15" fmla="*/ 987552 h 1328505"/>
              <a:gd name="connsiteX16" fmla="*/ 3686861 w 3686861"/>
              <a:gd name="connsiteY16" fmla="*/ 972922 h 1328505"/>
              <a:gd name="connsiteX0" fmla="*/ 0 w 3686861"/>
              <a:gd name="connsiteY0" fmla="*/ 1031444 h 1328505"/>
              <a:gd name="connsiteX1" fmla="*/ 512064 w 3686861"/>
              <a:gd name="connsiteY1" fmla="*/ 1031444 h 1328505"/>
              <a:gd name="connsiteX2" fmla="*/ 717844 w 3686861"/>
              <a:gd name="connsiteY2" fmla="*/ 619884 h 1328505"/>
              <a:gd name="connsiteX3" fmla="*/ 834887 w 3686861"/>
              <a:gd name="connsiteY3" fmla="*/ 1328505 h 1328505"/>
              <a:gd name="connsiteX4" fmla="*/ 1091239 w 3686861"/>
              <a:gd name="connsiteY4" fmla="*/ 814215 h 1328505"/>
              <a:gd name="connsiteX5" fmla="*/ 1238814 w 3686861"/>
              <a:gd name="connsiteY5" fmla="*/ 1076607 h 1328505"/>
              <a:gd name="connsiteX6" fmla="*/ 1609344 w 3686861"/>
              <a:gd name="connsiteY6" fmla="*/ 0 h 1328505"/>
              <a:gd name="connsiteX7" fmla="*/ 1865376 w 3686861"/>
              <a:gd name="connsiteY7" fmla="*/ 1024128 h 1328505"/>
              <a:gd name="connsiteX8" fmla="*/ 1982420 w 3686861"/>
              <a:gd name="connsiteY8" fmla="*/ 870509 h 1328505"/>
              <a:gd name="connsiteX9" fmla="*/ 2040942 w 3686861"/>
              <a:gd name="connsiteY9" fmla="*/ 1016813 h 1328505"/>
              <a:gd name="connsiteX10" fmla="*/ 2172614 w 3686861"/>
              <a:gd name="connsiteY10" fmla="*/ 892455 h 1328505"/>
              <a:gd name="connsiteX11" fmla="*/ 2275028 w 3686861"/>
              <a:gd name="connsiteY11" fmla="*/ 994868 h 1328505"/>
              <a:gd name="connsiteX12" fmla="*/ 2457908 w 3686861"/>
              <a:gd name="connsiteY12" fmla="*/ 570586 h 1328505"/>
              <a:gd name="connsiteX13" fmla="*/ 2626156 w 3686861"/>
              <a:gd name="connsiteY13" fmla="*/ 929030 h 1328505"/>
              <a:gd name="connsiteX14" fmla="*/ 2772461 w 3686861"/>
              <a:gd name="connsiteY14" fmla="*/ 790042 h 1328505"/>
              <a:gd name="connsiteX15" fmla="*/ 2896819 w 3686861"/>
              <a:gd name="connsiteY15" fmla="*/ 987552 h 1328505"/>
              <a:gd name="connsiteX16" fmla="*/ 3686861 w 3686861"/>
              <a:gd name="connsiteY16" fmla="*/ 972922 h 1328505"/>
              <a:gd name="connsiteX0" fmla="*/ 0 w 3686861"/>
              <a:gd name="connsiteY0" fmla="*/ 1031444 h 1328505"/>
              <a:gd name="connsiteX1" fmla="*/ 512064 w 3686861"/>
              <a:gd name="connsiteY1" fmla="*/ 1031444 h 1328505"/>
              <a:gd name="connsiteX2" fmla="*/ 717844 w 3686861"/>
              <a:gd name="connsiteY2" fmla="*/ 619884 h 1328505"/>
              <a:gd name="connsiteX3" fmla="*/ 834887 w 3686861"/>
              <a:gd name="connsiteY3" fmla="*/ 1328505 h 1328505"/>
              <a:gd name="connsiteX4" fmla="*/ 1059434 w 3686861"/>
              <a:gd name="connsiteY4" fmla="*/ 798313 h 1328505"/>
              <a:gd name="connsiteX5" fmla="*/ 1238814 w 3686861"/>
              <a:gd name="connsiteY5" fmla="*/ 1076607 h 1328505"/>
              <a:gd name="connsiteX6" fmla="*/ 1609344 w 3686861"/>
              <a:gd name="connsiteY6" fmla="*/ 0 h 1328505"/>
              <a:gd name="connsiteX7" fmla="*/ 1865376 w 3686861"/>
              <a:gd name="connsiteY7" fmla="*/ 1024128 h 1328505"/>
              <a:gd name="connsiteX8" fmla="*/ 1982420 w 3686861"/>
              <a:gd name="connsiteY8" fmla="*/ 870509 h 1328505"/>
              <a:gd name="connsiteX9" fmla="*/ 2040942 w 3686861"/>
              <a:gd name="connsiteY9" fmla="*/ 1016813 h 1328505"/>
              <a:gd name="connsiteX10" fmla="*/ 2172614 w 3686861"/>
              <a:gd name="connsiteY10" fmla="*/ 892455 h 1328505"/>
              <a:gd name="connsiteX11" fmla="*/ 2275028 w 3686861"/>
              <a:gd name="connsiteY11" fmla="*/ 994868 h 1328505"/>
              <a:gd name="connsiteX12" fmla="*/ 2457908 w 3686861"/>
              <a:gd name="connsiteY12" fmla="*/ 570586 h 1328505"/>
              <a:gd name="connsiteX13" fmla="*/ 2626156 w 3686861"/>
              <a:gd name="connsiteY13" fmla="*/ 929030 h 1328505"/>
              <a:gd name="connsiteX14" fmla="*/ 2772461 w 3686861"/>
              <a:gd name="connsiteY14" fmla="*/ 790042 h 1328505"/>
              <a:gd name="connsiteX15" fmla="*/ 2896819 w 3686861"/>
              <a:gd name="connsiteY15" fmla="*/ 987552 h 1328505"/>
              <a:gd name="connsiteX16" fmla="*/ 3686861 w 3686861"/>
              <a:gd name="connsiteY16" fmla="*/ 972922 h 1328505"/>
              <a:gd name="connsiteX0" fmla="*/ 0 w 3686861"/>
              <a:gd name="connsiteY0" fmla="*/ 1031444 h 1328505"/>
              <a:gd name="connsiteX1" fmla="*/ 512064 w 3686861"/>
              <a:gd name="connsiteY1" fmla="*/ 1031444 h 1328505"/>
              <a:gd name="connsiteX2" fmla="*/ 717844 w 3686861"/>
              <a:gd name="connsiteY2" fmla="*/ 619884 h 1328505"/>
              <a:gd name="connsiteX3" fmla="*/ 834887 w 3686861"/>
              <a:gd name="connsiteY3" fmla="*/ 1328505 h 1328505"/>
              <a:gd name="connsiteX4" fmla="*/ 1059434 w 3686861"/>
              <a:gd name="connsiteY4" fmla="*/ 798313 h 1328505"/>
              <a:gd name="connsiteX5" fmla="*/ 1119544 w 3686861"/>
              <a:gd name="connsiteY5" fmla="*/ 1076607 h 1328505"/>
              <a:gd name="connsiteX6" fmla="*/ 1609344 w 3686861"/>
              <a:gd name="connsiteY6" fmla="*/ 0 h 1328505"/>
              <a:gd name="connsiteX7" fmla="*/ 1865376 w 3686861"/>
              <a:gd name="connsiteY7" fmla="*/ 1024128 h 1328505"/>
              <a:gd name="connsiteX8" fmla="*/ 1982420 w 3686861"/>
              <a:gd name="connsiteY8" fmla="*/ 870509 h 1328505"/>
              <a:gd name="connsiteX9" fmla="*/ 2040942 w 3686861"/>
              <a:gd name="connsiteY9" fmla="*/ 1016813 h 1328505"/>
              <a:gd name="connsiteX10" fmla="*/ 2172614 w 3686861"/>
              <a:gd name="connsiteY10" fmla="*/ 892455 h 1328505"/>
              <a:gd name="connsiteX11" fmla="*/ 2275028 w 3686861"/>
              <a:gd name="connsiteY11" fmla="*/ 994868 h 1328505"/>
              <a:gd name="connsiteX12" fmla="*/ 2457908 w 3686861"/>
              <a:gd name="connsiteY12" fmla="*/ 570586 h 1328505"/>
              <a:gd name="connsiteX13" fmla="*/ 2626156 w 3686861"/>
              <a:gd name="connsiteY13" fmla="*/ 929030 h 1328505"/>
              <a:gd name="connsiteX14" fmla="*/ 2772461 w 3686861"/>
              <a:gd name="connsiteY14" fmla="*/ 790042 h 1328505"/>
              <a:gd name="connsiteX15" fmla="*/ 2896819 w 3686861"/>
              <a:gd name="connsiteY15" fmla="*/ 987552 h 1328505"/>
              <a:gd name="connsiteX16" fmla="*/ 3686861 w 3686861"/>
              <a:gd name="connsiteY16" fmla="*/ 972922 h 1328505"/>
              <a:gd name="connsiteX0" fmla="*/ 0 w 3686861"/>
              <a:gd name="connsiteY0" fmla="*/ 1031444 h 1328505"/>
              <a:gd name="connsiteX1" fmla="*/ 512064 w 3686861"/>
              <a:gd name="connsiteY1" fmla="*/ 1031444 h 1328505"/>
              <a:gd name="connsiteX2" fmla="*/ 717844 w 3686861"/>
              <a:gd name="connsiteY2" fmla="*/ 619884 h 1328505"/>
              <a:gd name="connsiteX3" fmla="*/ 834887 w 3686861"/>
              <a:gd name="connsiteY3" fmla="*/ 1328505 h 1328505"/>
              <a:gd name="connsiteX4" fmla="*/ 1027628 w 3686861"/>
              <a:gd name="connsiteY4" fmla="*/ 806265 h 1328505"/>
              <a:gd name="connsiteX5" fmla="*/ 1119544 w 3686861"/>
              <a:gd name="connsiteY5" fmla="*/ 1076607 h 1328505"/>
              <a:gd name="connsiteX6" fmla="*/ 1609344 w 3686861"/>
              <a:gd name="connsiteY6" fmla="*/ 0 h 1328505"/>
              <a:gd name="connsiteX7" fmla="*/ 1865376 w 3686861"/>
              <a:gd name="connsiteY7" fmla="*/ 1024128 h 1328505"/>
              <a:gd name="connsiteX8" fmla="*/ 1982420 w 3686861"/>
              <a:gd name="connsiteY8" fmla="*/ 870509 h 1328505"/>
              <a:gd name="connsiteX9" fmla="*/ 2040942 w 3686861"/>
              <a:gd name="connsiteY9" fmla="*/ 1016813 h 1328505"/>
              <a:gd name="connsiteX10" fmla="*/ 2172614 w 3686861"/>
              <a:gd name="connsiteY10" fmla="*/ 892455 h 1328505"/>
              <a:gd name="connsiteX11" fmla="*/ 2275028 w 3686861"/>
              <a:gd name="connsiteY11" fmla="*/ 994868 h 1328505"/>
              <a:gd name="connsiteX12" fmla="*/ 2457908 w 3686861"/>
              <a:gd name="connsiteY12" fmla="*/ 570586 h 1328505"/>
              <a:gd name="connsiteX13" fmla="*/ 2626156 w 3686861"/>
              <a:gd name="connsiteY13" fmla="*/ 929030 h 1328505"/>
              <a:gd name="connsiteX14" fmla="*/ 2772461 w 3686861"/>
              <a:gd name="connsiteY14" fmla="*/ 790042 h 1328505"/>
              <a:gd name="connsiteX15" fmla="*/ 2896819 w 3686861"/>
              <a:gd name="connsiteY15" fmla="*/ 987552 h 1328505"/>
              <a:gd name="connsiteX16" fmla="*/ 3686861 w 3686861"/>
              <a:gd name="connsiteY16" fmla="*/ 972922 h 1328505"/>
              <a:gd name="connsiteX0" fmla="*/ 0 w 3686861"/>
              <a:gd name="connsiteY0" fmla="*/ 1031444 h 1328505"/>
              <a:gd name="connsiteX1" fmla="*/ 512064 w 3686861"/>
              <a:gd name="connsiteY1" fmla="*/ 1031444 h 1328505"/>
              <a:gd name="connsiteX2" fmla="*/ 693990 w 3686861"/>
              <a:gd name="connsiteY2" fmla="*/ 619884 h 1328505"/>
              <a:gd name="connsiteX3" fmla="*/ 834887 w 3686861"/>
              <a:gd name="connsiteY3" fmla="*/ 1328505 h 1328505"/>
              <a:gd name="connsiteX4" fmla="*/ 1027628 w 3686861"/>
              <a:gd name="connsiteY4" fmla="*/ 806265 h 1328505"/>
              <a:gd name="connsiteX5" fmla="*/ 1119544 w 3686861"/>
              <a:gd name="connsiteY5" fmla="*/ 1076607 h 1328505"/>
              <a:gd name="connsiteX6" fmla="*/ 1609344 w 3686861"/>
              <a:gd name="connsiteY6" fmla="*/ 0 h 1328505"/>
              <a:gd name="connsiteX7" fmla="*/ 1865376 w 3686861"/>
              <a:gd name="connsiteY7" fmla="*/ 1024128 h 1328505"/>
              <a:gd name="connsiteX8" fmla="*/ 1982420 w 3686861"/>
              <a:gd name="connsiteY8" fmla="*/ 870509 h 1328505"/>
              <a:gd name="connsiteX9" fmla="*/ 2040942 w 3686861"/>
              <a:gd name="connsiteY9" fmla="*/ 1016813 h 1328505"/>
              <a:gd name="connsiteX10" fmla="*/ 2172614 w 3686861"/>
              <a:gd name="connsiteY10" fmla="*/ 892455 h 1328505"/>
              <a:gd name="connsiteX11" fmla="*/ 2275028 w 3686861"/>
              <a:gd name="connsiteY11" fmla="*/ 994868 h 1328505"/>
              <a:gd name="connsiteX12" fmla="*/ 2457908 w 3686861"/>
              <a:gd name="connsiteY12" fmla="*/ 570586 h 1328505"/>
              <a:gd name="connsiteX13" fmla="*/ 2626156 w 3686861"/>
              <a:gd name="connsiteY13" fmla="*/ 929030 h 1328505"/>
              <a:gd name="connsiteX14" fmla="*/ 2772461 w 3686861"/>
              <a:gd name="connsiteY14" fmla="*/ 790042 h 1328505"/>
              <a:gd name="connsiteX15" fmla="*/ 2896819 w 3686861"/>
              <a:gd name="connsiteY15" fmla="*/ 987552 h 1328505"/>
              <a:gd name="connsiteX16" fmla="*/ 3686861 w 3686861"/>
              <a:gd name="connsiteY16" fmla="*/ 972922 h 1328505"/>
              <a:gd name="connsiteX0" fmla="*/ 0 w 3686861"/>
              <a:gd name="connsiteY0" fmla="*/ 1047347 h 1344408"/>
              <a:gd name="connsiteX1" fmla="*/ 512064 w 3686861"/>
              <a:gd name="connsiteY1" fmla="*/ 1047347 h 1344408"/>
              <a:gd name="connsiteX2" fmla="*/ 693990 w 3686861"/>
              <a:gd name="connsiteY2" fmla="*/ 635787 h 1344408"/>
              <a:gd name="connsiteX3" fmla="*/ 834887 w 3686861"/>
              <a:gd name="connsiteY3" fmla="*/ 1344408 h 1344408"/>
              <a:gd name="connsiteX4" fmla="*/ 1027628 w 3686861"/>
              <a:gd name="connsiteY4" fmla="*/ 822168 h 1344408"/>
              <a:gd name="connsiteX5" fmla="*/ 1119544 w 3686861"/>
              <a:gd name="connsiteY5" fmla="*/ 1092510 h 1344408"/>
              <a:gd name="connsiteX6" fmla="*/ 1402610 w 3686861"/>
              <a:gd name="connsiteY6" fmla="*/ 0 h 1344408"/>
              <a:gd name="connsiteX7" fmla="*/ 1865376 w 3686861"/>
              <a:gd name="connsiteY7" fmla="*/ 1040031 h 1344408"/>
              <a:gd name="connsiteX8" fmla="*/ 1982420 w 3686861"/>
              <a:gd name="connsiteY8" fmla="*/ 886412 h 1344408"/>
              <a:gd name="connsiteX9" fmla="*/ 2040942 w 3686861"/>
              <a:gd name="connsiteY9" fmla="*/ 1032716 h 1344408"/>
              <a:gd name="connsiteX10" fmla="*/ 2172614 w 3686861"/>
              <a:gd name="connsiteY10" fmla="*/ 908358 h 1344408"/>
              <a:gd name="connsiteX11" fmla="*/ 2275028 w 3686861"/>
              <a:gd name="connsiteY11" fmla="*/ 1010771 h 1344408"/>
              <a:gd name="connsiteX12" fmla="*/ 2457908 w 3686861"/>
              <a:gd name="connsiteY12" fmla="*/ 586489 h 1344408"/>
              <a:gd name="connsiteX13" fmla="*/ 2626156 w 3686861"/>
              <a:gd name="connsiteY13" fmla="*/ 944933 h 1344408"/>
              <a:gd name="connsiteX14" fmla="*/ 2772461 w 3686861"/>
              <a:gd name="connsiteY14" fmla="*/ 805945 h 1344408"/>
              <a:gd name="connsiteX15" fmla="*/ 2896819 w 3686861"/>
              <a:gd name="connsiteY15" fmla="*/ 1003455 h 1344408"/>
              <a:gd name="connsiteX16" fmla="*/ 3686861 w 3686861"/>
              <a:gd name="connsiteY16" fmla="*/ 988825 h 1344408"/>
              <a:gd name="connsiteX0" fmla="*/ 0 w 3686861"/>
              <a:gd name="connsiteY0" fmla="*/ 1047347 h 1344408"/>
              <a:gd name="connsiteX1" fmla="*/ 512064 w 3686861"/>
              <a:gd name="connsiteY1" fmla="*/ 1047347 h 1344408"/>
              <a:gd name="connsiteX2" fmla="*/ 693990 w 3686861"/>
              <a:gd name="connsiteY2" fmla="*/ 635787 h 1344408"/>
              <a:gd name="connsiteX3" fmla="*/ 834887 w 3686861"/>
              <a:gd name="connsiteY3" fmla="*/ 1344408 h 1344408"/>
              <a:gd name="connsiteX4" fmla="*/ 1027628 w 3686861"/>
              <a:gd name="connsiteY4" fmla="*/ 822168 h 1344408"/>
              <a:gd name="connsiteX5" fmla="*/ 1119544 w 3686861"/>
              <a:gd name="connsiteY5" fmla="*/ 1092510 h 1344408"/>
              <a:gd name="connsiteX6" fmla="*/ 1402610 w 3686861"/>
              <a:gd name="connsiteY6" fmla="*/ 0 h 1344408"/>
              <a:gd name="connsiteX7" fmla="*/ 1571178 w 3686861"/>
              <a:gd name="connsiteY7" fmla="*/ 1127496 h 1344408"/>
              <a:gd name="connsiteX8" fmla="*/ 1982420 w 3686861"/>
              <a:gd name="connsiteY8" fmla="*/ 886412 h 1344408"/>
              <a:gd name="connsiteX9" fmla="*/ 2040942 w 3686861"/>
              <a:gd name="connsiteY9" fmla="*/ 1032716 h 1344408"/>
              <a:gd name="connsiteX10" fmla="*/ 2172614 w 3686861"/>
              <a:gd name="connsiteY10" fmla="*/ 908358 h 1344408"/>
              <a:gd name="connsiteX11" fmla="*/ 2275028 w 3686861"/>
              <a:gd name="connsiteY11" fmla="*/ 1010771 h 1344408"/>
              <a:gd name="connsiteX12" fmla="*/ 2457908 w 3686861"/>
              <a:gd name="connsiteY12" fmla="*/ 586489 h 1344408"/>
              <a:gd name="connsiteX13" fmla="*/ 2626156 w 3686861"/>
              <a:gd name="connsiteY13" fmla="*/ 944933 h 1344408"/>
              <a:gd name="connsiteX14" fmla="*/ 2772461 w 3686861"/>
              <a:gd name="connsiteY14" fmla="*/ 805945 h 1344408"/>
              <a:gd name="connsiteX15" fmla="*/ 2896819 w 3686861"/>
              <a:gd name="connsiteY15" fmla="*/ 1003455 h 1344408"/>
              <a:gd name="connsiteX16" fmla="*/ 3686861 w 3686861"/>
              <a:gd name="connsiteY16" fmla="*/ 988825 h 1344408"/>
              <a:gd name="connsiteX0" fmla="*/ 0 w 3686861"/>
              <a:gd name="connsiteY0" fmla="*/ 1055298 h 1352359"/>
              <a:gd name="connsiteX1" fmla="*/ 512064 w 3686861"/>
              <a:gd name="connsiteY1" fmla="*/ 1055298 h 1352359"/>
              <a:gd name="connsiteX2" fmla="*/ 693990 w 3686861"/>
              <a:gd name="connsiteY2" fmla="*/ 643738 h 1352359"/>
              <a:gd name="connsiteX3" fmla="*/ 834887 w 3686861"/>
              <a:gd name="connsiteY3" fmla="*/ 1352359 h 1352359"/>
              <a:gd name="connsiteX4" fmla="*/ 1027628 w 3686861"/>
              <a:gd name="connsiteY4" fmla="*/ 830119 h 1352359"/>
              <a:gd name="connsiteX5" fmla="*/ 1119544 w 3686861"/>
              <a:gd name="connsiteY5" fmla="*/ 1100461 h 1352359"/>
              <a:gd name="connsiteX6" fmla="*/ 1370805 w 3686861"/>
              <a:gd name="connsiteY6" fmla="*/ 0 h 1352359"/>
              <a:gd name="connsiteX7" fmla="*/ 1571178 w 3686861"/>
              <a:gd name="connsiteY7" fmla="*/ 1135447 h 1352359"/>
              <a:gd name="connsiteX8" fmla="*/ 1982420 w 3686861"/>
              <a:gd name="connsiteY8" fmla="*/ 894363 h 1352359"/>
              <a:gd name="connsiteX9" fmla="*/ 2040942 w 3686861"/>
              <a:gd name="connsiteY9" fmla="*/ 1040667 h 1352359"/>
              <a:gd name="connsiteX10" fmla="*/ 2172614 w 3686861"/>
              <a:gd name="connsiteY10" fmla="*/ 916309 h 1352359"/>
              <a:gd name="connsiteX11" fmla="*/ 2275028 w 3686861"/>
              <a:gd name="connsiteY11" fmla="*/ 1018722 h 1352359"/>
              <a:gd name="connsiteX12" fmla="*/ 2457908 w 3686861"/>
              <a:gd name="connsiteY12" fmla="*/ 594440 h 1352359"/>
              <a:gd name="connsiteX13" fmla="*/ 2626156 w 3686861"/>
              <a:gd name="connsiteY13" fmla="*/ 952884 h 1352359"/>
              <a:gd name="connsiteX14" fmla="*/ 2772461 w 3686861"/>
              <a:gd name="connsiteY14" fmla="*/ 813896 h 1352359"/>
              <a:gd name="connsiteX15" fmla="*/ 2896819 w 3686861"/>
              <a:gd name="connsiteY15" fmla="*/ 1011406 h 1352359"/>
              <a:gd name="connsiteX16" fmla="*/ 3686861 w 3686861"/>
              <a:gd name="connsiteY16" fmla="*/ 996776 h 1352359"/>
              <a:gd name="connsiteX0" fmla="*/ 0 w 3686861"/>
              <a:gd name="connsiteY0" fmla="*/ 1055298 h 1352359"/>
              <a:gd name="connsiteX1" fmla="*/ 512064 w 3686861"/>
              <a:gd name="connsiteY1" fmla="*/ 1055298 h 1352359"/>
              <a:gd name="connsiteX2" fmla="*/ 693990 w 3686861"/>
              <a:gd name="connsiteY2" fmla="*/ 643738 h 1352359"/>
              <a:gd name="connsiteX3" fmla="*/ 834887 w 3686861"/>
              <a:gd name="connsiteY3" fmla="*/ 1352359 h 1352359"/>
              <a:gd name="connsiteX4" fmla="*/ 1027628 w 3686861"/>
              <a:gd name="connsiteY4" fmla="*/ 830119 h 1352359"/>
              <a:gd name="connsiteX5" fmla="*/ 1119544 w 3686861"/>
              <a:gd name="connsiteY5" fmla="*/ 1100461 h 1352359"/>
              <a:gd name="connsiteX6" fmla="*/ 1370805 w 3686861"/>
              <a:gd name="connsiteY6" fmla="*/ 0 h 1352359"/>
              <a:gd name="connsiteX7" fmla="*/ 1459860 w 3686861"/>
              <a:gd name="connsiteY7" fmla="*/ 1262668 h 1352359"/>
              <a:gd name="connsiteX8" fmla="*/ 1982420 w 3686861"/>
              <a:gd name="connsiteY8" fmla="*/ 894363 h 1352359"/>
              <a:gd name="connsiteX9" fmla="*/ 2040942 w 3686861"/>
              <a:gd name="connsiteY9" fmla="*/ 1040667 h 1352359"/>
              <a:gd name="connsiteX10" fmla="*/ 2172614 w 3686861"/>
              <a:gd name="connsiteY10" fmla="*/ 916309 h 1352359"/>
              <a:gd name="connsiteX11" fmla="*/ 2275028 w 3686861"/>
              <a:gd name="connsiteY11" fmla="*/ 1018722 h 1352359"/>
              <a:gd name="connsiteX12" fmla="*/ 2457908 w 3686861"/>
              <a:gd name="connsiteY12" fmla="*/ 594440 h 1352359"/>
              <a:gd name="connsiteX13" fmla="*/ 2626156 w 3686861"/>
              <a:gd name="connsiteY13" fmla="*/ 952884 h 1352359"/>
              <a:gd name="connsiteX14" fmla="*/ 2772461 w 3686861"/>
              <a:gd name="connsiteY14" fmla="*/ 813896 h 1352359"/>
              <a:gd name="connsiteX15" fmla="*/ 2896819 w 3686861"/>
              <a:gd name="connsiteY15" fmla="*/ 1011406 h 1352359"/>
              <a:gd name="connsiteX16" fmla="*/ 3686861 w 3686861"/>
              <a:gd name="connsiteY16" fmla="*/ 996776 h 1352359"/>
              <a:gd name="connsiteX0" fmla="*/ 0 w 3686861"/>
              <a:gd name="connsiteY0" fmla="*/ 1055298 h 1352359"/>
              <a:gd name="connsiteX1" fmla="*/ 512064 w 3686861"/>
              <a:gd name="connsiteY1" fmla="*/ 1055298 h 1352359"/>
              <a:gd name="connsiteX2" fmla="*/ 693990 w 3686861"/>
              <a:gd name="connsiteY2" fmla="*/ 643738 h 1352359"/>
              <a:gd name="connsiteX3" fmla="*/ 834887 w 3686861"/>
              <a:gd name="connsiteY3" fmla="*/ 1352359 h 1352359"/>
              <a:gd name="connsiteX4" fmla="*/ 1027628 w 3686861"/>
              <a:gd name="connsiteY4" fmla="*/ 830119 h 1352359"/>
              <a:gd name="connsiteX5" fmla="*/ 1119544 w 3686861"/>
              <a:gd name="connsiteY5" fmla="*/ 1100461 h 1352359"/>
              <a:gd name="connsiteX6" fmla="*/ 1370805 w 3686861"/>
              <a:gd name="connsiteY6" fmla="*/ 0 h 1352359"/>
              <a:gd name="connsiteX7" fmla="*/ 1459860 w 3686861"/>
              <a:gd name="connsiteY7" fmla="*/ 1262668 h 1352359"/>
              <a:gd name="connsiteX8" fmla="*/ 1672319 w 3686861"/>
              <a:gd name="connsiteY8" fmla="*/ 814850 h 1352359"/>
              <a:gd name="connsiteX9" fmla="*/ 2040942 w 3686861"/>
              <a:gd name="connsiteY9" fmla="*/ 1040667 h 1352359"/>
              <a:gd name="connsiteX10" fmla="*/ 2172614 w 3686861"/>
              <a:gd name="connsiteY10" fmla="*/ 916309 h 1352359"/>
              <a:gd name="connsiteX11" fmla="*/ 2275028 w 3686861"/>
              <a:gd name="connsiteY11" fmla="*/ 1018722 h 1352359"/>
              <a:gd name="connsiteX12" fmla="*/ 2457908 w 3686861"/>
              <a:gd name="connsiteY12" fmla="*/ 594440 h 1352359"/>
              <a:gd name="connsiteX13" fmla="*/ 2626156 w 3686861"/>
              <a:gd name="connsiteY13" fmla="*/ 952884 h 1352359"/>
              <a:gd name="connsiteX14" fmla="*/ 2772461 w 3686861"/>
              <a:gd name="connsiteY14" fmla="*/ 813896 h 1352359"/>
              <a:gd name="connsiteX15" fmla="*/ 2896819 w 3686861"/>
              <a:gd name="connsiteY15" fmla="*/ 1011406 h 1352359"/>
              <a:gd name="connsiteX16" fmla="*/ 3686861 w 3686861"/>
              <a:gd name="connsiteY16" fmla="*/ 996776 h 1352359"/>
              <a:gd name="connsiteX0" fmla="*/ 0 w 3686861"/>
              <a:gd name="connsiteY0" fmla="*/ 1055298 h 1352359"/>
              <a:gd name="connsiteX1" fmla="*/ 512064 w 3686861"/>
              <a:gd name="connsiteY1" fmla="*/ 1055298 h 1352359"/>
              <a:gd name="connsiteX2" fmla="*/ 693990 w 3686861"/>
              <a:gd name="connsiteY2" fmla="*/ 643738 h 1352359"/>
              <a:gd name="connsiteX3" fmla="*/ 834887 w 3686861"/>
              <a:gd name="connsiteY3" fmla="*/ 1352359 h 1352359"/>
              <a:gd name="connsiteX4" fmla="*/ 1027628 w 3686861"/>
              <a:gd name="connsiteY4" fmla="*/ 830119 h 1352359"/>
              <a:gd name="connsiteX5" fmla="*/ 1119544 w 3686861"/>
              <a:gd name="connsiteY5" fmla="*/ 1100461 h 1352359"/>
              <a:gd name="connsiteX6" fmla="*/ 1370805 w 3686861"/>
              <a:gd name="connsiteY6" fmla="*/ 0 h 1352359"/>
              <a:gd name="connsiteX7" fmla="*/ 1459860 w 3686861"/>
              <a:gd name="connsiteY7" fmla="*/ 1262668 h 1352359"/>
              <a:gd name="connsiteX8" fmla="*/ 1672319 w 3686861"/>
              <a:gd name="connsiteY8" fmla="*/ 814850 h 1352359"/>
              <a:gd name="connsiteX9" fmla="*/ 1770597 w 3686861"/>
              <a:gd name="connsiteY9" fmla="*/ 1064521 h 1352359"/>
              <a:gd name="connsiteX10" fmla="*/ 2172614 w 3686861"/>
              <a:gd name="connsiteY10" fmla="*/ 916309 h 1352359"/>
              <a:gd name="connsiteX11" fmla="*/ 2275028 w 3686861"/>
              <a:gd name="connsiteY11" fmla="*/ 1018722 h 1352359"/>
              <a:gd name="connsiteX12" fmla="*/ 2457908 w 3686861"/>
              <a:gd name="connsiteY12" fmla="*/ 594440 h 1352359"/>
              <a:gd name="connsiteX13" fmla="*/ 2626156 w 3686861"/>
              <a:gd name="connsiteY13" fmla="*/ 952884 h 1352359"/>
              <a:gd name="connsiteX14" fmla="*/ 2772461 w 3686861"/>
              <a:gd name="connsiteY14" fmla="*/ 813896 h 1352359"/>
              <a:gd name="connsiteX15" fmla="*/ 2896819 w 3686861"/>
              <a:gd name="connsiteY15" fmla="*/ 1011406 h 1352359"/>
              <a:gd name="connsiteX16" fmla="*/ 3686861 w 3686861"/>
              <a:gd name="connsiteY16" fmla="*/ 996776 h 1352359"/>
              <a:gd name="connsiteX0" fmla="*/ 0 w 3686861"/>
              <a:gd name="connsiteY0" fmla="*/ 1055298 h 1352359"/>
              <a:gd name="connsiteX1" fmla="*/ 512064 w 3686861"/>
              <a:gd name="connsiteY1" fmla="*/ 1055298 h 1352359"/>
              <a:gd name="connsiteX2" fmla="*/ 693990 w 3686861"/>
              <a:gd name="connsiteY2" fmla="*/ 643738 h 1352359"/>
              <a:gd name="connsiteX3" fmla="*/ 834887 w 3686861"/>
              <a:gd name="connsiteY3" fmla="*/ 1352359 h 1352359"/>
              <a:gd name="connsiteX4" fmla="*/ 1119544 w 3686861"/>
              <a:gd name="connsiteY4" fmla="*/ 1100461 h 1352359"/>
              <a:gd name="connsiteX5" fmla="*/ 1370805 w 3686861"/>
              <a:gd name="connsiteY5" fmla="*/ 0 h 1352359"/>
              <a:gd name="connsiteX6" fmla="*/ 1459860 w 3686861"/>
              <a:gd name="connsiteY6" fmla="*/ 1262668 h 1352359"/>
              <a:gd name="connsiteX7" fmla="*/ 1672319 w 3686861"/>
              <a:gd name="connsiteY7" fmla="*/ 814850 h 1352359"/>
              <a:gd name="connsiteX8" fmla="*/ 1770597 w 3686861"/>
              <a:gd name="connsiteY8" fmla="*/ 1064521 h 1352359"/>
              <a:gd name="connsiteX9" fmla="*/ 2172614 w 3686861"/>
              <a:gd name="connsiteY9" fmla="*/ 916309 h 1352359"/>
              <a:gd name="connsiteX10" fmla="*/ 2275028 w 3686861"/>
              <a:gd name="connsiteY10" fmla="*/ 1018722 h 1352359"/>
              <a:gd name="connsiteX11" fmla="*/ 2457908 w 3686861"/>
              <a:gd name="connsiteY11" fmla="*/ 594440 h 1352359"/>
              <a:gd name="connsiteX12" fmla="*/ 2626156 w 3686861"/>
              <a:gd name="connsiteY12" fmla="*/ 952884 h 1352359"/>
              <a:gd name="connsiteX13" fmla="*/ 2772461 w 3686861"/>
              <a:gd name="connsiteY13" fmla="*/ 813896 h 1352359"/>
              <a:gd name="connsiteX14" fmla="*/ 2896819 w 3686861"/>
              <a:gd name="connsiteY14" fmla="*/ 1011406 h 1352359"/>
              <a:gd name="connsiteX15" fmla="*/ 3686861 w 3686861"/>
              <a:gd name="connsiteY15" fmla="*/ 996776 h 1352359"/>
              <a:gd name="connsiteX0" fmla="*/ 0 w 3686861"/>
              <a:gd name="connsiteY0" fmla="*/ 1055298 h 1352359"/>
              <a:gd name="connsiteX1" fmla="*/ 512064 w 3686861"/>
              <a:gd name="connsiteY1" fmla="*/ 1055298 h 1352359"/>
              <a:gd name="connsiteX2" fmla="*/ 693990 w 3686861"/>
              <a:gd name="connsiteY2" fmla="*/ 643738 h 1352359"/>
              <a:gd name="connsiteX3" fmla="*/ 834887 w 3686861"/>
              <a:gd name="connsiteY3" fmla="*/ 1352359 h 1352359"/>
              <a:gd name="connsiteX4" fmla="*/ 1370805 w 3686861"/>
              <a:gd name="connsiteY4" fmla="*/ 0 h 1352359"/>
              <a:gd name="connsiteX5" fmla="*/ 1459860 w 3686861"/>
              <a:gd name="connsiteY5" fmla="*/ 1262668 h 1352359"/>
              <a:gd name="connsiteX6" fmla="*/ 1672319 w 3686861"/>
              <a:gd name="connsiteY6" fmla="*/ 814850 h 1352359"/>
              <a:gd name="connsiteX7" fmla="*/ 1770597 w 3686861"/>
              <a:gd name="connsiteY7" fmla="*/ 1064521 h 1352359"/>
              <a:gd name="connsiteX8" fmla="*/ 2172614 w 3686861"/>
              <a:gd name="connsiteY8" fmla="*/ 916309 h 1352359"/>
              <a:gd name="connsiteX9" fmla="*/ 2275028 w 3686861"/>
              <a:gd name="connsiteY9" fmla="*/ 1018722 h 1352359"/>
              <a:gd name="connsiteX10" fmla="*/ 2457908 w 3686861"/>
              <a:gd name="connsiteY10" fmla="*/ 594440 h 1352359"/>
              <a:gd name="connsiteX11" fmla="*/ 2626156 w 3686861"/>
              <a:gd name="connsiteY11" fmla="*/ 952884 h 1352359"/>
              <a:gd name="connsiteX12" fmla="*/ 2772461 w 3686861"/>
              <a:gd name="connsiteY12" fmla="*/ 813896 h 1352359"/>
              <a:gd name="connsiteX13" fmla="*/ 2896819 w 3686861"/>
              <a:gd name="connsiteY13" fmla="*/ 1011406 h 1352359"/>
              <a:gd name="connsiteX14" fmla="*/ 3686861 w 3686861"/>
              <a:gd name="connsiteY14" fmla="*/ 996776 h 1352359"/>
              <a:gd name="connsiteX0" fmla="*/ 0 w 3686861"/>
              <a:gd name="connsiteY0" fmla="*/ 1079152 h 1376213"/>
              <a:gd name="connsiteX1" fmla="*/ 512064 w 3686861"/>
              <a:gd name="connsiteY1" fmla="*/ 1079152 h 1376213"/>
              <a:gd name="connsiteX2" fmla="*/ 693990 w 3686861"/>
              <a:gd name="connsiteY2" fmla="*/ 667592 h 1376213"/>
              <a:gd name="connsiteX3" fmla="*/ 834887 w 3686861"/>
              <a:gd name="connsiteY3" fmla="*/ 1376213 h 1376213"/>
              <a:gd name="connsiteX4" fmla="*/ 1124315 w 3686861"/>
              <a:gd name="connsiteY4" fmla="*/ 0 h 1376213"/>
              <a:gd name="connsiteX5" fmla="*/ 1459860 w 3686861"/>
              <a:gd name="connsiteY5" fmla="*/ 1286522 h 1376213"/>
              <a:gd name="connsiteX6" fmla="*/ 1672319 w 3686861"/>
              <a:gd name="connsiteY6" fmla="*/ 838704 h 1376213"/>
              <a:gd name="connsiteX7" fmla="*/ 1770597 w 3686861"/>
              <a:gd name="connsiteY7" fmla="*/ 1088375 h 1376213"/>
              <a:gd name="connsiteX8" fmla="*/ 2172614 w 3686861"/>
              <a:gd name="connsiteY8" fmla="*/ 940163 h 1376213"/>
              <a:gd name="connsiteX9" fmla="*/ 2275028 w 3686861"/>
              <a:gd name="connsiteY9" fmla="*/ 1042576 h 1376213"/>
              <a:gd name="connsiteX10" fmla="*/ 2457908 w 3686861"/>
              <a:gd name="connsiteY10" fmla="*/ 618294 h 1376213"/>
              <a:gd name="connsiteX11" fmla="*/ 2626156 w 3686861"/>
              <a:gd name="connsiteY11" fmla="*/ 976738 h 1376213"/>
              <a:gd name="connsiteX12" fmla="*/ 2772461 w 3686861"/>
              <a:gd name="connsiteY12" fmla="*/ 837750 h 1376213"/>
              <a:gd name="connsiteX13" fmla="*/ 2896819 w 3686861"/>
              <a:gd name="connsiteY13" fmla="*/ 1035260 h 1376213"/>
              <a:gd name="connsiteX14" fmla="*/ 3686861 w 3686861"/>
              <a:gd name="connsiteY14" fmla="*/ 1020630 h 1376213"/>
              <a:gd name="connsiteX0" fmla="*/ 0 w 3686861"/>
              <a:gd name="connsiteY0" fmla="*/ 1079152 h 1376213"/>
              <a:gd name="connsiteX1" fmla="*/ 512064 w 3686861"/>
              <a:gd name="connsiteY1" fmla="*/ 1079152 h 1376213"/>
              <a:gd name="connsiteX2" fmla="*/ 693990 w 3686861"/>
              <a:gd name="connsiteY2" fmla="*/ 667592 h 1376213"/>
              <a:gd name="connsiteX3" fmla="*/ 834887 w 3686861"/>
              <a:gd name="connsiteY3" fmla="*/ 1376213 h 1376213"/>
              <a:gd name="connsiteX4" fmla="*/ 1124315 w 3686861"/>
              <a:gd name="connsiteY4" fmla="*/ 0 h 1376213"/>
              <a:gd name="connsiteX5" fmla="*/ 1221321 w 3686861"/>
              <a:gd name="connsiteY5" fmla="*/ 1175204 h 1376213"/>
              <a:gd name="connsiteX6" fmla="*/ 1672319 w 3686861"/>
              <a:gd name="connsiteY6" fmla="*/ 838704 h 1376213"/>
              <a:gd name="connsiteX7" fmla="*/ 1770597 w 3686861"/>
              <a:gd name="connsiteY7" fmla="*/ 1088375 h 1376213"/>
              <a:gd name="connsiteX8" fmla="*/ 2172614 w 3686861"/>
              <a:gd name="connsiteY8" fmla="*/ 940163 h 1376213"/>
              <a:gd name="connsiteX9" fmla="*/ 2275028 w 3686861"/>
              <a:gd name="connsiteY9" fmla="*/ 1042576 h 1376213"/>
              <a:gd name="connsiteX10" fmla="*/ 2457908 w 3686861"/>
              <a:gd name="connsiteY10" fmla="*/ 618294 h 1376213"/>
              <a:gd name="connsiteX11" fmla="*/ 2626156 w 3686861"/>
              <a:gd name="connsiteY11" fmla="*/ 976738 h 1376213"/>
              <a:gd name="connsiteX12" fmla="*/ 2772461 w 3686861"/>
              <a:gd name="connsiteY12" fmla="*/ 837750 h 1376213"/>
              <a:gd name="connsiteX13" fmla="*/ 2896819 w 3686861"/>
              <a:gd name="connsiteY13" fmla="*/ 1035260 h 1376213"/>
              <a:gd name="connsiteX14" fmla="*/ 3686861 w 3686861"/>
              <a:gd name="connsiteY14" fmla="*/ 1020630 h 1376213"/>
              <a:gd name="connsiteX0" fmla="*/ 0 w 3686861"/>
              <a:gd name="connsiteY0" fmla="*/ 1079152 h 1376213"/>
              <a:gd name="connsiteX1" fmla="*/ 512064 w 3686861"/>
              <a:gd name="connsiteY1" fmla="*/ 1079152 h 1376213"/>
              <a:gd name="connsiteX2" fmla="*/ 693990 w 3686861"/>
              <a:gd name="connsiteY2" fmla="*/ 667592 h 1376213"/>
              <a:gd name="connsiteX3" fmla="*/ 834887 w 3686861"/>
              <a:gd name="connsiteY3" fmla="*/ 1376213 h 1376213"/>
              <a:gd name="connsiteX4" fmla="*/ 1068656 w 3686861"/>
              <a:gd name="connsiteY4" fmla="*/ 0 h 1376213"/>
              <a:gd name="connsiteX5" fmla="*/ 1221321 w 3686861"/>
              <a:gd name="connsiteY5" fmla="*/ 1175204 h 1376213"/>
              <a:gd name="connsiteX6" fmla="*/ 1672319 w 3686861"/>
              <a:gd name="connsiteY6" fmla="*/ 838704 h 1376213"/>
              <a:gd name="connsiteX7" fmla="*/ 1770597 w 3686861"/>
              <a:gd name="connsiteY7" fmla="*/ 1088375 h 1376213"/>
              <a:gd name="connsiteX8" fmla="*/ 2172614 w 3686861"/>
              <a:gd name="connsiteY8" fmla="*/ 940163 h 1376213"/>
              <a:gd name="connsiteX9" fmla="*/ 2275028 w 3686861"/>
              <a:gd name="connsiteY9" fmla="*/ 1042576 h 1376213"/>
              <a:gd name="connsiteX10" fmla="*/ 2457908 w 3686861"/>
              <a:gd name="connsiteY10" fmla="*/ 618294 h 1376213"/>
              <a:gd name="connsiteX11" fmla="*/ 2626156 w 3686861"/>
              <a:gd name="connsiteY11" fmla="*/ 976738 h 1376213"/>
              <a:gd name="connsiteX12" fmla="*/ 2772461 w 3686861"/>
              <a:gd name="connsiteY12" fmla="*/ 837750 h 1376213"/>
              <a:gd name="connsiteX13" fmla="*/ 2896819 w 3686861"/>
              <a:gd name="connsiteY13" fmla="*/ 1035260 h 1376213"/>
              <a:gd name="connsiteX14" fmla="*/ 3686861 w 3686861"/>
              <a:gd name="connsiteY14" fmla="*/ 1020630 h 1376213"/>
              <a:gd name="connsiteX0" fmla="*/ 0 w 3686861"/>
              <a:gd name="connsiteY0" fmla="*/ 777002 h 1074063"/>
              <a:gd name="connsiteX1" fmla="*/ 512064 w 3686861"/>
              <a:gd name="connsiteY1" fmla="*/ 777002 h 1074063"/>
              <a:gd name="connsiteX2" fmla="*/ 693990 w 3686861"/>
              <a:gd name="connsiteY2" fmla="*/ 365442 h 1074063"/>
              <a:gd name="connsiteX3" fmla="*/ 834887 w 3686861"/>
              <a:gd name="connsiteY3" fmla="*/ 1074063 h 1074063"/>
              <a:gd name="connsiteX4" fmla="*/ 1068656 w 3686861"/>
              <a:gd name="connsiteY4" fmla="*/ 0 h 1074063"/>
              <a:gd name="connsiteX5" fmla="*/ 1221321 w 3686861"/>
              <a:gd name="connsiteY5" fmla="*/ 873054 h 1074063"/>
              <a:gd name="connsiteX6" fmla="*/ 1672319 w 3686861"/>
              <a:gd name="connsiteY6" fmla="*/ 536554 h 1074063"/>
              <a:gd name="connsiteX7" fmla="*/ 1770597 w 3686861"/>
              <a:gd name="connsiteY7" fmla="*/ 786225 h 1074063"/>
              <a:gd name="connsiteX8" fmla="*/ 2172614 w 3686861"/>
              <a:gd name="connsiteY8" fmla="*/ 638013 h 1074063"/>
              <a:gd name="connsiteX9" fmla="*/ 2275028 w 3686861"/>
              <a:gd name="connsiteY9" fmla="*/ 740426 h 1074063"/>
              <a:gd name="connsiteX10" fmla="*/ 2457908 w 3686861"/>
              <a:gd name="connsiteY10" fmla="*/ 316144 h 1074063"/>
              <a:gd name="connsiteX11" fmla="*/ 2626156 w 3686861"/>
              <a:gd name="connsiteY11" fmla="*/ 674588 h 1074063"/>
              <a:gd name="connsiteX12" fmla="*/ 2772461 w 3686861"/>
              <a:gd name="connsiteY12" fmla="*/ 535600 h 1074063"/>
              <a:gd name="connsiteX13" fmla="*/ 2896819 w 3686861"/>
              <a:gd name="connsiteY13" fmla="*/ 733110 h 1074063"/>
              <a:gd name="connsiteX14" fmla="*/ 3686861 w 3686861"/>
              <a:gd name="connsiteY14" fmla="*/ 718480 h 1074063"/>
              <a:gd name="connsiteX0" fmla="*/ 0 w 3686861"/>
              <a:gd name="connsiteY0" fmla="*/ 777002 h 1074063"/>
              <a:gd name="connsiteX1" fmla="*/ 512064 w 3686861"/>
              <a:gd name="connsiteY1" fmla="*/ 777002 h 1074063"/>
              <a:gd name="connsiteX2" fmla="*/ 693990 w 3686861"/>
              <a:gd name="connsiteY2" fmla="*/ 365442 h 1074063"/>
              <a:gd name="connsiteX3" fmla="*/ 834887 w 3686861"/>
              <a:gd name="connsiteY3" fmla="*/ 1074063 h 1074063"/>
              <a:gd name="connsiteX4" fmla="*/ 1068656 w 3686861"/>
              <a:gd name="connsiteY4" fmla="*/ 0 h 1074063"/>
              <a:gd name="connsiteX5" fmla="*/ 1221321 w 3686861"/>
              <a:gd name="connsiteY5" fmla="*/ 873054 h 1074063"/>
              <a:gd name="connsiteX6" fmla="*/ 1298608 w 3686861"/>
              <a:gd name="connsiteY6" fmla="*/ 488846 h 1074063"/>
              <a:gd name="connsiteX7" fmla="*/ 1770597 w 3686861"/>
              <a:gd name="connsiteY7" fmla="*/ 786225 h 1074063"/>
              <a:gd name="connsiteX8" fmla="*/ 2172614 w 3686861"/>
              <a:gd name="connsiteY8" fmla="*/ 638013 h 1074063"/>
              <a:gd name="connsiteX9" fmla="*/ 2275028 w 3686861"/>
              <a:gd name="connsiteY9" fmla="*/ 740426 h 1074063"/>
              <a:gd name="connsiteX10" fmla="*/ 2457908 w 3686861"/>
              <a:gd name="connsiteY10" fmla="*/ 316144 h 1074063"/>
              <a:gd name="connsiteX11" fmla="*/ 2626156 w 3686861"/>
              <a:gd name="connsiteY11" fmla="*/ 674588 h 1074063"/>
              <a:gd name="connsiteX12" fmla="*/ 2772461 w 3686861"/>
              <a:gd name="connsiteY12" fmla="*/ 535600 h 1074063"/>
              <a:gd name="connsiteX13" fmla="*/ 2896819 w 3686861"/>
              <a:gd name="connsiteY13" fmla="*/ 733110 h 1074063"/>
              <a:gd name="connsiteX14" fmla="*/ 3686861 w 3686861"/>
              <a:gd name="connsiteY14" fmla="*/ 718480 h 1074063"/>
              <a:gd name="connsiteX0" fmla="*/ 0 w 3686861"/>
              <a:gd name="connsiteY0" fmla="*/ 777002 h 1074063"/>
              <a:gd name="connsiteX1" fmla="*/ 512064 w 3686861"/>
              <a:gd name="connsiteY1" fmla="*/ 777002 h 1074063"/>
              <a:gd name="connsiteX2" fmla="*/ 693990 w 3686861"/>
              <a:gd name="connsiteY2" fmla="*/ 365442 h 1074063"/>
              <a:gd name="connsiteX3" fmla="*/ 834887 w 3686861"/>
              <a:gd name="connsiteY3" fmla="*/ 1074063 h 1074063"/>
              <a:gd name="connsiteX4" fmla="*/ 1068656 w 3686861"/>
              <a:gd name="connsiteY4" fmla="*/ 0 h 1074063"/>
              <a:gd name="connsiteX5" fmla="*/ 1221321 w 3686861"/>
              <a:gd name="connsiteY5" fmla="*/ 873054 h 1074063"/>
              <a:gd name="connsiteX6" fmla="*/ 1298608 w 3686861"/>
              <a:gd name="connsiteY6" fmla="*/ 488846 h 1074063"/>
              <a:gd name="connsiteX7" fmla="*/ 1349178 w 3686861"/>
              <a:gd name="connsiteY7" fmla="*/ 802128 h 1074063"/>
              <a:gd name="connsiteX8" fmla="*/ 2172614 w 3686861"/>
              <a:gd name="connsiteY8" fmla="*/ 638013 h 1074063"/>
              <a:gd name="connsiteX9" fmla="*/ 2275028 w 3686861"/>
              <a:gd name="connsiteY9" fmla="*/ 740426 h 1074063"/>
              <a:gd name="connsiteX10" fmla="*/ 2457908 w 3686861"/>
              <a:gd name="connsiteY10" fmla="*/ 316144 h 1074063"/>
              <a:gd name="connsiteX11" fmla="*/ 2626156 w 3686861"/>
              <a:gd name="connsiteY11" fmla="*/ 674588 h 1074063"/>
              <a:gd name="connsiteX12" fmla="*/ 2772461 w 3686861"/>
              <a:gd name="connsiteY12" fmla="*/ 535600 h 1074063"/>
              <a:gd name="connsiteX13" fmla="*/ 2896819 w 3686861"/>
              <a:gd name="connsiteY13" fmla="*/ 733110 h 1074063"/>
              <a:gd name="connsiteX14" fmla="*/ 3686861 w 3686861"/>
              <a:gd name="connsiteY14" fmla="*/ 718480 h 1074063"/>
              <a:gd name="connsiteX0" fmla="*/ 0 w 3686861"/>
              <a:gd name="connsiteY0" fmla="*/ 777002 h 1074063"/>
              <a:gd name="connsiteX1" fmla="*/ 512064 w 3686861"/>
              <a:gd name="connsiteY1" fmla="*/ 777002 h 1074063"/>
              <a:gd name="connsiteX2" fmla="*/ 693990 w 3686861"/>
              <a:gd name="connsiteY2" fmla="*/ 365442 h 1074063"/>
              <a:gd name="connsiteX3" fmla="*/ 834887 w 3686861"/>
              <a:gd name="connsiteY3" fmla="*/ 1074063 h 1074063"/>
              <a:gd name="connsiteX4" fmla="*/ 1068656 w 3686861"/>
              <a:gd name="connsiteY4" fmla="*/ 0 h 1074063"/>
              <a:gd name="connsiteX5" fmla="*/ 1221321 w 3686861"/>
              <a:gd name="connsiteY5" fmla="*/ 873054 h 1074063"/>
              <a:gd name="connsiteX6" fmla="*/ 1298608 w 3686861"/>
              <a:gd name="connsiteY6" fmla="*/ 488846 h 1074063"/>
              <a:gd name="connsiteX7" fmla="*/ 1349178 w 3686861"/>
              <a:gd name="connsiteY7" fmla="*/ 802128 h 1074063"/>
              <a:gd name="connsiteX8" fmla="*/ 2148760 w 3686861"/>
              <a:gd name="connsiteY8" fmla="*/ 820893 h 1074063"/>
              <a:gd name="connsiteX9" fmla="*/ 2275028 w 3686861"/>
              <a:gd name="connsiteY9" fmla="*/ 740426 h 1074063"/>
              <a:gd name="connsiteX10" fmla="*/ 2457908 w 3686861"/>
              <a:gd name="connsiteY10" fmla="*/ 316144 h 1074063"/>
              <a:gd name="connsiteX11" fmla="*/ 2626156 w 3686861"/>
              <a:gd name="connsiteY11" fmla="*/ 674588 h 1074063"/>
              <a:gd name="connsiteX12" fmla="*/ 2772461 w 3686861"/>
              <a:gd name="connsiteY12" fmla="*/ 535600 h 1074063"/>
              <a:gd name="connsiteX13" fmla="*/ 2896819 w 3686861"/>
              <a:gd name="connsiteY13" fmla="*/ 733110 h 1074063"/>
              <a:gd name="connsiteX14" fmla="*/ 3686861 w 3686861"/>
              <a:gd name="connsiteY14" fmla="*/ 718480 h 1074063"/>
              <a:gd name="connsiteX0" fmla="*/ 0 w 3686861"/>
              <a:gd name="connsiteY0" fmla="*/ 777002 h 1074063"/>
              <a:gd name="connsiteX1" fmla="*/ 512064 w 3686861"/>
              <a:gd name="connsiteY1" fmla="*/ 777002 h 1074063"/>
              <a:gd name="connsiteX2" fmla="*/ 693990 w 3686861"/>
              <a:gd name="connsiteY2" fmla="*/ 365442 h 1074063"/>
              <a:gd name="connsiteX3" fmla="*/ 834887 w 3686861"/>
              <a:gd name="connsiteY3" fmla="*/ 1074063 h 1074063"/>
              <a:gd name="connsiteX4" fmla="*/ 1068656 w 3686861"/>
              <a:gd name="connsiteY4" fmla="*/ 0 h 1074063"/>
              <a:gd name="connsiteX5" fmla="*/ 1221321 w 3686861"/>
              <a:gd name="connsiteY5" fmla="*/ 944616 h 1074063"/>
              <a:gd name="connsiteX6" fmla="*/ 1298608 w 3686861"/>
              <a:gd name="connsiteY6" fmla="*/ 488846 h 1074063"/>
              <a:gd name="connsiteX7" fmla="*/ 1349178 w 3686861"/>
              <a:gd name="connsiteY7" fmla="*/ 802128 h 1074063"/>
              <a:gd name="connsiteX8" fmla="*/ 2148760 w 3686861"/>
              <a:gd name="connsiteY8" fmla="*/ 820893 h 1074063"/>
              <a:gd name="connsiteX9" fmla="*/ 2275028 w 3686861"/>
              <a:gd name="connsiteY9" fmla="*/ 740426 h 1074063"/>
              <a:gd name="connsiteX10" fmla="*/ 2457908 w 3686861"/>
              <a:gd name="connsiteY10" fmla="*/ 316144 h 1074063"/>
              <a:gd name="connsiteX11" fmla="*/ 2626156 w 3686861"/>
              <a:gd name="connsiteY11" fmla="*/ 674588 h 1074063"/>
              <a:gd name="connsiteX12" fmla="*/ 2772461 w 3686861"/>
              <a:gd name="connsiteY12" fmla="*/ 535600 h 1074063"/>
              <a:gd name="connsiteX13" fmla="*/ 2896819 w 3686861"/>
              <a:gd name="connsiteY13" fmla="*/ 733110 h 1074063"/>
              <a:gd name="connsiteX14" fmla="*/ 3686861 w 3686861"/>
              <a:gd name="connsiteY14" fmla="*/ 718480 h 1074063"/>
              <a:gd name="connsiteX0" fmla="*/ 0 w 3686861"/>
              <a:gd name="connsiteY0" fmla="*/ 784953 h 1082014"/>
              <a:gd name="connsiteX1" fmla="*/ 512064 w 3686861"/>
              <a:gd name="connsiteY1" fmla="*/ 784953 h 1082014"/>
              <a:gd name="connsiteX2" fmla="*/ 693990 w 3686861"/>
              <a:gd name="connsiteY2" fmla="*/ 373393 h 1082014"/>
              <a:gd name="connsiteX3" fmla="*/ 834887 w 3686861"/>
              <a:gd name="connsiteY3" fmla="*/ 1082014 h 1082014"/>
              <a:gd name="connsiteX4" fmla="*/ 1005045 w 3686861"/>
              <a:gd name="connsiteY4" fmla="*/ 0 h 1082014"/>
              <a:gd name="connsiteX5" fmla="*/ 1221321 w 3686861"/>
              <a:gd name="connsiteY5" fmla="*/ 952567 h 1082014"/>
              <a:gd name="connsiteX6" fmla="*/ 1298608 w 3686861"/>
              <a:gd name="connsiteY6" fmla="*/ 496797 h 1082014"/>
              <a:gd name="connsiteX7" fmla="*/ 1349178 w 3686861"/>
              <a:gd name="connsiteY7" fmla="*/ 810079 h 1082014"/>
              <a:gd name="connsiteX8" fmla="*/ 2148760 w 3686861"/>
              <a:gd name="connsiteY8" fmla="*/ 828844 h 1082014"/>
              <a:gd name="connsiteX9" fmla="*/ 2275028 w 3686861"/>
              <a:gd name="connsiteY9" fmla="*/ 748377 h 1082014"/>
              <a:gd name="connsiteX10" fmla="*/ 2457908 w 3686861"/>
              <a:gd name="connsiteY10" fmla="*/ 324095 h 1082014"/>
              <a:gd name="connsiteX11" fmla="*/ 2626156 w 3686861"/>
              <a:gd name="connsiteY11" fmla="*/ 682539 h 1082014"/>
              <a:gd name="connsiteX12" fmla="*/ 2772461 w 3686861"/>
              <a:gd name="connsiteY12" fmla="*/ 543551 h 1082014"/>
              <a:gd name="connsiteX13" fmla="*/ 2896819 w 3686861"/>
              <a:gd name="connsiteY13" fmla="*/ 741061 h 1082014"/>
              <a:gd name="connsiteX14" fmla="*/ 3686861 w 3686861"/>
              <a:gd name="connsiteY14" fmla="*/ 726431 h 1082014"/>
              <a:gd name="connsiteX0" fmla="*/ 0 w 3686861"/>
              <a:gd name="connsiteY0" fmla="*/ 784953 h 1082014"/>
              <a:gd name="connsiteX1" fmla="*/ 512064 w 3686861"/>
              <a:gd name="connsiteY1" fmla="*/ 784953 h 1082014"/>
              <a:gd name="connsiteX2" fmla="*/ 693990 w 3686861"/>
              <a:gd name="connsiteY2" fmla="*/ 373393 h 1082014"/>
              <a:gd name="connsiteX3" fmla="*/ 834887 w 3686861"/>
              <a:gd name="connsiteY3" fmla="*/ 1082014 h 1082014"/>
              <a:gd name="connsiteX4" fmla="*/ 1005045 w 3686861"/>
              <a:gd name="connsiteY4" fmla="*/ 0 h 1082014"/>
              <a:gd name="connsiteX5" fmla="*/ 1221321 w 3686861"/>
              <a:gd name="connsiteY5" fmla="*/ 952567 h 1082014"/>
              <a:gd name="connsiteX6" fmla="*/ 1298608 w 3686861"/>
              <a:gd name="connsiteY6" fmla="*/ 496797 h 1082014"/>
              <a:gd name="connsiteX7" fmla="*/ 1404837 w 3686861"/>
              <a:gd name="connsiteY7" fmla="*/ 786225 h 1082014"/>
              <a:gd name="connsiteX8" fmla="*/ 2148760 w 3686861"/>
              <a:gd name="connsiteY8" fmla="*/ 828844 h 1082014"/>
              <a:gd name="connsiteX9" fmla="*/ 2275028 w 3686861"/>
              <a:gd name="connsiteY9" fmla="*/ 748377 h 1082014"/>
              <a:gd name="connsiteX10" fmla="*/ 2457908 w 3686861"/>
              <a:gd name="connsiteY10" fmla="*/ 324095 h 1082014"/>
              <a:gd name="connsiteX11" fmla="*/ 2626156 w 3686861"/>
              <a:gd name="connsiteY11" fmla="*/ 682539 h 1082014"/>
              <a:gd name="connsiteX12" fmla="*/ 2772461 w 3686861"/>
              <a:gd name="connsiteY12" fmla="*/ 543551 h 1082014"/>
              <a:gd name="connsiteX13" fmla="*/ 2896819 w 3686861"/>
              <a:gd name="connsiteY13" fmla="*/ 741061 h 1082014"/>
              <a:gd name="connsiteX14" fmla="*/ 3686861 w 3686861"/>
              <a:gd name="connsiteY14" fmla="*/ 726431 h 1082014"/>
              <a:gd name="connsiteX0" fmla="*/ 0 w 3686861"/>
              <a:gd name="connsiteY0" fmla="*/ 784953 h 1082014"/>
              <a:gd name="connsiteX1" fmla="*/ 512064 w 3686861"/>
              <a:gd name="connsiteY1" fmla="*/ 784953 h 1082014"/>
              <a:gd name="connsiteX2" fmla="*/ 693990 w 3686861"/>
              <a:gd name="connsiteY2" fmla="*/ 373393 h 1082014"/>
              <a:gd name="connsiteX3" fmla="*/ 834887 w 3686861"/>
              <a:gd name="connsiteY3" fmla="*/ 1082014 h 1082014"/>
              <a:gd name="connsiteX4" fmla="*/ 1005045 w 3686861"/>
              <a:gd name="connsiteY4" fmla="*/ 0 h 1082014"/>
              <a:gd name="connsiteX5" fmla="*/ 1221321 w 3686861"/>
              <a:gd name="connsiteY5" fmla="*/ 952567 h 1082014"/>
              <a:gd name="connsiteX6" fmla="*/ 1322462 w 3686861"/>
              <a:gd name="connsiteY6" fmla="*/ 496797 h 1082014"/>
              <a:gd name="connsiteX7" fmla="*/ 1404837 w 3686861"/>
              <a:gd name="connsiteY7" fmla="*/ 786225 h 1082014"/>
              <a:gd name="connsiteX8" fmla="*/ 2148760 w 3686861"/>
              <a:gd name="connsiteY8" fmla="*/ 828844 h 1082014"/>
              <a:gd name="connsiteX9" fmla="*/ 2275028 w 3686861"/>
              <a:gd name="connsiteY9" fmla="*/ 748377 h 1082014"/>
              <a:gd name="connsiteX10" fmla="*/ 2457908 w 3686861"/>
              <a:gd name="connsiteY10" fmla="*/ 324095 h 1082014"/>
              <a:gd name="connsiteX11" fmla="*/ 2626156 w 3686861"/>
              <a:gd name="connsiteY11" fmla="*/ 682539 h 1082014"/>
              <a:gd name="connsiteX12" fmla="*/ 2772461 w 3686861"/>
              <a:gd name="connsiteY12" fmla="*/ 543551 h 1082014"/>
              <a:gd name="connsiteX13" fmla="*/ 2896819 w 3686861"/>
              <a:gd name="connsiteY13" fmla="*/ 741061 h 1082014"/>
              <a:gd name="connsiteX14" fmla="*/ 3686861 w 3686861"/>
              <a:gd name="connsiteY14" fmla="*/ 726431 h 1082014"/>
              <a:gd name="connsiteX0" fmla="*/ 0 w 3686861"/>
              <a:gd name="connsiteY0" fmla="*/ 784953 h 1082014"/>
              <a:gd name="connsiteX1" fmla="*/ 512064 w 3686861"/>
              <a:gd name="connsiteY1" fmla="*/ 784953 h 1082014"/>
              <a:gd name="connsiteX2" fmla="*/ 693990 w 3686861"/>
              <a:gd name="connsiteY2" fmla="*/ 373393 h 1082014"/>
              <a:gd name="connsiteX3" fmla="*/ 834887 w 3686861"/>
              <a:gd name="connsiteY3" fmla="*/ 1082014 h 1082014"/>
              <a:gd name="connsiteX4" fmla="*/ 1005045 w 3686861"/>
              <a:gd name="connsiteY4" fmla="*/ 0 h 1082014"/>
              <a:gd name="connsiteX5" fmla="*/ 1221321 w 3686861"/>
              <a:gd name="connsiteY5" fmla="*/ 952567 h 1082014"/>
              <a:gd name="connsiteX6" fmla="*/ 1322462 w 3686861"/>
              <a:gd name="connsiteY6" fmla="*/ 496797 h 1082014"/>
              <a:gd name="connsiteX7" fmla="*/ 1404837 w 3686861"/>
              <a:gd name="connsiteY7" fmla="*/ 786225 h 1082014"/>
              <a:gd name="connsiteX8" fmla="*/ 1759146 w 3686861"/>
              <a:gd name="connsiteY8" fmla="*/ 781136 h 1082014"/>
              <a:gd name="connsiteX9" fmla="*/ 2275028 w 3686861"/>
              <a:gd name="connsiteY9" fmla="*/ 748377 h 1082014"/>
              <a:gd name="connsiteX10" fmla="*/ 2457908 w 3686861"/>
              <a:gd name="connsiteY10" fmla="*/ 324095 h 1082014"/>
              <a:gd name="connsiteX11" fmla="*/ 2626156 w 3686861"/>
              <a:gd name="connsiteY11" fmla="*/ 682539 h 1082014"/>
              <a:gd name="connsiteX12" fmla="*/ 2772461 w 3686861"/>
              <a:gd name="connsiteY12" fmla="*/ 543551 h 1082014"/>
              <a:gd name="connsiteX13" fmla="*/ 2896819 w 3686861"/>
              <a:gd name="connsiteY13" fmla="*/ 741061 h 1082014"/>
              <a:gd name="connsiteX14" fmla="*/ 3686861 w 3686861"/>
              <a:gd name="connsiteY14" fmla="*/ 726431 h 1082014"/>
              <a:gd name="connsiteX0" fmla="*/ 0 w 3686861"/>
              <a:gd name="connsiteY0" fmla="*/ 784953 h 1082014"/>
              <a:gd name="connsiteX1" fmla="*/ 512064 w 3686861"/>
              <a:gd name="connsiteY1" fmla="*/ 784953 h 1082014"/>
              <a:gd name="connsiteX2" fmla="*/ 693990 w 3686861"/>
              <a:gd name="connsiteY2" fmla="*/ 373393 h 1082014"/>
              <a:gd name="connsiteX3" fmla="*/ 834887 w 3686861"/>
              <a:gd name="connsiteY3" fmla="*/ 1082014 h 1082014"/>
              <a:gd name="connsiteX4" fmla="*/ 1005045 w 3686861"/>
              <a:gd name="connsiteY4" fmla="*/ 0 h 1082014"/>
              <a:gd name="connsiteX5" fmla="*/ 1221321 w 3686861"/>
              <a:gd name="connsiteY5" fmla="*/ 952567 h 1082014"/>
              <a:gd name="connsiteX6" fmla="*/ 1322462 w 3686861"/>
              <a:gd name="connsiteY6" fmla="*/ 496797 h 1082014"/>
              <a:gd name="connsiteX7" fmla="*/ 1404837 w 3686861"/>
              <a:gd name="connsiteY7" fmla="*/ 786225 h 1082014"/>
              <a:gd name="connsiteX8" fmla="*/ 2275028 w 3686861"/>
              <a:gd name="connsiteY8" fmla="*/ 748377 h 1082014"/>
              <a:gd name="connsiteX9" fmla="*/ 2457908 w 3686861"/>
              <a:gd name="connsiteY9" fmla="*/ 324095 h 1082014"/>
              <a:gd name="connsiteX10" fmla="*/ 2626156 w 3686861"/>
              <a:gd name="connsiteY10" fmla="*/ 682539 h 1082014"/>
              <a:gd name="connsiteX11" fmla="*/ 2772461 w 3686861"/>
              <a:gd name="connsiteY11" fmla="*/ 543551 h 1082014"/>
              <a:gd name="connsiteX12" fmla="*/ 2896819 w 3686861"/>
              <a:gd name="connsiteY12" fmla="*/ 741061 h 1082014"/>
              <a:gd name="connsiteX13" fmla="*/ 3686861 w 3686861"/>
              <a:gd name="connsiteY13" fmla="*/ 726431 h 1082014"/>
              <a:gd name="connsiteX0" fmla="*/ 0 w 3686861"/>
              <a:gd name="connsiteY0" fmla="*/ 784953 h 1082014"/>
              <a:gd name="connsiteX1" fmla="*/ 512064 w 3686861"/>
              <a:gd name="connsiteY1" fmla="*/ 784953 h 1082014"/>
              <a:gd name="connsiteX2" fmla="*/ 693990 w 3686861"/>
              <a:gd name="connsiteY2" fmla="*/ 373393 h 1082014"/>
              <a:gd name="connsiteX3" fmla="*/ 834887 w 3686861"/>
              <a:gd name="connsiteY3" fmla="*/ 1082014 h 1082014"/>
              <a:gd name="connsiteX4" fmla="*/ 1005045 w 3686861"/>
              <a:gd name="connsiteY4" fmla="*/ 0 h 1082014"/>
              <a:gd name="connsiteX5" fmla="*/ 1221321 w 3686861"/>
              <a:gd name="connsiteY5" fmla="*/ 952567 h 1082014"/>
              <a:gd name="connsiteX6" fmla="*/ 1322462 w 3686861"/>
              <a:gd name="connsiteY6" fmla="*/ 496797 h 1082014"/>
              <a:gd name="connsiteX7" fmla="*/ 1404837 w 3686861"/>
              <a:gd name="connsiteY7" fmla="*/ 786225 h 1082014"/>
              <a:gd name="connsiteX8" fmla="*/ 2028538 w 3686861"/>
              <a:gd name="connsiteY8" fmla="*/ 764279 h 1082014"/>
              <a:gd name="connsiteX9" fmla="*/ 2457908 w 3686861"/>
              <a:gd name="connsiteY9" fmla="*/ 324095 h 1082014"/>
              <a:gd name="connsiteX10" fmla="*/ 2626156 w 3686861"/>
              <a:gd name="connsiteY10" fmla="*/ 682539 h 1082014"/>
              <a:gd name="connsiteX11" fmla="*/ 2772461 w 3686861"/>
              <a:gd name="connsiteY11" fmla="*/ 543551 h 1082014"/>
              <a:gd name="connsiteX12" fmla="*/ 2896819 w 3686861"/>
              <a:gd name="connsiteY12" fmla="*/ 741061 h 1082014"/>
              <a:gd name="connsiteX13" fmla="*/ 3686861 w 3686861"/>
              <a:gd name="connsiteY13" fmla="*/ 726431 h 1082014"/>
              <a:gd name="connsiteX0" fmla="*/ 0 w 3686861"/>
              <a:gd name="connsiteY0" fmla="*/ 784953 h 1082014"/>
              <a:gd name="connsiteX1" fmla="*/ 512064 w 3686861"/>
              <a:gd name="connsiteY1" fmla="*/ 784953 h 1082014"/>
              <a:gd name="connsiteX2" fmla="*/ 693990 w 3686861"/>
              <a:gd name="connsiteY2" fmla="*/ 373393 h 1082014"/>
              <a:gd name="connsiteX3" fmla="*/ 834887 w 3686861"/>
              <a:gd name="connsiteY3" fmla="*/ 1082014 h 1082014"/>
              <a:gd name="connsiteX4" fmla="*/ 1005045 w 3686861"/>
              <a:gd name="connsiteY4" fmla="*/ 0 h 1082014"/>
              <a:gd name="connsiteX5" fmla="*/ 1221321 w 3686861"/>
              <a:gd name="connsiteY5" fmla="*/ 952567 h 1082014"/>
              <a:gd name="connsiteX6" fmla="*/ 1322462 w 3686861"/>
              <a:gd name="connsiteY6" fmla="*/ 496797 h 1082014"/>
              <a:gd name="connsiteX7" fmla="*/ 1404837 w 3686861"/>
              <a:gd name="connsiteY7" fmla="*/ 762372 h 1082014"/>
              <a:gd name="connsiteX8" fmla="*/ 2028538 w 3686861"/>
              <a:gd name="connsiteY8" fmla="*/ 764279 h 1082014"/>
              <a:gd name="connsiteX9" fmla="*/ 2457908 w 3686861"/>
              <a:gd name="connsiteY9" fmla="*/ 324095 h 1082014"/>
              <a:gd name="connsiteX10" fmla="*/ 2626156 w 3686861"/>
              <a:gd name="connsiteY10" fmla="*/ 682539 h 1082014"/>
              <a:gd name="connsiteX11" fmla="*/ 2772461 w 3686861"/>
              <a:gd name="connsiteY11" fmla="*/ 543551 h 1082014"/>
              <a:gd name="connsiteX12" fmla="*/ 2896819 w 3686861"/>
              <a:gd name="connsiteY12" fmla="*/ 741061 h 1082014"/>
              <a:gd name="connsiteX13" fmla="*/ 3686861 w 3686861"/>
              <a:gd name="connsiteY13" fmla="*/ 726431 h 1082014"/>
              <a:gd name="connsiteX0" fmla="*/ 0 w 3686861"/>
              <a:gd name="connsiteY0" fmla="*/ 784953 h 1082014"/>
              <a:gd name="connsiteX1" fmla="*/ 512064 w 3686861"/>
              <a:gd name="connsiteY1" fmla="*/ 784953 h 1082014"/>
              <a:gd name="connsiteX2" fmla="*/ 693990 w 3686861"/>
              <a:gd name="connsiteY2" fmla="*/ 373393 h 1082014"/>
              <a:gd name="connsiteX3" fmla="*/ 834887 w 3686861"/>
              <a:gd name="connsiteY3" fmla="*/ 1082014 h 1082014"/>
              <a:gd name="connsiteX4" fmla="*/ 1005045 w 3686861"/>
              <a:gd name="connsiteY4" fmla="*/ 0 h 1082014"/>
              <a:gd name="connsiteX5" fmla="*/ 1221321 w 3686861"/>
              <a:gd name="connsiteY5" fmla="*/ 952567 h 1082014"/>
              <a:gd name="connsiteX6" fmla="*/ 1322462 w 3686861"/>
              <a:gd name="connsiteY6" fmla="*/ 496797 h 1082014"/>
              <a:gd name="connsiteX7" fmla="*/ 1404837 w 3686861"/>
              <a:gd name="connsiteY7" fmla="*/ 762372 h 1082014"/>
              <a:gd name="connsiteX8" fmla="*/ 2028538 w 3686861"/>
              <a:gd name="connsiteY8" fmla="*/ 764279 h 1082014"/>
              <a:gd name="connsiteX9" fmla="*/ 2179613 w 3686861"/>
              <a:gd name="connsiteY9" fmla="*/ 324095 h 1082014"/>
              <a:gd name="connsiteX10" fmla="*/ 2626156 w 3686861"/>
              <a:gd name="connsiteY10" fmla="*/ 682539 h 1082014"/>
              <a:gd name="connsiteX11" fmla="*/ 2772461 w 3686861"/>
              <a:gd name="connsiteY11" fmla="*/ 543551 h 1082014"/>
              <a:gd name="connsiteX12" fmla="*/ 2896819 w 3686861"/>
              <a:gd name="connsiteY12" fmla="*/ 741061 h 1082014"/>
              <a:gd name="connsiteX13" fmla="*/ 3686861 w 3686861"/>
              <a:gd name="connsiteY13" fmla="*/ 726431 h 1082014"/>
              <a:gd name="connsiteX0" fmla="*/ 0 w 3686861"/>
              <a:gd name="connsiteY0" fmla="*/ 784953 h 1082014"/>
              <a:gd name="connsiteX1" fmla="*/ 512064 w 3686861"/>
              <a:gd name="connsiteY1" fmla="*/ 784953 h 1082014"/>
              <a:gd name="connsiteX2" fmla="*/ 693990 w 3686861"/>
              <a:gd name="connsiteY2" fmla="*/ 373393 h 1082014"/>
              <a:gd name="connsiteX3" fmla="*/ 834887 w 3686861"/>
              <a:gd name="connsiteY3" fmla="*/ 1082014 h 1082014"/>
              <a:gd name="connsiteX4" fmla="*/ 1005045 w 3686861"/>
              <a:gd name="connsiteY4" fmla="*/ 0 h 1082014"/>
              <a:gd name="connsiteX5" fmla="*/ 1221321 w 3686861"/>
              <a:gd name="connsiteY5" fmla="*/ 952567 h 1082014"/>
              <a:gd name="connsiteX6" fmla="*/ 1322462 w 3686861"/>
              <a:gd name="connsiteY6" fmla="*/ 496797 h 1082014"/>
              <a:gd name="connsiteX7" fmla="*/ 1404837 w 3686861"/>
              <a:gd name="connsiteY7" fmla="*/ 762372 h 1082014"/>
              <a:gd name="connsiteX8" fmla="*/ 2028538 w 3686861"/>
              <a:gd name="connsiteY8" fmla="*/ 764279 h 1082014"/>
              <a:gd name="connsiteX9" fmla="*/ 2179613 w 3686861"/>
              <a:gd name="connsiteY9" fmla="*/ 324095 h 1082014"/>
              <a:gd name="connsiteX10" fmla="*/ 2300152 w 3686861"/>
              <a:gd name="connsiteY10" fmla="*/ 1064201 h 1082014"/>
              <a:gd name="connsiteX11" fmla="*/ 2772461 w 3686861"/>
              <a:gd name="connsiteY11" fmla="*/ 543551 h 1082014"/>
              <a:gd name="connsiteX12" fmla="*/ 2896819 w 3686861"/>
              <a:gd name="connsiteY12" fmla="*/ 741061 h 1082014"/>
              <a:gd name="connsiteX13" fmla="*/ 3686861 w 3686861"/>
              <a:gd name="connsiteY13" fmla="*/ 726431 h 1082014"/>
              <a:gd name="connsiteX0" fmla="*/ 0 w 3686861"/>
              <a:gd name="connsiteY0" fmla="*/ 821848 h 1118909"/>
              <a:gd name="connsiteX1" fmla="*/ 512064 w 3686861"/>
              <a:gd name="connsiteY1" fmla="*/ 821848 h 1118909"/>
              <a:gd name="connsiteX2" fmla="*/ 693990 w 3686861"/>
              <a:gd name="connsiteY2" fmla="*/ 410288 h 1118909"/>
              <a:gd name="connsiteX3" fmla="*/ 834887 w 3686861"/>
              <a:gd name="connsiteY3" fmla="*/ 1118909 h 1118909"/>
              <a:gd name="connsiteX4" fmla="*/ 1005045 w 3686861"/>
              <a:gd name="connsiteY4" fmla="*/ 36895 h 1118909"/>
              <a:gd name="connsiteX5" fmla="*/ 1221321 w 3686861"/>
              <a:gd name="connsiteY5" fmla="*/ 989462 h 1118909"/>
              <a:gd name="connsiteX6" fmla="*/ 1322462 w 3686861"/>
              <a:gd name="connsiteY6" fmla="*/ 533692 h 1118909"/>
              <a:gd name="connsiteX7" fmla="*/ 1404837 w 3686861"/>
              <a:gd name="connsiteY7" fmla="*/ 799267 h 1118909"/>
              <a:gd name="connsiteX8" fmla="*/ 2028538 w 3686861"/>
              <a:gd name="connsiteY8" fmla="*/ 801174 h 1118909"/>
              <a:gd name="connsiteX9" fmla="*/ 2179613 w 3686861"/>
              <a:gd name="connsiteY9" fmla="*/ 360990 h 1118909"/>
              <a:gd name="connsiteX10" fmla="*/ 2300152 w 3686861"/>
              <a:gd name="connsiteY10" fmla="*/ 1101096 h 1118909"/>
              <a:gd name="connsiteX11" fmla="*/ 2541873 w 3686861"/>
              <a:gd name="connsiteY11" fmla="*/ 0 h 1118909"/>
              <a:gd name="connsiteX12" fmla="*/ 2896819 w 3686861"/>
              <a:gd name="connsiteY12" fmla="*/ 777956 h 1118909"/>
              <a:gd name="connsiteX13" fmla="*/ 3686861 w 3686861"/>
              <a:gd name="connsiteY13" fmla="*/ 763326 h 1118909"/>
              <a:gd name="connsiteX0" fmla="*/ 0 w 3686861"/>
              <a:gd name="connsiteY0" fmla="*/ 821848 h 1118909"/>
              <a:gd name="connsiteX1" fmla="*/ 512064 w 3686861"/>
              <a:gd name="connsiteY1" fmla="*/ 821848 h 1118909"/>
              <a:gd name="connsiteX2" fmla="*/ 693990 w 3686861"/>
              <a:gd name="connsiteY2" fmla="*/ 410288 h 1118909"/>
              <a:gd name="connsiteX3" fmla="*/ 834887 w 3686861"/>
              <a:gd name="connsiteY3" fmla="*/ 1118909 h 1118909"/>
              <a:gd name="connsiteX4" fmla="*/ 1005045 w 3686861"/>
              <a:gd name="connsiteY4" fmla="*/ 36895 h 1118909"/>
              <a:gd name="connsiteX5" fmla="*/ 1221321 w 3686861"/>
              <a:gd name="connsiteY5" fmla="*/ 989462 h 1118909"/>
              <a:gd name="connsiteX6" fmla="*/ 1322462 w 3686861"/>
              <a:gd name="connsiteY6" fmla="*/ 533692 h 1118909"/>
              <a:gd name="connsiteX7" fmla="*/ 1404837 w 3686861"/>
              <a:gd name="connsiteY7" fmla="*/ 799267 h 1118909"/>
              <a:gd name="connsiteX8" fmla="*/ 2028538 w 3686861"/>
              <a:gd name="connsiteY8" fmla="*/ 801174 h 1118909"/>
              <a:gd name="connsiteX9" fmla="*/ 2179613 w 3686861"/>
              <a:gd name="connsiteY9" fmla="*/ 360990 h 1118909"/>
              <a:gd name="connsiteX10" fmla="*/ 2300152 w 3686861"/>
              <a:gd name="connsiteY10" fmla="*/ 1101096 h 1118909"/>
              <a:gd name="connsiteX11" fmla="*/ 2541873 w 3686861"/>
              <a:gd name="connsiteY11" fmla="*/ 0 h 1118909"/>
              <a:gd name="connsiteX12" fmla="*/ 2658279 w 3686861"/>
              <a:gd name="connsiteY12" fmla="*/ 897226 h 1118909"/>
              <a:gd name="connsiteX13" fmla="*/ 3686861 w 3686861"/>
              <a:gd name="connsiteY13" fmla="*/ 763326 h 1118909"/>
              <a:gd name="connsiteX0" fmla="*/ 0 w 3686861"/>
              <a:gd name="connsiteY0" fmla="*/ 821848 h 1118909"/>
              <a:gd name="connsiteX1" fmla="*/ 512064 w 3686861"/>
              <a:gd name="connsiteY1" fmla="*/ 821848 h 1118909"/>
              <a:gd name="connsiteX2" fmla="*/ 693990 w 3686861"/>
              <a:gd name="connsiteY2" fmla="*/ 410288 h 1118909"/>
              <a:gd name="connsiteX3" fmla="*/ 834887 w 3686861"/>
              <a:gd name="connsiteY3" fmla="*/ 1118909 h 1118909"/>
              <a:gd name="connsiteX4" fmla="*/ 1005045 w 3686861"/>
              <a:gd name="connsiteY4" fmla="*/ 36895 h 1118909"/>
              <a:gd name="connsiteX5" fmla="*/ 1221321 w 3686861"/>
              <a:gd name="connsiteY5" fmla="*/ 989462 h 1118909"/>
              <a:gd name="connsiteX6" fmla="*/ 1322462 w 3686861"/>
              <a:gd name="connsiteY6" fmla="*/ 533692 h 1118909"/>
              <a:gd name="connsiteX7" fmla="*/ 1404837 w 3686861"/>
              <a:gd name="connsiteY7" fmla="*/ 799267 h 1118909"/>
              <a:gd name="connsiteX8" fmla="*/ 2028538 w 3686861"/>
              <a:gd name="connsiteY8" fmla="*/ 801174 h 1118909"/>
              <a:gd name="connsiteX9" fmla="*/ 2179613 w 3686861"/>
              <a:gd name="connsiteY9" fmla="*/ 360990 h 1118909"/>
              <a:gd name="connsiteX10" fmla="*/ 2300152 w 3686861"/>
              <a:gd name="connsiteY10" fmla="*/ 1101096 h 1118909"/>
              <a:gd name="connsiteX11" fmla="*/ 2541873 w 3686861"/>
              <a:gd name="connsiteY11" fmla="*/ 0 h 1118909"/>
              <a:gd name="connsiteX12" fmla="*/ 2658279 w 3686861"/>
              <a:gd name="connsiteY12" fmla="*/ 897226 h 1118909"/>
              <a:gd name="connsiteX13" fmla="*/ 2950578 w 3686861"/>
              <a:gd name="connsiteY13" fmla="*/ 544607 h 1118909"/>
              <a:gd name="connsiteX14" fmla="*/ 3686861 w 3686861"/>
              <a:gd name="connsiteY14" fmla="*/ 763326 h 1118909"/>
              <a:gd name="connsiteX0" fmla="*/ 0 w 3686861"/>
              <a:gd name="connsiteY0" fmla="*/ 821848 h 1118909"/>
              <a:gd name="connsiteX1" fmla="*/ 512064 w 3686861"/>
              <a:gd name="connsiteY1" fmla="*/ 821848 h 1118909"/>
              <a:gd name="connsiteX2" fmla="*/ 693990 w 3686861"/>
              <a:gd name="connsiteY2" fmla="*/ 410288 h 1118909"/>
              <a:gd name="connsiteX3" fmla="*/ 834887 w 3686861"/>
              <a:gd name="connsiteY3" fmla="*/ 1118909 h 1118909"/>
              <a:gd name="connsiteX4" fmla="*/ 1005045 w 3686861"/>
              <a:gd name="connsiteY4" fmla="*/ 36895 h 1118909"/>
              <a:gd name="connsiteX5" fmla="*/ 1221321 w 3686861"/>
              <a:gd name="connsiteY5" fmla="*/ 989462 h 1118909"/>
              <a:gd name="connsiteX6" fmla="*/ 1322462 w 3686861"/>
              <a:gd name="connsiteY6" fmla="*/ 533692 h 1118909"/>
              <a:gd name="connsiteX7" fmla="*/ 1404837 w 3686861"/>
              <a:gd name="connsiteY7" fmla="*/ 799267 h 1118909"/>
              <a:gd name="connsiteX8" fmla="*/ 2028538 w 3686861"/>
              <a:gd name="connsiteY8" fmla="*/ 801174 h 1118909"/>
              <a:gd name="connsiteX9" fmla="*/ 2179613 w 3686861"/>
              <a:gd name="connsiteY9" fmla="*/ 360990 h 1118909"/>
              <a:gd name="connsiteX10" fmla="*/ 2300152 w 3686861"/>
              <a:gd name="connsiteY10" fmla="*/ 1101096 h 1118909"/>
              <a:gd name="connsiteX11" fmla="*/ 2541873 w 3686861"/>
              <a:gd name="connsiteY11" fmla="*/ 0 h 1118909"/>
              <a:gd name="connsiteX12" fmla="*/ 2658279 w 3686861"/>
              <a:gd name="connsiteY12" fmla="*/ 897226 h 1118909"/>
              <a:gd name="connsiteX13" fmla="*/ 2950578 w 3686861"/>
              <a:gd name="connsiteY13" fmla="*/ 544607 h 1118909"/>
              <a:gd name="connsiteX14" fmla="*/ 3686861 w 3686861"/>
              <a:gd name="connsiteY14" fmla="*/ 763326 h 1118909"/>
              <a:gd name="connsiteX0" fmla="*/ 0 w 3686861"/>
              <a:gd name="connsiteY0" fmla="*/ 821848 h 1118909"/>
              <a:gd name="connsiteX1" fmla="*/ 512064 w 3686861"/>
              <a:gd name="connsiteY1" fmla="*/ 821848 h 1118909"/>
              <a:gd name="connsiteX2" fmla="*/ 693990 w 3686861"/>
              <a:gd name="connsiteY2" fmla="*/ 410288 h 1118909"/>
              <a:gd name="connsiteX3" fmla="*/ 834887 w 3686861"/>
              <a:gd name="connsiteY3" fmla="*/ 1118909 h 1118909"/>
              <a:gd name="connsiteX4" fmla="*/ 1005045 w 3686861"/>
              <a:gd name="connsiteY4" fmla="*/ 36895 h 1118909"/>
              <a:gd name="connsiteX5" fmla="*/ 1221321 w 3686861"/>
              <a:gd name="connsiteY5" fmla="*/ 989462 h 1118909"/>
              <a:gd name="connsiteX6" fmla="*/ 1322462 w 3686861"/>
              <a:gd name="connsiteY6" fmla="*/ 533692 h 1118909"/>
              <a:gd name="connsiteX7" fmla="*/ 1404837 w 3686861"/>
              <a:gd name="connsiteY7" fmla="*/ 799267 h 1118909"/>
              <a:gd name="connsiteX8" fmla="*/ 2028538 w 3686861"/>
              <a:gd name="connsiteY8" fmla="*/ 801174 h 1118909"/>
              <a:gd name="connsiteX9" fmla="*/ 2179613 w 3686861"/>
              <a:gd name="connsiteY9" fmla="*/ 360990 h 1118909"/>
              <a:gd name="connsiteX10" fmla="*/ 2300152 w 3686861"/>
              <a:gd name="connsiteY10" fmla="*/ 1101096 h 1118909"/>
              <a:gd name="connsiteX11" fmla="*/ 2541873 w 3686861"/>
              <a:gd name="connsiteY11" fmla="*/ 0 h 1118909"/>
              <a:gd name="connsiteX12" fmla="*/ 2658279 w 3686861"/>
              <a:gd name="connsiteY12" fmla="*/ 897226 h 1118909"/>
              <a:gd name="connsiteX13" fmla="*/ 2950578 w 3686861"/>
              <a:gd name="connsiteY13" fmla="*/ 544607 h 1118909"/>
              <a:gd name="connsiteX14" fmla="*/ 3686861 w 3686861"/>
              <a:gd name="connsiteY14" fmla="*/ 763326 h 1118909"/>
              <a:gd name="connsiteX0" fmla="*/ 0 w 3686861"/>
              <a:gd name="connsiteY0" fmla="*/ 821848 h 1118909"/>
              <a:gd name="connsiteX1" fmla="*/ 512064 w 3686861"/>
              <a:gd name="connsiteY1" fmla="*/ 821848 h 1118909"/>
              <a:gd name="connsiteX2" fmla="*/ 693990 w 3686861"/>
              <a:gd name="connsiteY2" fmla="*/ 410288 h 1118909"/>
              <a:gd name="connsiteX3" fmla="*/ 834887 w 3686861"/>
              <a:gd name="connsiteY3" fmla="*/ 1118909 h 1118909"/>
              <a:gd name="connsiteX4" fmla="*/ 1005045 w 3686861"/>
              <a:gd name="connsiteY4" fmla="*/ 36895 h 1118909"/>
              <a:gd name="connsiteX5" fmla="*/ 1221321 w 3686861"/>
              <a:gd name="connsiteY5" fmla="*/ 989462 h 1118909"/>
              <a:gd name="connsiteX6" fmla="*/ 1322462 w 3686861"/>
              <a:gd name="connsiteY6" fmla="*/ 533692 h 1118909"/>
              <a:gd name="connsiteX7" fmla="*/ 1404837 w 3686861"/>
              <a:gd name="connsiteY7" fmla="*/ 799267 h 1118909"/>
              <a:gd name="connsiteX8" fmla="*/ 2028538 w 3686861"/>
              <a:gd name="connsiteY8" fmla="*/ 801174 h 1118909"/>
              <a:gd name="connsiteX9" fmla="*/ 2179613 w 3686861"/>
              <a:gd name="connsiteY9" fmla="*/ 360990 h 1118909"/>
              <a:gd name="connsiteX10" fmla="*/ 2300152 w 3686861"/>
              <a:gd name="connsiteY10" fmla="*/ 1101096 h 1118909"/>
              <a:gd name="connsiteX11" fmla="*/ 2541873 w 3686861"/>
              <a:gd name="connsiteY11" fmla="*/ 0 h 1118909"/>
              <a:gd name="connsiteX12" fmla="*/ 2658279 w 3686861"/>
              <a:gd name="connsiteY12" fmla="*/ 897226 h 1118909"/>
              <a:gd name="connsiteX13" fmla="*/ 2902871 w 3686861"/>
              <a:gd name="connsiteY13" fmla="*/ 504851 h 1118909"/>
              <a:gd name="connsiteX14" fmla="*/ 3686861 w 3686861"/>
              <a:gd name="connsiteY14" fmla="*/ 763326 h 1118909"/>
              <a:gd name="connsiteX0" fmla="*/ 0 w 3686861"/>
              <a:gd name="connsiteY0" fmla="*/ 821848 h 1118909"/>
              <a:gd name="connsiteX1" fmla="*/ 512064 w 3686861"/>
              <a:gd name="connsiteY1" fmla="*/ 821848 h 1118909"/>
              <a:gd name="connsiteX2" fmla="*/ 693990 w 3686861"/>
              <a:gd name="connsiteY2" fmla="*/ 410288 h 1118909"/>
              <a:gd name="connsiteX3" fmla="*/ 834887 w 3686861"/>
              <a:gd name="connsiteY3" fmla="*/ 1118909 h 1118909"/>
              <a:gd name="connsiteX4" fmla="*/ 1005045 w 3686861"/>
              <a:gd name="connsiteY4" fmla="*/ 36895 h 1118909"/>
              <a:gd name="connsiteX5" fmla="*/ 1221321 w 3686861"/>
              <a:gd name="connsiteY5" fmla="*/ 989462 h 1118909"/>
              <a:gd name="connsiteX6" fmla="*/ 1322462 w 3686861"/>
              <a:gd name="connsiteY6" fmla="*/ 533692 h 1118909"/>
              <a:gd name="connsiteX7" fmla="*/ 1404837 w 3686861"/>
              <a:gd name="connsiteY7" fmla="*/ 799267 h 1118909"/>
              <a:gd name="connsiteX8" fmla="*/ 2028538 w 3686861"/>
              <a:gd name="connsiteY8" fmla="*/ 801174 h 1118909"/>
              <a:gd name="connsiteX9" fmla="*/ 2179613 w 3686861"/>
              <a:gd name="connsiteY9" fmla="*/ 360990 h 1118909"/>
              <a:gd name="connsiteX10" fmla="*/ 2300152 w 3686861"/>
              <a:gd name="connsiteY10" fmla="*/ 1101096 h 1118909"/>
              <a:gd name="connsiteX11" fmla="*/ 2541873 w 3686861"/>
              <a:gd name="connsiteY11" fmla="*/ 0 h 1118909"/>
              <a:gd name="connsiteX12" fmla="*/ 2658279 w 3686861"/>
              <a:gd name="connsiteY12" fmla="*/ 897226 h 1118909"/>
              <a:gd name="connsiteX13" fmla="*/ 2902871 w 3686861"/>
              <a:gd name="connsiteY13" fmla="*/ 504851 h 1118909"/>
              <a:gd name="connsiteX14" fmla="*/ 3686861 w 3686861"/>
              <a:gd name="connsiteY14" fmla="*/ 763326 h 1118909"/>
              <a:gd name="connsiteX0" fmla="*/ 0 w 3686861"/>
              <a:gd name="connsiteY0" fmla="*/ 821848 h 1118909"/>
              <a:gd name="connsiteX1" fmla="*/ 512064 w 3686861"/>
              <a:gd name="connsiteY1" fmla="*/ 821848 h 1118909"/>
              <a:gd name="connsiteX2" fmla="*/ 693990 w 3686861"/>
              <a:gd name="connsiteY2" fmla="*/ 410288 h 1118909"/>
              <a:gd name="connsiteX3" fmla="*/ 834887 w 3686861"/>
              <a:gd name="connsiteY3" fmla="*/ 1118909 h 1118909"/>
              <a:gd name="connsiteX4" fmla="*/ 1005045 w 3686861"/>
              <a:gd name="connsiteY4" fmla="*/ 36895 h 1118909"/>
              <a:gd name="connsiteX5" fmla="*/ 1221321 w 3686861"/>
              <a:gd name="connsiteY5" fmla="*/ 989462 h 1118909"/>
              <a:gd name="connsiteX6" fmla="*/ 1322462 w 3686861"/>
              <a:gd name="connsiteY6" fmla="*/ 533692 h 1118909"/>
              <a:gd name="connsiteX7" fmla="*/ 1404837 w 3686861"/>
              <a:gd name="connsiteY7" fmla="*/ 799267 h 1118909"/>
              <a:gd name="connsiteX8" fmla="*/ 2028538 w 3686861"/>
              <a:gd name="connsiteY8" fmla="*/ 801174 h 1118909"/>
              <a:gd name="connsiteX9" fmla="*/ 2179613 w 3686861"/>
              <a:gd name="connsiteY9" fmla="*/ 360990 h 1118909"/>
              <a:gd name="connsiteX10" fmla="*/ 2300152 w 3686861"/>
              <a:gd name="connsiteY10" fmla="*/ 1101096 h 1118909"/>
              <a:gd name="connsiteX11" fmla="*/ 2541873 w 3686861"/>
              <a:gd name="connsiteY11" fmla="*/ 0 h 1118909"/>
              <a:gd name="connsiteX12" fmla="*/ 2658279 w 3686861"/>
              <a:gd name="connsiteY12" fmla="*/ 897226 h 1118909"/>
              <a:gd name="connsiteX13" fmla="*/ 2863114 w 3686861"/>
              <a:gd name="connsiteY13" fmla="*/ 480997 h 1118909"/>
              <a:gd name="connsiteX14" fmla="*/ 3686861 w 3686861"/>
              <a:gd name="connsiteY14" fmla="*/ 763326 h 1118909"/>
              <a:gd name="connsiteX0" fmla="*/ 0 w 3686861"/>
              <a:gd name="connsiteY0" fmla="*/ 821848 h 1118909"/>
              <a:gd name="connsiteX1" fmla="*/ 512064 w 3686861"/>
              <a:gd name="connsiteY1" fmla="*/ 821848 h 1118909"/>
              <a:gd name="connsiteX2" fmla="*/ 693990 w 3686861"/>
              <a:gd name="connsiteY2" fmla="*/ 410288 h 1118909"/>
              <a:gd name="connsiteX3" fmla="*/ 834887 w 3686861"/>
              <a:gd name="connsiteY3" fmla="*/ 1118909 h 1118909"/>
              <a:gd name="connsiteX4" fmla="*/ 1005045 w 3686861"/>
              <a:gd name="connsiteY4" fmla="*/ 36895 h 1118909"/>
              <a:gd name="connsiteX5" fmla="*/ 1221321 w 3686861"/>
              <a:gd name="connsiteY5" fmla="*/ 989462 h 1118909"/>
              <a:gd name="connsiteX6" fmla="*/ 1322462 w 3686861"/>
              <a:gd name="connsiteY6" fmla="*/ 533692 h 1118909"/>
              <a:gd name="connsiteX7" fmla="*/ 1404837 w 3686861"/>
              <a:gd name="connsiteY7" fmla="*/ 799267 h 1118909"/>
              <a:gd name="connsiteX8" fmla="*/ 2028538 w 3686861"/>
              <a:gd name="connsiteY8" fmla="*/ 801174 h 1118909"/>
              <a:gd name="connsiteX9" fmla="*/ 2179613 w 3686861"/>
              <a:gd name="connsiteY9" fmla="*/ 360990 h 1118909"/>
              <a:gd name="connsiteX10" fmla="*/ 2300152 w 3686861"/>
              <a:gd name="connsiteY10" fmla="*/ 1101096 h 1118909"/>
              <a:gd name="connsiteX11" fmla="*/ 2541873 w 3686861"/>
              <a:gd name="connsiteY11" fmla="*/ 0 h 1118909"/>
              <a:gd name="connsiteX12" fmla="*/ 2658279 w 3686861"/>
              <a:gd name="connsiteY12" fmla="*/ 897226 h 1118909"/>
              <a:gd name="connsiteX13" fmla="*/ 2863114 w 3686861"/>
              <a:gd name="connsiteY13" fmla="*/ 480997 h 1118909"/>
              <a:gd name="connsiteX14" fmla="*/ 3686861 w 3686861"/>
              <a:gd name="connsiteY14" fmla="*/ 763326 h 1118909"/>
              <a:gd name="connsiteX0" fmla="*/ 0 w 3686861"/>
              <a:gd name="connsiteY0" fmla="*/ 821848 h 1118909"/>
              <a:gd name="connsiteX1" fmla="*/ 512064 w 3686861"/>
              <a:gd name="connsiteY1" fmla="*/ 821848 h 1118909"/>
              <a:gd name="connsiteX2" fmla="*/ 693990 w 3686861"/>
              <a:gd name="connsiteY2" fmla="*/ 410288 h 1118909"/>
              <a:gd name="connsiteX3" fmla="*/ 834887 w 3686861"/>
              <a:gd name="connsiteY3" fmla="*/ 1118909 h 1118909"/>
              <a:gd name="connsiteX4" fmla="*/ 1005045 w 3686861"/>
              <a:gd name="connsiteY4" fmla="*/ 36895 h 1118909"/>
              <a:gd name="connsiteX5" fmla="*/ 1221321 w 3686861"/>
              <a:gd name="connsiteY5" fmla="*/ 989462 h 1118909"/>
              <a:gd name="connsiteX6" fmla="*/ 1322462 w 3686861"/>
              <a:gd name="connsiteY6" fmla="*/ 533692 h 1118909"/>
              <a:gd name="connsiteX7" fmla="*/ 1404837 w 3686861"/>
              <a:gd name="connsiteY7" fmla="*/ 799267 h 1118909"/>
              <a:gd name="connsiteX8" fmla="*/ 2028538 w 3686861"/>
              <a:gd name="connsiteY8" fmla="*/ 801174 h 1118909"/>
              <a:gd name="connsiteX9" fmla="*/ 2179613 w 3686861"/>
              <a:gd name="connsiteY9" fmla="*/ 360990 h 1118909"/>
              <a:gd name="connsiteX10" fmla="*/ 2300152 w 3686861"/>
              <a:gd name="connsiteY10" fmla="*/ 1101096 h 1118909"/>
              <a:gd name="connsiteX11" fmla="*/ 2541873 w 3686861"/>
              <a:gd name="connsiteY11" fmla="*/ 0 h 1118909"/>
              <a:gd name="connsiteX12" fmla="*/ 2658279 w 3686861"/>
              <a:gd name="connsiteY12" fmla="*/ 897226 h 1118909"/>
              <a:gd name="connsiteX13" fmla="*/ 2863114 w 3686861"/>
              <a:gd name="connsiteY13" fmla="*/ 480997 h 1118909"/>
              <a:gd name="connsiteX14" fmla="*/ 3686861 w 3686861"/>
              <a:gd name="connsiteY14" fmla="*/ 763326 h 1118909"/>
              <a:gd name="connsiteX0" fmla="*/ 0 w 3686861"/>
              <a:gd name="connsiteY0" fmla="*/ 821848 h 1118909"/>
              <a:gd name="connsiteX1" fmla="*/ 512064 w 3686861"/>
              <a:gd name="connsiteY1" fmla="*/ 821848 h 1118909"/>
              <a:gd name="connsiteX2" fmla="*/ 693990 w 3686861"/>
              <a:gd name="connsiteY2" fmla="*/ 410288 h 1118909"/>
              <a:gd name="connsiteX3" fmla="*/ 834887 w 3686861"/>
              <a:gd name="connsiteY3" fmla="*/ 1118909 h 1118909"/>
              <a:gd name="connsiteX4" fmla="*/ 1005045 w 3686861"/>
              <a:gd name="connsiteY4" fmla="*/ 36895 h 1118909"/>
              <a:gd name="connsiteX5" fmla="*/ 1221321 w 3686861"/>
              <a:gd name="connsiteY5" fmla="*/ 989462 h 1118909"/>
              <a:gd name="connsiteX6" fmla="*/ 1322462 w 3686861"/>
              <a:gd name="connsiteY6" fmla="*/ 533692 h 1118909"/>
              <a:gd name="connsiteX7" fmla="*/ 1404837 w 3686861"/>
              <a:gd name="connsiteY7" fmla="*/ 799267 h 1118909"/>
              <a:gd name="connsiteX8" fmla="*/ 2028538 w 3686861"/>
              <a:gd name="connsiteY8" fmla="*/ 801174 h 1118909"/>
              <a:gd name="connsiteX9" fmla="*/ 2179613 w 3686861"/>
              <a:gd name="connsiteY9" fmla="*/ 360990 h 1118909"/>
              <a:gd name="connsiteX10" fmla="*/ 2300152 w 3686861"/>
              <a:gd name="connsiteY10" fmla="*/ 1101096 h 1118909"/>
              <a:gd name="connsiteX11" fmla="*/ 2541873 w 3686861"/>
              <a:gd name="connsiteY11" fmla="*/ 0 h 1118909"/>
              <a:gd name="connsiteX12" fmla="*/ 2658279 w 3686861"/>
              <a:gd name="connsiteY12" fmla="*/ 897226 h 1118909"/>
              <a:gd name="connsiteX13" fmla="*/ 2863114 w 3686861"/>
              <a:gd name="connsiteY13" fmla="*/ 480997 h 1118909"/>
              <a:gd name="connsiteX14" fmla="*/ 3686861 w 3686861"/>
              <a:gd name="connsiteY14" fmla="*/ 763326 h 1118909"/>
              <a:gd name="connsiteX0" fmla="*/ 0 w 3575543"/>
              <a:gd name="connsiteY0" fmla="*/ 821848 h 1118909"/>
              <a:gd name="connsiteX1" fmla="*/ 512064 w 3575543"/>
              <a:gd name="connsiteY1" fmla="*/ 821848 h 1118909"/>
              <a:gd name="connsiteX2" fmla="*/ 693990 w 3575543"/>
              <a:gd name="connsiteY2" fmla="*/ 410288 h 1118909"/>
              <a:gd name="connsiteX3" fmla="*/ 834887 w 3575543"/>
              <a:gd name="connsiteY3" fmla="*/ 1118909 h 1118909"/>
              <a:gd name="connsiteX4" fmla="*/ 1005045 w 3575543"/>
              <a:gd name="connsiteY4" fmla="*/ 36895 h 1118909"/>
              <a:gd name="connsiteX5" fmla="*/ 1221321 w 3575543"/>
              <a:gd name="connsiteY5" fmla="*/ 989462 h 1118909"/>
              <a:gd name="connsiteX6" fmla="*/ 1322462 w 3575543"/>
              <a:gd name="connsiteY6" fmla="*/ 533692 h 1118909"/>
              <a:gd name="connsiteX7" fmla="*/ 1404837 w 3575543"/>
              <a:gd name="connsiteY7" fmla="*/ 799267 h 1118909"/>
              <a:gd name="connsiteX8" fmla="*/ 2028538 w 3575543"/>
              <a:gd name="connsiteY8" fmla="*/ 801174 h 1118909"/>
              <a:gd name="connsiteX9" fmla="*/ 2179613 w 3575543"/>
              <a:gd name="connsiteY9" fmla="*/ 360990 h 1118909"/>
              <a:gd name="connsiteX10" fmla="*/ 2300152 w 3575543"/>
              <a:gd name="connsiteY10" fmla="*/ 1101096 h 1118909"/>
              <a:gd name="connsiteX11" fmla="*/ 2541873 w 3575543"/>
              <a:gd name="connsiteY11" fmla="*/ 0 h 1118909"/>
              <a:gd name="connsiteX12" fmla="*/ 2658279 w 3575543"/>
              <a:gd name="connsiteY12" fmla="*/ 897226 h 1118909"/>
              <a:gd name="connsiteX13" fmla="*/ 2863114 w 3575543"/>
              <a:gd name="connsiteY13" fmla="*/ 480997 h 1118909"/>
              <a:gd name="connsiteX14" fmla="*/ 3575543 w 3575543"/>
              <a:gd name="connsiteY14" fmla="*/ 882596 h 1118909"/>
              <a:gd name="connsiteX0" fmla="*/ 0 w 3575543"/>
              <a:gd name="connsiteY0" fmla="*/ 821848 h 1118909"/>
              <a:gd name="connsiteX1" fmla="*/ 512064 w 3575543"/>
              <a:gd name="connsiteY1" fmla="*/ 821848 h 1118909"/>
              <a:gd name="connsiteX2" fmla="*/ 693990 w 3575543"/>
              <a:gd name="connsiteY2" fmla="*/ 410288 h 1118909"/>
              <a:gd name="connsiteX3" fmla="*/ 834887 w 3575543"/>
              <a:gd name="connsiteY3" fmla="*/ 1118909 h 1118909"/>
              <a:gd name="connsiteX4" fmla="*/ 1005045 w 3575543"/>
              <a:gd name="connsiteY4" fmla="*/ 36895 h 1118909"/>
              <a:gd name="connsiteX5" fmla="*/ 1221321 w 3575543"/>
              <a:gd name="connsiteY5" fmla="*/ 989462 h 1118909"/>
              <a:gd name="connsiteX6" fmla="*/ 1322462 w 3575543"/>
              <a:gd name="connsiteY6" fmla="*/ 533692 h 1118909"/>
              <a:gd name="connsiteX7" fmla="*/ 1404837 w 3575543"/>
              <a:gd name="connsiteY7" fmla="*/ 799267 h 1118909"/>
              <a:gd name="connsiteX8" fmla="*/ 2028538 w 3575543"/>
              <a:gd name="connsiteY8" fmla="*/ 801174 h 1118909"/>
              <a:gd name="connsiteX9" fmla="*/ 2179613 w 3575543"/>
              <a:gd name="connsiteY9" fmla="*/ 360990 h 1118909"/>
              <a:gd name="connsiteX10" fmla="*/ 2300152 w 3575543"/>
              <a:gd name="connsiteY10" fmla="*/ 1101096 h 1118909"/>
              <a:gd name="connsiteX11" fmla="*/ 2541873 w 3575543"/>
              <a:gd name="connsiteY11" fmla="*/ 0 h 1118909"/>
              <a:gd name="connsiteX12" fmla="*/ 2658279 w 3575543"/>
              <a:gd name="connsiteY12" fmla="*/ 897226 h 1118909"/>
              <a:gd name="connsiteX13" fmla="*/ 2863114 w 3575543"/>
              <a:gd name="connsiteY13" fmla="*/ 480997 h 1118909"/>
              <a:gd name="connsiteX14" fmla="*/ 3077799 w 3575543"/>
              <a:gd name="connsiteY14" fmla="*/ 878562 h 1118909"/>
              <a:gd name="connsiteX15" fmla="*/ 3575543 w 3575543"/>
              <a:gd name="connsiteY15" fmla="*/ 882596 h 1118909"/>
              <a:gd name="connsiteX0" fmla="*/ 0 w 3575543"/>
              <a:gd name="connsiteY0" fmla="*/ 821848 h 1118909"/>
              <a:gd name="connsiteX1" fmla="*/ 512064 w 3575543"/>
              <a:gd name="connsiteY1" fmla="*/ 821848 h 1118909"/>
              <a:gd name="connsiteX2" fmla="*/ 693990 w 3575543"/>
              <a:gd name="connsiteY2" fmla="*/ 410288 h 1118909"/>
              <a:gd name="connsiteX3" fmla="*/ 834887 w 3575543"/>
              <a:gd name="connsiteY3" fmla="*/ 1118909 h 1118909"/>
              <a:gd name="connsiteX4" fmla="*/ 1005045 w 3575543"/>
              <a:gd name="connsiteY4" fmla="*/ 36895 h 1118909"/>
              <a:gd name="connsiteX5" fmla="*/ 1221321 w 3575543"/>
              <a:gd name="connsiteY5" fmla="*/ 989462 h 1118909"/>
              <a:gd name="connsiteX6" fmla="*/ 1322462 w 3575543"/>
              <a:gd name="connsiteY6" fmla="*/ 533692 h 1118909"/>
              <a:gd name="connsiteX7" fmla="*/ 1404837 w 3575543"/>
              <a:gd name="connsiteY7" fmla="*/ 799267 h 1118909"/>
              <a:gd name="connsiteX8" fmla="*/ 2028538 w 3575543"/>
              <a:gd name="connsiteY8" fmla="*/ 801174 h 1118909"/>
              <a:gd name="connsiteX9" fmla="*/ 2179613 w 3575543"/>
              <a:gd name="connsiteY9" fmla="*/ 360990 h 1118909"/>
              <a:gd name="connsiteX10" fmla="*/ 2300152 w 3575543"/>
              <a:gd name="connsiteY10" fmla="*/ 1101096 h 1118909"/>
              <a:gd name="connsiteX11" fmla="*/ 2541873 w 3575543"/>
              <a:gd name="connsiteY11" fmla="*/ 0 h 1118909"/>
              <a:gd name="connsiteX12" fmla="*/ 2658279 w 3575543"/>
              <a:gd name="connsiteY12" fmla="*/ 897226 h 1118909"/>
              <a:gd name="connsiteX13" fmla="*/ 2863114 w 3575543"/>
              <a:gd name="connsiteY13" fmla="*/ 480997 h 1118909"/>
              <a:gd name="connsiteX14" fmla="*/ 3077799 w 3575543"/>
              <a:gd name="connsiteY14" fmla="*/ 878562 h 1118909"/>
              <a:gd name="connsiteX15" fmla="*/ 3575543 w 3575543"/>
              <a:gd name="connsiteY15" fmla="*/ 882596 h 1118909"/>
              <a:gd name="connsiteX0" fmla="*/ 0 w 3575543"/>
              <a:gd name="connsiteY0" fmla="*/ 821848 h 1118909"/>
              <a:gd name="connsiteX1" fmla="*/ 512064 w 3575543"/>
              <a:gd name="connsiteY1" fmla="*/ 821848 h 1118909"/>
              <a:gd name="connsiteX2" fmla="*/ 693990 w 3575543"/>
              <a:gd name="connsiteY2" fmla="*/ 410288 h 1118909"/>
              <a:gd name="connsiteX3" fmla="*/ 834887 w 3575543"/>
              <a:gd name="connsiteY3" fmla="*/ 1118909 h 1118909"/>
              <a:gd name="connsiteX4" fmla="*/ 1005045 w 3575543"/>
              <a:gd name="connsiteY4" fmla="*/ 36895 h 1118909"/>
              <a:gd name="connsiteX5" fmla="*/ 1221321 w 3575543"/>
              <a:gd name="connsiteY5" fmla="*/ 989462 h 1118909"/>
              <a:gd name="connsiteX6" fmla="*/ 1322462 w 3575543"/>
              <a:gd name="connsiteY6" fmla="*/ 533692 h 1118909"/>
              <a:gd name="connsiteX7" fmla="*/ 1404837 w 3575543"/>
              <a:gd name="connsiteY7" fmla="*/ 799267 h 1118909"/>
              <a:gd name="connsiteX8" fmla="*/ 2028538 w 3575543"/>
              <a:gd name="connsiteY8" fmla="*/ 801174 h 1118909"/>
              <a:gd name="connsiteX9" fmla="*/ 2179613 w 3575543"/>
              <a:gd name="connsiteY9" fmla="*/ 360990 h 1118909"/>
              <a:gd name="connsiteX10" fmla="*/ 2300152 w 3575543"/>
              <a:gd name="connsiteY10" fmla="*/ 1101096 h 1118909"/>
              <a:gd name="connsiteX11" fmla="*/ 2541873 w 3575543"/>
              <a:gd name="connsiteY11" fmla="*/ 0 h 1118909"/>
              <a:gd name="connsiteX12" fmla="*/ 2658279 w 3575543"/>
              <a:gd name="connsiteY12" fmla="*/ 897226 h 1118909"/>
              <a:gd name="connsiteX13" fmla="*/ 2799504 w 3575543"/>
              <a:gd name="connsiteY13" fmla="*/ 473046 h 1118909"/>
              <a:gd name="connsiteX14" fmla="*/ 3077799 w 3575543"/>
              <a:gd name="connsiteY14" fmla="*/ 878562 h 1118909"/>
              <a:gd name="connsiteX15" fmla="*/ 3575543 w 3575543"/>
              <a:gd name="connsiteY15" fmla="*/ 882596 h 1118909"/>
              <a:gd name="connsiteX0" fmla="*/ 0 w 3575543"/>
              <a:gd name="connsiteY0" fmla="*/ 821848 h 1118909"/>
              <a:gd name="connsiteX1" fmla="*/ 512064 w 3575543"/>
              <a:gd name="connsiteY1" fmla="*/ 821848 h 1118909"/>
              <a:gd name="connsiteX2" fmla="*/ 693990 w 3575543"/>
              <a:gd name="connsiteY2" fmla="*/ 410288 h 1118909"/>
              <a:gd name="connsiteX3" fmla="*/ 834887 w 3575543"/>
              <a:gd name="connsiteY3" fmla="*/ 1118909 h 1118909"/>
              <a:gd name="connsiteX4" fmla="*/ 1005045 w 3575543"/>
              <a:gd name="connsiteY4" fmla="*/ 36895 h 1118909"/>
              <a:gd name="connsiteX5" fmla="*/ 1221321 w 3575543"/>
              <a:gd name="connsiteY5" fmla="*/ 989462 h 1118909"/>
              <a:gd name="connsiteX6" fmla="*/ 1322462 w 3575543"/>
              <a:gd name="connsiteY6" fmla="*/ 533692 h 1118909"/>
              <a:gd name="connsiteX7" fmla="*/ 1404837 w 3575543"/>
              <a:gd name="connsiteY7" fmla="*/ 799267 h 1118909"/>
              <a:gd name="connsiteX8" fmla="*/ 2028538 w 3575543"/>
              <a:gd name="connsiteY8" fmla="*/ 801174 h 1118909"/>
              <a:gd name="connsiteX9" fmla="*/ 2179613 w 3575543"/>
              <a:gd name="connsiteY9" fmla="*/ 360990 h 1118909"/>
              <a:gd name="connsiteX10" fmla="*/ 2300152 w 3575543"/>
              <a:gd name="connsiteY10" fmla="*/ 1101096 h 1118909"/>
              <a:gd name="connsiteX11" fmla="*/ 2541873 w 3575543"/>
              <a:gd name="connsiteY11" fmla="*/ 0 h 1118909"/>
              <a:gd name="connsiteX12" fmla="*/ 2658279 w 3575543"/>
              <a:gd name="connsiteY12" fmla="*/ 897226 h 1118909"/>
              <a:gd name="connsiteX13" fmla="*/ 2799504 w 3575543"/>
              <a:gd name="connsiteY13" fmla="*/ 473046 h 1118909"/>
              <a:gd name="connsiteX14" fmla="*/ 3077799 w 3575543"/>
              <a:gd name="connsiteY14" fmla="*/ 878562 h 1118909"/>
              <a:gd name="connsiteX15" fmla="*/ 3575543 w 3575543"/>
              <a:gd name="connsiteY15" fmla="*/ 882596 h 1118909"/>
              <a:gd name="connsiteX0" fmla="*/ 0 w 3575543"/>
              <a:gd name="connsiteY0" fmla="*/ 821848 h 1118909"/>
              <a:gd name="connsiteX1" fmla="*/ 512064 w 3575543"/>
              <a:gd name="connsiteY1" fmla="*/ 821848 h 1118909"/>
              <a:gd name="connsiteX2" fmla="*/ 693990 w 3575543"/>
              <a:gd name="connsiteY2" fmla="*/ 410288 h 1118909"/>
              <a:gd name="connsiteX3" fmla="*/ 834887 w 3575543"/>
              <a:gd name="connsiteY3" fmla="*/ 1118909 h 1118909"/>
              <a:gd name="connsiteX4" fmla="*/ 1005045 w 3575543"/>
              <a:gd name="connsiteY4" fmla="*/ 36895 h 1118909"/>
              <a:gd name="connsiteX5" fmla="*/ 1221321 w 3575543"/>
              <a:gd name="connsiteY5" fmla="*/ 989462 h 1118909"/>
              <a:gd name="connsiteX6" fmla="*/ 1322462 w 3575543"/>
              <a:gd name="connsiteY6" fmla="*/ 533692 h 1118909"/>
              <a:gd name="connsiteX7" fmla="*/ 1404837 w 3575543"/>
              <a:gd name="connsiteY7" fmla="*/ 799267 h 1118909"/>
              <a:gd name="connsiteX8" fmla="*/ 2028538 w 3575543"/>
              <a:gd name="connsiteY8" fmla="*/ 801174 h 1118909"/>
              <a:gd name="connsiteX9" fmla="*/ 2179613 w 3575543"/>
              <a:gd name="connsiteY9" fmla="*/ 360990 h 1118909"/>
              <a:gd name="connsiteX10" fmla="*/ 2300152 w 3575543"/>
              <a:gd name="connsiteY10" fmla="*/ 1101096 h 1118909"/>
              <a:gd name="connsiteX11" fmla="*/ 2541873 w 3575543"/>
              <a:gd name="connsiteY11" fmla="*/ 0 h 1118909"/>
              <a:gd name="connsiteX12" fmla="*/ 2658279 w 3575543"/>
              <a:gd name="connsiteY12" fmla="*/ 897226 h 1118909"/>
              <a:gd name="connsiteX13" fmla="*/ 2799504 w 3575543"/>
              <a:gd name="connsiteY13" fmla="*/ 473046 h 1118909"/>
              <a:gd name="connsiteX14" fmla="*/ 3077799 w 3575543"/>
              <a:gd name="connsiteY14" fmla="*/ 878562 h 1118909"/>
              <a:gd name="connsiteX15" fmla="*/ 3575543 w 3575543"/>
              <a:gd name="connsiteY15" fmla="*/ 882596 h 1118909"/>
              <a:gd name="connsiteX0" fmla="*/ 0 w 3575543"/>
              <a:gd name="connsiteY0" fmla="*/ 821848 h 1118909"/>
              <a:gd name="connsiteX1" fmla="*/ 512064 w 3575543"/>
              <a:gd name="connsiteY1" fmla="*/ 821848 h 1118909"/>
              <a:gd name="connsiteX2" fmla="*/ 693990 w 3575543"/>
              <a:gd name="connsiteY2" fmla="*/ 410288 h 1118909"/>
              <a:gd name="connsiteX3" fmla="*/ 834887 w 3575543"/>
              <a:gd name="connsiteY3" fmla="*/ 1118909 h 1118909"/>
              <a:gd name="connsiteX4" fmla="*/ 1005045 w 3575543"/>
              <a:gd name="connsiteY4" fmla="*/ 36895 h 1118909"/>
              <a:gd name="connsiteX5" fmla="*/ 1221321 w 3575543"/>
              <a:gd name="connsiteY5" fmla="*/ 989462 h 1118909"/>
              <a:gd name="connsiteX6" fmla="*/ 1322462 w 3575543"/>
              <a:gd name="connsiteY6" fmla="*/ 533692 h 1118909"/>
              <a:gd name="connsiteX7" fmla="*/ 1404837 w 3575543"/>
              <a:gd name="connsiteY7" fmla="*/ 799267 h 1118909"/>
              <a:gd name="connsiteX8" fmla="*/ 2028538 w 3575543"/>
              <a:gd name="connsiteY8" fmla="*/ 801174 h 1118909"/>
              <a:gd name="connsiteX9" fmla="*/ 2179613 w 3575543"/>
              <a:gd name="connsiteY9" fmla="*/ 360990 h 1118909"/>
              <a:gd name="connsiteX10" fmla="*/ 2300152 w 3575543"/>
              <a:gd name="connsiteY10" fmla="*/ 1101096 h 1118909"/>
              <a:gd name="connsiteX11" fmla="*/ 2541873 w 3575543"/>
              <a:gd name="connsiteY11" fmla="*/ 0 h 1118909"/>
              <a:gd name="connsiteX12" fmla="*/ 2658279 w 3575543"/>
              <a:gd name="connsiteY12" fmla="*/ 897226 h 1118909"/>
              <a:gd name="connsiteX13" fmla="*/ 2799504 w 3575543"/>
              <a:gd name="connsiteY13" fmla="*/ 473046 h 1118909"/>
              <a:gd name="connsiteX14" fmla="*/ 3077799 w 3575543"/>
              <a:gd name="connsiteY14" fmla="*/ 878562 h 1118909"/>
              <a:gd name="connsiteX15" fmla="*/ 3575543 w 3575543"/>
              <a:gd name="connsiteY15" fmla="*/ 882596 h 1118909"/>
              <a:gd name="connsiteX0" fmla="*/ 0 w 3575543"/>
              <a:gd name="connsiteY0" fmla="*/ 821848 h 1118909"/>
              <a:gd name="connsiteX1" fmla="*/ 512064 w 3575543"/>
              <a:gd name="connsiteY1" fmla="*/ 821848 h 1118909"/>
              <a:gd name="connsiteX2" fmla="*/ 693990 w 3575543"/>
              <a:gd name="connsiteY2" fmla="*/ 410288 h 1118909"/>
              <a:gd name="connsiteX3" fmla="*/ 834887 w 3575543"/>
              <a:gd name="connsiteY3" fmla="*/ 1118909 h 1118909"/>
              <a:gd name="connsiteX4" fmla="*/ 1005045 w 3575543"/>
              <a:gd name="connsiteY4" fmla="*/ 36895 h 1118909"/>
              <a:gd name="connsiteX5" fmla="*/ 1221321 w 3575543"/>
              <a:gd name="connsiteY5" fmla="*/ 989462 h 1118909"/>
              <a:gd name="connsiteX6" fmla="*/ 1322462 w 3575543"/>
              <a:gd name="connsiteY6" fmla="*/ 533692 h 1118909"/>
              <a:gd name="connsiteX7" fmla="*/ 1404837 w 3575543"/>
              <a:gd name="connsiteY7" fmla="*/ 799267 h 1118909"/>
              <a:gd name="connsiteX8" fmla="*/ 2028538 w 3575543"/>
              <a:gd name="connsiteY8" fmla="*/ 801174 h 1118909"/>
              <a:gd name="connsiteX9" fmla="*/ 2179613 w 3575543"/>
              <a:gd name="connsiteY9" fmla="*/ 360990 h 1118909"/>
              <a:gd name="connsiteX10" fmla="*/ 2300152 w 3575543"/>
              <a:gd name="connsiteY10" fmla="*/ 1101096 h 1118909"/>
              <a:gd name="connsiteX11" fmla="*/ 2541873 w 3575543"/>
              <a:gd name="connsiteY11" fmla="*/ 0 h 1118909"/>
              <a:gd name="connsiteX12" fmla="*/ 2658279 w 3575543"/>
              <a:gd name="connsiteY12" fmla="*/ 897226 h 1118909"/>
              <a:gd name="connsiteX13" fmla="*/ 2799504 w 3575543"/>
              <a:gd name="connsiteY13" fmla="*/ 473046 h 1118909"/>
              <a:gd name="connsiteX14" fmla="*/ 3077799 w 3575543"/>
              <a:gd name="connsiteY14" fmla="*/ 878562 h 1118909"/>
              <a:gd name="connsiteX15" fmla="*/ 3575543 w 3575543"/>
              <a:gd name="connsiteY15" fmla="*/ 882596 h 1118909"/>
              <a:gd name="connsiteX0" fmla="*/ 0 w 3575543"/>
              <a:gd name="connsiteY0" fmla="*/ 821848 h 1118909"/>
              <a:gd name="connsiteX1" fmla="*/ 512064 w 3575543"/>
              <a:gd name="connsiteY1" fmla="*/ 821848 h 1118909"/>
              <a:gd name="connsiteX2" fmla="*/ 693990 w 3575543"/>
              <a:gd name="connsiteY2" fmla="*/ 410288 h 1118909"/>
              <a:gd name="connsiteX3" fmla="*/ 834887 w 3575543"/>
              <a:gd name="connsiteY3" fmla="*/ 1118909 h 1118909"/>
              <a:gd name="connsiteX4" fmla="*/ 1005045 w 3575543"/>
              <a:gd name="connsiteY4" fmla="*/ 36895 h 1118909"/>
              <a:gd name="connsiteX5" fmla="*/ 1221321 w 3575543"/>
              <a:gd name="connsiteY5" fmla="*/ 989462 h 1118909"/>
              <a:gd name="connsiteX6" fmla="*/ 1322462 w 3575543"/>
              <a:gd name="connsiteY6" fmla="*/ 533692 h 1118909"/>
              <a:gd name="connsiteX7" fmla="*/ 1404837 w 3575543"/>
              <a:gd name="connsiteY7" fmla="*/ 799267 h 1118909"/>
              <a:gd name="connsiteX8" fmla="*/ 2028538 w 3575543"/>
              <a:gd name="connsiteY8" fmla="*/ 801174 h 1118909"/>
              <a:gd name="connsiteX9" fmla="*/ 2179613 w 3575543"/>
              <a:gd name="connsiteY9" fmla="*/ 360990 h 1118909"/>
              <a:gd name="connsiteX10" fmla="*/ 2300152 w 3575543"/>
              <a:gd name="connsiteY10" fmla="*/ 1101096 h 1118909"/>
              <a:gd name="connsiteX11" fmla="*/ 2541873 w 3575543"/>
              <a:gd name="connsiteY11" fmla="*/ 0 h 1118909"/>
              <a:gd name="connsiteX12" fmla="*/ 2658279 w 3575543"/>
              <a:gd name="connsiteY12" fmla="*/ 897226 h 1118909"/>
              <a:gd name="connsiteX13" fmla="*/ 2799504 w 3575543"/>
              <a:gd name="connsiteY13" fmla="*/ 473046 h 1118909"/>
              <a:gd name="connsiteX14" fmla="*/ 3006238 w 3575543"/>
              <a:gd name="connsiteY14" fmla="*/ 862660 h 1118909"/>
              <a:gd name="connsiteX15" fmla="*/ 3575543 w 3575543"/>
              <a:gd name="connsiteY15" fmla="*/ 882596 h 1118909"/>
              <a:gd name="connsiteX0" fmla="*/ 0 w 3575543"/>
              <a:gd name="connsiteY0" fmla="*/ 821848 h 1118909"/>
              <a:gd name="connsiteX1" fmla="*/ 512064 w 3575543"/>
              <a:gd name="connsiteY1" fmla="*/ 821848 h 1118909"/>
              <a:gd name="connsiteX2" fmla="*/ 693990 w 3575543"/>
              <a:gd name="connsiteY2" fmla="*/ 410288 h 1118909"/>
              <a:gd name="connsiteX3" fmla="*/ 834887 w 3575543"/>
              <a:gd name="connsiteY3" fmla="*/ 1118909 h 1118909"/>
              <a:gd name="connsiteX4" fmla="*/ 1005045 w 3575543"/>
              <a:gd name="connsiteY4" fmla="*/ 36895 h 1118909"/>
              <a:gd name="connsiteX5" fmla="*/ 1221321 w 3575543"/>
              <a:gd name="connsiteY5" fmla="*/ 989462 h 1118909"/>
              <a:gd name="connsiteX6" fmla="*/ 1322462 w 3575543"/>
              <a:gd name="connsiteY6" fmla="*/ 533692 h 1118909"/>
              <a:gd name="connsiteX7" fmla="*/ 1404837 w 3575543"/>
              <a:gd name="connsiteY7" fmla="*/ 799267 h 1118909"/>
              <a:gd name="connsiteX8" fmla="*/ 2028538 w 3575543"/>
              <a:gd name="connsiteY8" fmla="*/ 801174 h 1118909"/>
              <a:gd name="connsiteX9" fmla="*/ 2179613 w 3575543"/>
              <a:gd name="connsiteY9" fmla="*/ 360990 h 1118909"/>
              <a:gd name="connsiteX10" fmla="*/ 2300152 w 3575543"/>
              <a:gd name="connsiteY10" fmla="*/ 1101096 h 1118909"/>
              <a:gd name="connsiteX11" fmla="*/ 2541873 w 3575543"/>
              <a:gd name="connsiteY11" fmla="*/ 0 h 1118909"/>
              <a:gd name="connsiteX12" fmla="*/ 2658279 w 3575543"/>
              <a:gd name="connsiteY12" fmla="*/ 897226 h 1118909"/>
              <a:gd name="connsiteX13" fmla="*/ 2799504 w 3575543"/>
              <a:gd name="connsiteY13" fmla="*/ 473046 h 1118909"/>
              <a:gd name="connsiteX14" fmla="*/ 3006238 w 3575543"/>
              <a:gd name="connsiteY14" fmla="*/ 862660 h 1118909"/>
              <a:gd name="connsiteX15" fmla="*/ 3575543 w 3575543"/>
              <a:gd name="connsiteY15" fmla="*/ 882596 h 1118909"/>
              <a:gd name="connsiteX0" fmla="*/ 0 w 3575543"/>
              <a:gd name="connsiteY0" fmla="*/ 821848 h 1118909"/>
              <a:gd name="connsiteX1" fmla="*/ 512064 w 3575543"/>
              <a:gd name="connsiteY1" fmla="*/ 821848 h 1118909"/>
              <a:gd name="connsiteX2" fmla="*/ 693990 w 3575543"/>
              <a:gd name="connsiteY2" fmla="*/ 410288 h 1118909"/>
              <a:gd name="connsiteX3" fmla="*/ 834887 w 3575543"/>
              <a:gd name="connsiteY3" fmla="*/ 1118909 h 1118909"/>
              <a:gd name="connsiteX4" fmla="*/ 1005045 w 3575543"/>
              <a:gd name="connsiteY4" fmla="*/ 36895 h 1118909"/>
              <a:gd name="connsiteX5" fmla="*/ 1221321 w 3575543"/>
              <a:gd name="connsiteY5" fmla="*/ 989462 h 1118909"/>
              <a:gd name="connsiteX6" fmla="*/ 1322462 w 3575543"/>
              <a:gd name="connsiteY6" fmla="*/ 533692 h 1118909"/>
              <a:gd name="connsiteX7" fmla="*/ 1404837 w 3575543"/>
              <a:gd name="connsiteY7" fmla="*/ 799267 h 1118909"/>
              <a:gd name="connsiteX8" fmla="*/ 2028538 w 3575543"/>
              <a:gd name="connsiteY8" fmla="*/ 801174 h 1118909"/>
              <a:gd name="connsiteX9" fmla="*/ 2179613 w 3575543"/>
              <a:gd name="connsiteY9" fmla="*/ 360990 h 1118909"/>
              <a:gd name="connsiteX10" fmla="*/ 2300152 w 3575543"/>
              <a:gd name="connsiteY10" fmla="*/ 1101096 h 1118909"/>
              <a:gd name="connsiteX11" fmla="*/ 2541873 w 3575543"/>
              <a:gd name="connsiteY11" fmla="*/ 0 h 1118909"/>
              <a:gd name="connsiteX12" fmla="*/ 2658279 w 3575543"/>
              <a:gd name="connsiteY12" fmla="*/ 897226 h 1118909"/>
              <a:gd name="connsiteX13" fmla="*/ 2799504 w 3575543"/>
              <a:gd name="connsiteY13" fmla="*/ 473046 h 1118909"/>
              <a:gd name="connsiteX14" fmla="*/ 3006238 w 3575543"/>
              <a:gd name="connsiteY14" fmla="*/ 862660 h 1118909"/>
              <a:gd name="connsiteX15" fmla="*/ 3575543 w 3575543"/>
              <a:gd name="connsiteY15" fmla="*/ 882596 h 1118909"/>
              <a:gd name="connsiteX0" fmla="*/ 0 w 3575543"/>
              <a:gd name="connsiteY0" fmla="*/ 821848 h 1118909"/>
              <a:gd name="connsiteX1" fmla="*/ 512064 w 3575543"/>
              <a:gd name="connsiteY1" fmla="*/ 821848 h 1118909"/>
              <a:gd name="connsiteX2" fmla="*/ 693990 w 3575543"/>
              <a:gd name="connsiteY2" fmla="*/ 410288 h 1118909"/>
              <a:gd name="connsiteX3" fmla="*/ 834887 w 3575543"/>
              <a:gd name="connsiteY3" fmla="*/ 1118909 h 1118909"/>
              <a:gd name="connsiteX4" fmla="*/ 1005045 w 3575543"/>
              <a:gd name="connsiteY4" fmla="*/ 36895 h 1118909"/>
              <a:gd name="connsiteX5" fmla="*/ 1221321 w 3575543"/>
              <a:gd name="connsiteY5" fmla="*/ 989462 h 1118909"/>
              <a:gd name="connsiteX6" fmla="*/ 1322462 w 3575543"/>
              <a:gd name="connsiteY6" fmla="*/ 533692 h 1118909"/>
              <a:gd name="connsiteX7" fmla="*/ 1404837 w 3575543"/>
              <a:gd name="connsiteY7" fmla="*/ 799267 h 1118909"/>
              <a:gd name="connsiteX8" fmla="*/ 2028538 w 3575543"/>
              <a:gd name="connsiteY8" fmla="*/ 801174 h 1118909"/>
              <a:gd name="connsiteX9" fmla="*/ 2179613 w 3575543"/>
              <a:gd name="connsiteY9" fmla="*/ 360990 h 1118909"/>
              <a:gd name="connsiteX10" fmla="*/ 2300152 w 3575543"/>
              <a:gd name="connsiteY10" fmla="*/ 1101096 h 1118909"/>
              <a:gd name="connsiteX11" fmla="*/ 2541873 w 3575543"/>
              <a:gd name="connsiteY11" fmla="*/ 0 h 1118909"/>
              <a:gd name="connsiteX12" fmla="*/ 2658279 w 3575543"/>
              <a:gd name="connsiteY12" fmla="*/ 897226 h 1118909"/>
              <a:gd name="connsiteX13" fmla="*/ 2799504 w 3575543"/>
              <a:gd name="connsiteY13" fmla="*/ 473046 h 1118909"/>
              <a:gd name="connsiteX14" fmla="*/ 3006238 w 3575543"/>
              <a:gd name="connsiteY14" fmla="*/ 862660 h 1118909"/>
              <a:gd name="connsiteX15" fmla="*/ 3575543 w 3575543"/>
              <a:gd name="connsiteY15" fmla="*/ 882596 h 1118909"/>
              <a:gd name="connsiteX0" fmla="*/ 0 w 3575543"/>
              <a:gd name="connsiteY0" fmla="*/ 821848 h 1118909"/>
              <a:gd name="connsiteX1" fmla="*/ 512064 w 3575543"/>
              <a:gd name="connsiteY1" fmla="*/ 821848 h 1118909"/>
              <a:gd name="connsiteX2" fmla="*/ 693990 w 3575543"/>
              <a:gd name="connsiteY2" fmla="*/ 410288 h 1118909"/>
              <a:gd name="connsiteX3" fmla="*/ 834887 w 3575543"/>
              <a:gd name="connsiteY3" fmla="*/ 1118909 h 1118909"/>
              <a:gd name="connsiteX4" fmla="*/ 1005045 w 3575543"/>
              <a:gd name="connsiteY4" fmla="*/ 36895 h 1118909"/>
              <a:gd name="connsiteX5" fmla="*/ 1221321 w 3575543"/>
              <a:gd name="connsiteY5" fmla="*/ 989462 h 1118909"/>
              <a:gd name="connsiteX6" fmla="*/ 1322462 w 3575543"/>
              <a:gd name="connsiteY6" fmla="*/ 533692 h 1118909"/>
              <a:gd name="connsiteX7" fmla="*/ 1404837 w 3575543"/>
              <a:gd name="connsiteY7" fmla="*/ 799267 h 1118909"/>
              <a:gd name="connsiteX8" fmla="*/ 2028538 w 3575543"/>
              <a:gd name="connsiteY8" fmla="*/ 801174 h 1118909"/>
              <a:gd name="connsiteX9" fmla="*/ 2179613 w 3575543"/>
              <a:gd name="connsiteY9" fmla="*/ 360990 h 1118909"/>
              <a:gd name="connsiteX10" fmla="*/ 2300152 w 3575543"/>
              <a:gd name="connsiteY10" fmla="*/ 1101096 h 1118909"/>
              <a:gd name="connsiteX11" fmla="*/ 2541873 w 3575543"/>
              <a:gd name="connsiteY11" fmla="*/ 0 h 1118909"/>
              <a:gd name="connsiteX12" fmla="*/ 2658279 w 3575543"/>
              <a:gd name="connsiteY12" fmla="*/ 897226 h 1118909"/>
              <a:gd name="connsiteX13" fmla="*/ 2799504 w 3575543"/>
              <a:gd name="connsiteY13" fmla="*/ 473046 h 1118909"/>
              <a:gd name="connsiteX14" fmla="*/ 2926725 w 3575543"/>
              <a:gd name="connsiteY14" fmla="*/ 854709 h 1118909"/>
              <a:gd name="connsiteX15" fmla="*/ 3575543 w 3575543"/>
              <a:gd name="connsiteY15" fmla="*/ 882596 h 1118909"/>
              <a:gd name="connsiteX0" fmla="*/ 0 w 3575543"/>
              <a:gd name="connsiteY0" fmla="*/ 821848 h 1118909"/>
              <a:gd name="connsiteX1" fmla="*/ 512064 w 3575543"/>
              <a:gd name="connsiteY1" fmla="*/ 821848 h 1118909"/>
              <a:gd name="connsiteX2" fmla="*/ 693990 w 3575543"/>
              <a:gd name="connsiteY2" fmla="*/ 410288 h 1118909"/>
              <a:gd name="connsiteX3" fmla="*/ 834887 w 3575543"/>
              <a:gd name="connsiteY3" fmla="*/ 1118909 h 1118909"/>
              <a:gd name="connsiteX4" fmla="*/ 1005045 w 3575543"/>
              <a:gd name="connsiteY4" fmla="*/ 36895 h 1118909"/>
              <a:gd name="connsiteX5" fmla="*/ 1221321 w 3575543"/>
              <a:gd name="connsiteY5" fmla="*/ 989462 h 1118909"/>
              <a:gd name="connsiteX6" fmla="*/ 1322462 w 3575543"/>
              <a:gd name="connsiteY6" fmla="*/ 533692 h 1118909"/>
              <a:gd name="connsiteX7" fmla="*/ 1404837 w 3575543"/>
              <a:gd name="connsiteY7" fmla="*/ 799267 h 1118909"/>
              <a:gd name="connsiteX8" fmla="*/ 2028538 w 3575543"/>
              <a:gd name="connsiteY8" fmla="*/ 801174 h 1118909"/>
              <a:gd name="connsiteX9" fmla="*/ 2179613 w 3575543"/>
              <a:gd name="connsiteY9" fmla="*/ 360990 h 1118909"/>
              <a:gd name="connsiteX10" fmla="*/ 2300152 w 3575543"/>
              <a:gd name="connsiteY10" fmla="*/ 1101096 h 1118909"/>
              <a:gd name="connsiteX11" fmla="*/ 2541873 w 3575543"/>
              <a:gd name="connsiteY11" fmla="*/ 0 h 1118909"/>
              <a:gd name="connsiteX12" fmla="*/ 2658279 w 3575543"/>
              <a:gd name="connsiteY12" fmla="*/ 897226 h 1118909"/>
              <a:gd name="connsiteX13" fmla="*/ 2799504 w 3575543"/>
              <a:gd name="connsiteY13" fmla="*/ 473046 h 1118909"/>
              <a:gd name="connsiteX14" fmla="*/ 2926725 w 3575543"/>
              <a:gd name="connsiteY14" fmla="*/ 854709 h 1118909"/>
              <a:gd name="connsiteX15" fmla="*/ 3575543 w 3575543"/>
              <a:gd name="connsiteY15" fmla="*/ 882596 h 1118909"/>
              <a:gd name="connsiteX0" fmla="*/ 0 w 3575543"/>
              <a:gd name="connsiteY0" fmla="*/ 821848 h 1118909"/>
              <a:gd name="connsiteX1" fmla="*/ 512064 w 3575543"/>
              <a:gd name="connsiteY1" fmla="*/ 821848 h 1118909"/>
              <a:gd name="connsiteX2" fmla="*/ 693990 w 3575543"/>
              <a:gd name="connsiteY2" fmla="*/ 410288 h 1118909"/>
              <a:gd name="connsiteX3" fmla="*/ 834887 w 3575543"/>
              <a:gd name="connsiteY3" fmla="*/ 1118909 h 1118909"/>
              <a:gd name="connsiteX4" fmla="*/ 1005045 w 3575543"/>
              <a:gd name="connsiteY4" fmla="*/ 36895 h 1118909"/>
              <a:gd name="connsiteX5" fmla="*/ 1221321 w 3575543"/>
              <a:gd name="connsiteY5" fmla="*/ 989462 h 1118909"/>
              <a:gd name="connsiteX6" fmla="*/ 1322462 w 3575543"/>
              <a:gd name="connsiteY6" fmla="*/ 533692 h 1118909"/>
              <a:gd name="connsiteX7" fmla="*/ 1404837 w 3575543"/>
              <a:gd name="connsiteY7" fmla="*/ 799267 h 1118909"/>
              <a:gd name="connsiteX8" fmla="*/ 2028538 w 3575543"/>
              <a:gd name="connsiteY8" fmla="*/ 801174 h 1118909"/>
              <a:gd name="connsiteX9" fmla="*/ 2179613 w 3575543"/>
              <a:gd name="connsiteY9" fmla="*/ 360990 h 1118909"/>
              <a:gd name="connsiteX10" fmla="*/ 2300152 w 3575543"/>
              <a:gd name="connsiteY10" fmla="*/ 1101096 h 1118909"/>
              <a:gd name="connsiteX11" fmla="*/ 2541873 w 3575543"/>
              <a:gd name="connsiteY11" fmla="*/ 0 h 1118909"/>
              <a:gd name="connsiteX12" fmla="*/ 2658279 w 3575543"/>
              <a:gd name="connsiteY12" fmla="*/ 897226 h 1118909"/>
              <a:gd name="connsiteX13" fmla="*/ 2799504 w 3575543"/>
              <a:gd name="connsiteY13" fmla="*/ 473046 h 1118909"/>
              <a:gd name="connsiteX14" fmla="*/ 2926725 w 3575543"/>
              <a:gd name="connsiteY14" fmla="*/ 807001 h 1118909"/>
              <a:gd name="connsiteX15" fmla="*/ 3575543 w 3575543"/>
              <a:gd name="connsiteY15" fmla="*/ 882596 h 1118909"/>
              <a:gd name="connsiteX0" fmla="*/ 0 w 3591446"/>
              <a:gd name="connsiteY0" fmla="*/ 821848 h 1118909"/>
              <a:gd name="connsiteX1" fmla="*/ 512064 w 3591446"/>
              <a:gd name="connsiteY1" fmla="*/ 821848 h 1118909"/>
              <a:gd name="connsiteX2" fmla="*/ 693990 w 3591446"/>
              <a:gd name="connsiteY2" fmla="*/ 410288 h 1118909"/>
              <a:gd name="connsiteX3" fmla="*/ 834887 w 3591446"/>
              <a:gd name="connsiteY3" fmla="*/ 1118909 h 1118909"/>
              <a:gd name="connsiteX4" fmla="*/ 1005045 w 3591446"/>
              <a:gd name="connsiteY4" fmla="*/ 36895 h 1118909"/>
              <a:gd name="connsiteX5" fmla="*/ 1221321 w 3591446"/>
              <a:gd name="connsiteY5" fmla="*/ 989462 h 1118909"/>
              <a:gd name="connsiteX6" fmla="*/ 1322462 w 3591446"/>
              <a:gd name="connsiteY6" fmla="*/ 533692 h 1118909"/>
              <a:gd name="connsiteX7" fmla="*/ 1404837 w 3591446"/>
              <a:gd name="connsiteY7" fmla="*/ 799267 h 1118909"/>
              <a:gd name="connsiteX8" fmla="*/ 2028538 w 3591446"/>
              <a:gd name="connsiteY8" fmla="*/ 801174 h 1118909"/>
              <a:gd name="connsiteX9" fmla="*/ 2179613 w 3591446"/>
              <a:gd name="connsiteY9" fmla="*/ 360990 h 1118909"/>
              <a:gd name="connsiteX10" fmla="*/ 2300152 w 3591446"/>
              <a:gd name="connsiteY10" fmla="*/ 1101096 h 1118909"/>
              <a:gd name="connsiteX11" fmla="*/ 2541873 w 3591446"/>
              <a:gd name="connsiteY11" fmla="*/ 0 h 1118909"/>
              <a:gd name="connsiteX12" fmla="*/ 2658279 w 3591446"/>
              <a:gd name="connsiteY12" fmla="*/ 897226 h 1118909"/>
              <a:gd name="connsiteX13" fmla="*/ 2799504 w 3591446"/>
              <a:gd name="connsiteY13" fmla="*/ 473046 h 1118909"/>
              <a:gd name="connsiteX14" fmla="*/ 2926725 w 3591446"/>
              <a:gd name="connsiteY14" fmla="*/ 807001 h 1118909"/>
              <a:gd name="connsiteX15" fmla="*/ 3591446 w 3591446"/>
              <a:gd name="connsiteY15" fmla="*/ 795131 h 1118909"/>
              <a:gd name="connsiteX0" fmla="*/ 0 w 3591446"/>
              <a:gd name="connsiteY0" fmla="*/ 821848 h 1118909"/>
              <a:gd name="connsiteX1" fmla="*/ 512064 w 3591446"/>
              <a:gd name="connsiteY1" fmla="*/ 821848 h 1118909"/>
              <a:gd name="connsiteX2" fmla="*/ 693990 w 3591446"/>
              <a:gd name="connsiteY2" fmla="*/ 410288 h 1118909"/>
              <a:gd name="connsiteX3" fmla="*/ 834887 w 3591446"/>
              <a:gd name="connsiteY3" fmla="*/ 1118909 h 1118909"/>
              <a:gd name="connsiteX4" fmla="*/ 1005045 w 3591446"/>
              <a:gd name="connsiteY4" fmla="*/ 36895 h 1118909"/>
              <a:gd name="connsiteX5" fmla="*/ 1221321 w 3591446"/>
              <a:gd name="connsiteY5" fmla="*/ 989462 h 1118909"/>
              <a:gd name="connsiteX6" fmla="*/ 1322462 w 3591446"/>
              <a:gd name="connsiteY6" fmla="*/ 533692 h 1118909"/>
              <a:gd name="connsiteX7" fmla="*/ 1404837 w 3591446"/>
              <a:gd name="connsiteY7" fmla="*/ 799267 h 1118909"/>
              <a:gd name="connsiteX8" fmla="*/ 2028538 w 3591446"/>
              <a:gd name="connsiteY8" fmla="*/ 801174 h 1118909"/>
              <a:gd name="connsiteX9" fmla="*/ 2179613 w 3591446"/>
              <a:gd name="connsiteY9" fmla="*/ 360990 h 1118909"/>
              <a:gd name="connsiteX10" fmla="*/ 2300152 w 3591446"/>
              <a:gd name="connsiteY10" fmla="*/ 1101096 h 1118909"/>
              <a:gd name="connsiteX11" fmla="*/ 2541873 w 3591446"/>
              <a:gd name="connsiteY11" fmla="*/ 0 h 1118909"/>
              <a:gd name="connsiteX12" fmla="*/ 2658279 w 3591446"/>
              <a:gd name="connsiteY12" fmla="*/ 897226 h 1118909"/>
              <a:gd name="connsiteX13" fmla="*/ 2799504 w 3591446"/>
              <a:gd name="connsiteY13" fmla="*/ 473046 h 1118909"/>
              <a:gd name="connsiteX14" fmla="*/ 2926725 w 3591446"/>
              <a:gd name="connsiteY14" fmla="*/ 807001 h 1118909"/>
              <a:gd name="connsiteX15" fmla="*/ 3591446 w 3591446"/>
              <a:gd name="connsiteY15" fmla="*/ 795131 h 1118909"/>
              <a:gd name="connsiteX0" fmla="*/ 0 w 3599397"/>
              <a:gd name="connsiteY0" fmla="*/ 821848 h 1118909"/>
              <a:gd name="connsiteX1" fmla="*/ 512064 w 3599397"/>
              <a:gd name="connsiteY1" fmla="*/ 821848 h 1118909"/>
              <a:gd name="connsiteX2" fmla="*/ 693990 w 3599397"/>
              <a:gd name="connsiteY2" fmla="*/ 410288 h 1118909"/>
              <a:gd name="connsiteX3" fmla="*/ 834887 w 3599397"/>
              <a:gd name="connsiteY3" fmla="*/ 1118909 h 1118909"/>
              <a:gd name="connsiteX4" fmla="*/ 1005045 w 3599397"/>
              <a:gd name="connsiteY4" fmla="*/ 36895 h 1118909"/>
              <a:gd name="connsiteX5" fmla="*/ 1221321 w 3599397"/>
              <a:gd name="connsiteY5" fmla="*/ 989462 h 1118909"/>
              <a:gd name="connsiteX6" fmla="*/ 1322462 w 3599397"/>
              <a:gd name="connsiteY6" fmla="*/ 533692 h 1118909"/>
              <a:gd name="connsiteX7" fmla="*/ 1404837 w 3599397"/>
              <a:gd name="connsiteY7" fmla="*/ 799267 h 1118909"/>
              <a:gd name="connsiteX8" fmla="*/ 2028538 w 3599397"/>
              <a:gd name="connsiteY8" fmla="*/ 801174 h 1118909"/>
              <a:gd name="connsiteX9" fmla="*/ 2179613 w 3599397"/>
              <a:gd name="connsiteY9" fmla="*/ 360990 h 1118909"/>
              <a:gd name="connsiteX10" fmla="*/ 2300152 w 3599397"/>
              <a:gd name="connsiteY10" fmla="*/ 1101096 h 1118909"/>
              <a:gd name="connsiteX11" fmla="*/ 2541873 w 3599397"/>
              <a:gd name="connsiteY11" fmla="*/ 0 h 1118909"/>
              <a:gd name="connsiteX12" fmla="*/ 2658279 w 3599397"/>
              <a:gd name="connsiteY12" fmla="*/ 897226 h 1118909"/>
              <a:gd name="connsiteX13" fmla="*/ 2799504 w 3599397"/>
              <a:gd name="connsiteY13" fmla="*/ 473046 h 1118909"/>
              <a:gd name="connsiteX14" fmla="*/ 2926725 w 3599397"/>
              <a:gd name="connsiteY14" fmla="*/ 807001 h 1118909"/>
              <a:gd name="connsiteX15" fmla="*/ 3599397 w 3599397"/>
              <a:gd name="connsiteY15" fmla="*/ 818985 h 1118909"/>
              <a:gd name="connsiteX0" fmla="*/ 0 w 3599397"/>
              <a:gd name="connsiteY0" fmla="*/ 821848 h 1118909"/>
              <a:gd name="connsiteX1" fmla="*/ 512064 w 3599397"/>
              <a:gd name="connsiteY1" fmla="*/ 821848 h 1118909"/>
              <a:gd name="connsiteX2" fmla="*/ 693990 w 3599397"/>
              <a:gd name="connsiteY2" fmla="*/ 410288 h 1118909"/>
              <a:gd name="connsiteX3" fmla="*/ 834887 w 3599397"/>
              <a:gd name="connsiteY3" fmla="*/ 1118909 h 1118909"/>
              <a:gd name="connsiteX4" fmla="*/ 1005045 w 3599397"/>
              <a:gd name="connsiteY4" fmla="*/ 36895 h 1118909"/>
              <a:gd name="connsiteX5" fmla="*/ 1221321 w 3599397"/>
              <a:gd name="connsiteY5" fmla="*/ 989462 h 1118909"/>
              <a:gd name="connsiteX6" fmla="*/ 1322462 w 3599397"/>
              <a:gd name="connsiteY6" fmla="*/ 533692 h 1118909"/>
              <a:gd name="connsiteX7" fmla="*/ 1404837 w 3599397"/>
              <a:gd name="connsiteY7" fmla="*/ 799267 h 1118909"/>
              <a:gd name="connsiteX8" fmla="*/ 2028538 w 3599397"/>
              <a:gd name="connsiteY8" fmla="*/ 801174 h 1118909"/>
              <a:gd name="connsiteX9" fmla="*/ 2179613 w 3599397"/>
              <a:gd name="connsiteY9" fmla="*/ 360990 h 1118909"/>
              <a:gd name="connsiteX10" fmla="*/ 2300152 w 3599397"/>
              <a:gd name="connsiteY10" fmla="*/ 1101096 h 1118909"/>
              <a:gd name="connsiteX11" fmla="*/ 2541873 w 3599397"/>
              <a:gd name="connsiteY11" fmla="*/ 0 h 1118909"/>
              <a:gd name="connsiteX12" fmla="*/ 2658279 w 3599397"/>
              <a:gd name="connsiteY12" fmla="*/ 897226 h 1118909"/>
              <a:gd name="connsiteX13" fmla="*/ 2799504 w 3599397"/>
              <a:gd name="connsiteY13" fmla="*/ 473046 h 1118909"/>
              <a:gd name="connsiteX14" fmla="*/ 2926725 w 3599397"/>
              <a:gd name="connsiteY14" fmla="*/ 807001 h 1118909"/>
              <a:gd name="connsiteX15" fmla="*/ 3599397 w 3599397"/>
              <a:gd name="connsiteY15" fmla="*/ 818985 h 1118909"/>
              <a:gd name="connsiteX0" fmla="*/ 0 w 3615299"/>
              <a:gd name="connsiteY0" fmla="*/ 821848 h 1118909"/>
              <a:gd name="connsiteX1" fmla="*/ 512064 w 3615299"/>
              <a:gd name="connsiteY1" fmla="*/ 821848 h 1118909"/>
              <a:gd name="connsiteX2" fmla="*/ 693990 w 3615299"/>
              <a:gd name="connsiteY2" fmla="*/ 410288 h 1118909"/>
              <a:gd name="connsiteX3" fmla="*/ 834887 w 3615299"/>
              <a:gd name="connsiteY3" fmla="*/ 1118909 h 1118909"/>
              <a:gd name="connsiteX4" fmla="*/ 1005045 w 3615299"/>
              <a:gd name="connsiteY4" fmla="*/ 36895 h 1118909"/>
              <a:gd name="connsiteX5" fmla="*/ 1221321 w 3615299"/>
              <a:gd name="connsiteY5" fmla="*/ 989462 h 1118909"/>
              <a:gd name="connsiteX6" fmla="*/ 1322462 w 3615299"/>
              <a:gd name="connsiteY6" fmla="*/ 533692 h 1118909"/>
              <a:gd name="connsiteX7" fmla="*/ 1404837 w 3615299"/>
              <a:gd name="connsiteY7" fmla="*/ 799267 h 1118909"/>
              <a:gd name="connsiteX8" fmla="*/ 2028538 w 3615299"/>
              <a:gd name="connsiteY8" fmla="*/ 801174 h 1118909"/>
              <a:gd name="connsiteX9" fmla="*/ 2179613 w 3615299"/>
              <a:gd name="connsiteY9" fmla="*/ 360990 h 1118909"/>
              <a:gd name="connsiteX10" fmla="*/ 2300152 w 3615299"/>
              <a:gd name="connsiteY10" fmla="*/ 1101096 h 1118909"/>
              <a:gd name="connsiteX11" fmla="*/ 2541873 w 3615299"/>
              <a:gd name="connsiteY11" fmla="*/ 0 h 1118909"/>
              <a:gd name="connsiteX12" fmla="*/ 2658279 w 3615299"/>
              <a:gd name="connsiteY12" fmla="*/ 897226 h 1118909"/>
              <a:gd name="connsiteX13" fmla="*/ 2799504 w 3615299"/>
              <a:gd name="connsiteY13" fmla="*/ 473046 h 1118909"/>
              <a:gd name="connsiteX14" fmla="*/ 2926725 w 3615299"/>
              <a:gd name="connsiteY14" fmla="*/ 807001 h 1118909"/>
              <a:gd name="connsiteX15" fmla="*/ 3615299 w 3615299"/>
              <a:gd name="connsiteY15" fmla="*/ 795131 h 1118909"/>
              <a:gd name="connsiteX0" fmla="*/ 0 w 3639153"/>
              <a:gd name="connsiteY0" fmla="*/ 821848 h 1118909"/>
              <a:gd name="connsiteX1" fmla="*/ 512064 w 3639153"/>
              <a:gd name="connsiteY1" fmla="*/ 821848 h 1118909"/>
              <a:gd name="connsiteX2" fmla="*/ 693990 w 3639153"/>
              <a:gd name="connsiteY2" fmla="*/ 410288 h 1118909"/>
              <a:gd name="connsiteX3" fmla="*/ 834887 w 3639153"/>
              <a:gd name="connsiteY3" fmla="*/ 1118909 h 1118909"/>
              <a:gd name="connsiteX4" fmla="*/ 1005045 w 3639153"/>
              <a:gd name="connsiteY4" fmla="*/ 36895 h 1118909"/>
              <a:gd name="connsiteX5" fmla="*/ 1221321 w 3639153"/>
              <a:gd name="connsiteY5" fmla="*/ 989462 h 1118909"/>
              <a:gd name="connsiteX6" fmla="*/ 1322462 w 3639153"/>
              <a:gd name="connsiteY6" fmla="*/ 533692 h 1118909"/>
              <a:gd name="connsiteX7" fmla="*/ 1404837 w 3639153"/>
              <a:gd name="connsiteY7" fmla="*/ 799267 h 1118909"/>
              <a:gd name="connsiteX8" fmla="*/ 2028538 w 3639153"/>
              <a:gd name="connsiteY8" fmla="*/ 801174 h 1118909"/>
              <a:gd name="connsiteX9" fmla="*/ 2179613 w 3639153"/>
              <a:gd name="connsiteY9" fmla="*/ 360990 h 1118909"/>
              <a:gd name="connsiteX10" fmla="*/ 2300152 w 3639153"/>
              <a:gd name="connsiteY10" fmla="*/ 1101096 h 1118909"/>
              <a:gd name="connsiteX11" fmla="*/ 2541873 w 3639153"/>
              <a:gd name="connsiteY11" fmla="*/ 0 h 1118909"/>
              <a:gd name="connsiteX12" fmla="*/ 2658279 w 3639153"/>
              <a:gd name="connsiteY12" fmla="*/ 897226 h 1118909"/>
              <a:gd name="connsiteX13" fmla="*/ 2799504 w 3639153"/>
              <a:gd name="connsiteY13" fmla="*/ 473046 h 1118909"/>
              <a:gd name="connsiteX14" fmla="*/ 2926725 w 3639153"/>
              <a:gd name="connsiteY14" fmla="*/ 807001 h 1118909"/>
              <a:gd name="connsiteX15" fmla="*/ 3639153 w 3639153"/>
              <a:gd name="connsiteY15" fmla="*/ 818985 h 1118909"/>
              <a:gd name="connsiteX0" fmla="*/ 0 w 3641958"/>
              <a:gd name="connsiteY0" fmla="*/ 821848 h 1118909"/>
              <a:gd name="connsiteX1" fmla="*/ 512064 w 3641958"/>
              <a:gd name="connsiteY1" fmla="*/ 821848 h 1118909"/>
              <a:gd name="connsiteX2" fmla="*/ 693990 w 3641958"/>
              <a:gd name="connsiteY2" fmla="*/ 410288 h 1118909"/>
              <a:gd name="connsiteX3" fmla="*/ 834887 w 3641958"/>
              <a:gd name="connsiteY3" fmla="*/ 1118909 h 1118909"/>
              <a:gd name="connsiteX4" fmla="*/ 1005045 w 3641958"/>
              <a:gd name="connsiteY4" fmla="*/ 36895 h 1118909"/>
              <a:gd name="connsiteX5" fmla="*/ 1221321 w 3641958"/>
              <a:gd name="connsiteY5" fmla="*/ 989462 h 1118909"/>
              <a:gd name="connsiteX6" fmla="*/ 1322462 w 3641958"/>
              <a:gd name="connsiteY6" fmla="*/ 533692 h 1118909"/>
              <a:gd name="connsiteX7" fmla="*/ 1404837 w 3641958"/>
              <a:gd name="connsiteY7" fmla="*/ 799267 h 1118909"/>
              <a:gd name="connsiteX8" fmla="*/ 2028538 w 3641958"/>
              <a:gd name="connsiteY8" fmla="*/ 801174 h 1118909"/>
              <a:gd name="connsiteX9" fmla="*/ 2179613 w 3641958"/>
              <a:gd name="connsiteY9" fmla="*/ 360990 h 1118909"/>
              <a:gd name="connsiteX10" fmla="*/ 2300152 w 3641958"/>
              <a:gd name="connsiteY10" fmla="*/ 1101096 h 1118909"/>
              <a:gd name="connsiteX11" fmla="*/ 2541873 w 3641958"/>
              <a:gd name="connsiteY11" fmla="*/ 0 h 1118909"/>
              <a:gd name="connsiteX12" fmla="*/ 2658279 w 3641958"/>
              <a:gd name="connsiteY12" fmla="*/ 897226 h 1118909"/>
              <a:gd name="connsiteX13" fmla="*/ 2799504 w 3641958"/>
              <a:gd name="connsiteY13" fmla="*/ 473046 h 1118909"/>
              <a:gd name="connsiteX14" fmla="*/ 2926725 w 3641958"/>
              <a:gd name="connsiteY14" fmla="*/ 807001 h 1118909"/>
              <a:gd name="connsiteX15" fmla="*/ 3641958 w 3641958"/>
              <a:gd name="connsiteY15" fmla="*/ 799351 h 1118909"/>
              <a:gd name="connsiteX0" fmla="*/ 0 w 3639153"/>
              <a:gd name="connsiteY0" fmla="*/ 821848 h 1118909"/>
              <a:gd name="connsiteX1" fmla="*/ 512064 w 3639153"/>
              <a:gd name="connsiteY1" fmla="*/ 821848 h 1118909"/>
              <a:gd name="connsiteX2" fmla="*/ 693990 w 3639153"/>
              <a:gd name="connsiteY2" fmla="*/ 410288 h 1118909"/>
              <a:gd name="connsiteX3" fmla="*/ 834887 w 3639153"/>
              <a:gd name="connsiteY3" fmla="*/ 1118909 h 1118909"/>
              <a:gd name="connsiteX4" fmla="*/ 1005045 w 3639153"/>
              <a:gd name="connsiteY4" fmla="*/ 36895 h 1118909"/>
              <a:gd name="connsiteX5" fmla="*/ 1221321 w 3639153"/>
              <a:gd name="connsiteY5" fmla="*/ 989462 h 1118909"/>
              <a:gd name="connsiteX6" fmla="*/ 1322462 w 3639153"/>
              <a:gd name="connsiteY6" fmla="*/ 533692 h 1118909"/>
              <a:gd name="connsiteX7" fmla="*/ 1404837 w 3639153"/>
              <a:gd name="connsiteY7" fmla="*/ 799267 h 1118909"/>
              <a:gd name="connsiteX8" fmla="*/ 2028538 w 3639153"/>
              <a:gd name="connsiteY8" fmla="*/ 801174 h 1118909"/>
              <a:gd name="connsiteX9" fmla="*/ 2179613 w 3639153"/>
              <a:gd name="connsiteY9" fmla="*/ 360990 h 1118909"/>
              <a:gd name="connsiteX10" fmla="*/ 2300152 w 3639153"/>
              <a:gd name="connsiteY10" fmla="*/ 1101096 h 1118909"/>
              <a:gd name="connsiteX11" fmla="*/ 2541873 w 3639153"/>
              <a:gd name="connsiteY11" fmla="*/ 0 h 1118909"/>
              <a:gd name="connsiteX12" fmla="*/ 2658279 w 3639153"/>
              <a:gd name="connsiteY12" fmla="*/ 897226 h 1118909"/>
              <a:gd name="connsiteX13" fmla="*/ 2799504 w 3639153"/>
              <a:gd name="connsiteY13" fmla="*/ 473046 h 1118909"/>
              <a:gd name="connsiteX14" fmla="*/ 2926725 w 3639153"/>
              <a:gd name="connsiteY14" fmla="*/ 807001 h 1118909"/>
              <a:gd name="connsiteX15" fmla="*/ 3639153 w 3639153"/>
              <a:gd name="connsiteY15" fmla="*/ 813376 h 1118909"/>
              <a:gd name="connsiteX0" fmla="*/ 0 w 3639153"/>
              <a:gd name="connsiteY0" fmla="*/ 821848 h 1118909"/>
              <a:gd name="connsiteX1" fmla="*/ 512064 w 3639153"/>
              <a:gd name="connsiteY1" fmla="*/ 821848 h 1118909"/>
              <a:gd name="connsiteX2" fmla="*/ 693990 w 3639153"/>
              <a:gd name="connsiteY2" fmla="*/ 410288 h 1118909"/>
              <a:gd name="connsiteX3" fmla="*/ 834887 w 3639153"/>
              <a:gd name="connsiteY3" fmla="*/ 1118909 h 1118909"/>
              <a:gd name="connsiteX4" fmla="*/ 1005045 w 3639153"/>
              <a:gd name="connsiteY4" fmla="*/ 36895 h 1118909"/>
              <a:gd name="connsiteX5" fmla="*/ 1221321 w 3639153"/>
              <a:gd name="connsiteY5" fmla="*/ 989462 h 1118909"/>
              <a:gd name="connsiteX6" fmla="*/ 1322462 w 3639153"/>
              <a:gd name="connsiteY6" fmla="*/ 533692 h 1118909"/>
              <a:gd name="connsiteX7" fmla="*/ 1404837 w 3639153"/>
              <a:gd name="connsiteY7" fmla="*/ 799267 h 1118909"/>
              <a:gd name="connsiteX8" fmla="*/ 2028538 w 3639153"/>
              <a:gd name="connsiteY8" fmla="*/ 801174 h 1118909"/>
              <a:gd name="connsiteX9" fmla="*/ 2179613 w 3639153"/>
              <a:gd name="connsiteY9" fmla="*/ 360990 h 1118909"/>
              <a:gd name="connsiteX10" fmla="*/ 2300152 w 3639153"/>
              <a:gd name="connsiteY10" fmla="*/ 1101096 h 1118909"/>
              <a:gd name="connsiteX11" fmla="*/ 2541873 w 3639153"/>
              <a:gd name="connsiteY11" fmla="*/ 0 h 1118909"/>
              <a:gd name="connsiteX12" fmla="*/ 2658279 w 3639153"/>
              <a:gd name="connsiteY12" fmla="*/ 897226 h 1118909"/>
              <a:gd name="connsiteX13" fmla="*/ 2799504 w 3639153"/>
              <a:gd name="connsiteY13" fmla="*/ 473046 h 1118909"/>
              <a:gd name="connsiteX14" fmla="*/ 2926725 w 3639153"/>
              <a:gd name="connsiteY14" fmla="*/ 807001 h 1118909"/>
              <a:gd name="connsiteX15" fmla="*/ 3639153 w 3639153"/>
              <a:gd name="connsiteY15" fmla="*/ 813376 h 1118909"/>
              <a:gd name="connsiteX0" fmla="*/ 0 w 3639153"/>
              <a:gd name="connsiteY0" fmla="*/ 821848 h 1118909"/>
              <a:gd name="connsiteX1" fmla="*/ 512064 w 3639153"/>
              <a:gd name="connsiteY1" fmla="*/ 821848 h 1118909"/>
              <a:gd name="connsiteX2" fmla="*/ 693990 w 3639153"/>
              <a:gd name="connsiteY2" fmla="*/ 410288 h 1118909"/>
              <a:gd name="connsiteX3" fmla="*/ 834887 w 3639153"/>
              <a:gd name="connsiteY3" fmla="*/ 1118909 h 1118909"/>
              <a:gd name="connsiteX4" fmla="*/ 1005045 w 3639153"/>
              <a:gd name="connsiteY4" fmla="*/ 36895 h 1118909"/>
              <a:gd name="connsiteX5" fmla="*/ 1221321 w 3639153"/>
              <a:gd name="connsiteY5" fmla="*/ 989462 h 1118909"/>
              <a:gd name="connsiteX6" fmla="*/ 1322462 w 3639153"/>
              <a:gd name="connsiteY6" fmla="*/ 533692 h 1118909"/>
              <a:gd name="connsiteX7" fmla="*/ 1404837 w 3639153"/>
              <a:gd name="connsiteY7" fmla="*/ 799267 h 1118909"/>
              <a:gd name="connsiteX8" fmla="*/ 2028538 w 3639153"/>
              <a:gd name="connsiteY8" fmla="*/ 801174 h 1118909"/>
              <a:gd name="connsiteX9" fmla="*/ 2179613 w 3639153"/>
              <a:gd name="connsiteY9" fmla="*/ 360990 h 1118909"/>
              <a:gd name="connsiteX10" fmla="*/ 2300152 w 3639153"/>
              <a:gd name="connsiteY10" fmla="*/ 1101096 h 1118909"/>
              <a:gd name="connsiteX11" fmla="*/ 2541873 w 3639153"/>
              <a:gd name="connsiteY11" fmla="*/ 0 h 1118909"/>
              <a:gd name="connsiteX12" fmla="*/ 2658279 w 3639153"/>
              <a:gd name="connsiteY12" fmla="*/ 897226 h 1118909"/>
              <a:gd name="connsiteX13" fmla="*/ 2799504 w 3639153"/>
              <a:gd name="connsiteY13" fmla="*/ 473046 h 1118909"/>
              <a:gd name="connsiteX14" fmla="*/ 2926725 w 3639153"/>
              <a:gd name="connsiteY14" fmla="*/ 807001 h 1118909"/>
              <a:gd name="connsiteX15" fmla="*/ 3639153 w 3639153"/>
              <a:gd name="connsiteY15" fmla="*/ 813376 h 1118909"/>
              <a:gd name="connsiteX0" fmla="*/ 0 w 3639153"/>
              <a:gd name="connsiteY0" fmla="*/ 821848 h 1118909"/>
              <a:gd name="connsiteX1" fmla="*/ 512064 w 3639153"/>
              <a:gd name="connsiteY1" fmla="*/ 821848 h 1118909"/>
              <a:gd name="connsiteX2" fmla="*/ 693990 w 3639153"/>
              <a:gd name="connsiteY2" fmla="*/ 410288 h 1118909"/>
              <a:gd name="connsiteX3" fmla="*/ 834887 w 3639153"/>
              <a:gd name="connsiteY3" fmla="*/ 1118909 h 1118909"/>
              <a:gd name="connsiteX4" fmla="*/ 1005045 w 3639153"/>
              <a:gd name="connsiteY4" fmla="*/ 36895 h 1118909"/>
              <a:gd name="connsiteX5" fmla="*/ 1221321 w 3639153"/>
              <a:gd name="connsiteY5" fmla="*/ 989462 h 1118909"/>
              <a:gd name="connsiteX6" fmla="*/ 1322462 w 3639153"/>
              <a:gd name="connsiteY6" fmla="*/ 533692 h 1118909"/>
              <a:gd name="connsiteX7" fmla="*/ 1404837 w 3639153"/>
              <a:gd name="connsiteY7" fmla="*/ 799267 h 1118909"/>
              <a:gd name="connsiteX8" fmla="*/ 2028538 w 3639153"/>
              <a:gd name="connsiteY8" fmla="*/ 801174 h 1118909"/>
              <a:gd name="connsiteX9" fmla="*/ 2179613 w 3639153"/>
              <a:gd name="connsiteY9" fmla="*/ 360990 h 1118909"/>
              <a:gd name="connsiteX10" fmla="*/ 2300152 w 3639153"/>
              <a:gd name="connsiteY10" fmla="*/ 1101096 h 1118909"/>
              <a:gd name="connsiteX11" fmla="*/ 2541873 w 3639153"/>
              <a:gd name="connsiteY11" fmla="*/ 0 h 1118909"/>
              <a:gd name="connsiteX12" fmla="*/ 2658279 w 3639153"/>
              <a:gd name="connsiteY12" fmla="*/ 897226 h 1118909"/>
              <a:gd name="connsiteX13" fmla="*/ 2799504 w 3639153"/>
              <a:gd name="connsiteY13" fmla="*/ 473046 h 1118909"/>
              <a:gd name="connsiteX14" fmla="*/ 2932335 w 3639153"/>
              <a:gd name="connsiteY14" fmla="*/ 818220 h 1118909"/>
              <a:gd name="connsiteX15" fmla="*/ 3639153 w 3639153"/>
              <a:gd name="connsiteY15" fmla="*/ 813376 h 1118909"/>
              <a:gd name="connsiteX0" fmla="*/ 0 w 3639153"/>
              <a:gd name="connsiteY0" fmla="*/ 821848 h 1118909"/>
              <a:gd name="connsiteX1" fmla="*/ 512064 w 3639153"/>
              <a:gd name="connsiteY1" fmla="*/ 821848 h 1118909"/>
              <a:gd name="connsiteX2" fmla="*/ 693990 w 3639153"/>
              <a:gd name="connsiteY2" fmla="*/ 410288 h 1118909"/>
              <a:gd name="connsiteX3" fmla="*/ 834887 w 3639153"/>
              <a:gd name="connsiteY3" fmla="*/ 1118909 h 1118909"/>
              <a:gd name="connsiteX4" fmla="*/ 1005045 w 3639153"/>
              <a:gd name="connsiteY4" fmla="*/ 36895 h 1118909"/>
              <a:gd name="connsiteX5" fmla="*/ 1221321 w 3639153"/>
              <a:gd name="connsiteY5" fmla="*/ 989462 h 1118909"/>
              <a:gd name="connsiteX6" fmla="*/ 1322462 w 3639153"/>
              <a:gd name="connsiteY6" fmla="*/ 533692 h 1118909"/>
              <a:gd name="connsiteX7" fmla="*/ 1404837 w 3639153"/>
              <a:gd name="connsiteY7" fmla="*/ 799267 h 1118909"/>
              <a:gd name="connsiteX8" fmla="*/ 2028538 w 3639153"/>
              <a:gd name="connsiteY8" fmla="*/ 801174 h 1118909"/>
              <a:gd name="connsiteX9" fmla="*/ 2179613 w 3639153"/>
              <a:gd name="connsiteY9" fmla="*/ 360990 h 1118909"/>
              <a:gd name="connsiteX10" fmla="*/ 2300152 w 3639153"/>
              <a:gd name="connsiteY10" fmla="*/ 1101096 h 1118909"/>
              <a:gd name="connsiteX11" fmla="*/ 2541873 w 3639153"/>
              <a:gd name="connsiteY11" fmla="*/ 0 h 1118909"/>
              <a:gd name="connsiteX12" fmla="*/ 2658279 w 3639153"/>
              <a:gd name="connsiteY12" fmla="*/ 897226 h 1118909"/>
              <a:gd name="connsiteX13" fmla="*/ 2799504 w 3639153"/>
              <a:gd name="connsiteY13" fmla="*/ 473046 h 1118909"/>
              <a:gd name="connsiteX14" fmla="*/ 2937945 w 3639153"/>
              <a:gd name="connsiteY14" fmla="*/ 807001 h 1118909"/>
              <a:gd name="connsiteX15" fmla="*/ 3639153 w 3639153"/>
              <a:gd name="connsiteY15" fmla="*/ 813376 h 1118909"/>
              <a:gd name="connsiteX0" fmla="*/ 0 w 3639153"/>
              <a:gd name="connsiteY0" fmla="*/ 821848 h 1118909"/>
              <a:gd name="connsiteX1" fmla="*/ 512064 w 3639153"/>
              <a:gd name="connsiteY1" fmla="*/ 821848 h 1118909"/>
              <a:gd name="connsiteX2" fmla="*/ 693990 w 3639153"/>
              <a:gd name="connsiteY2" fmla="*/ 410288 h 1118909"/>
              <a:gd name="connsiteX3" fmla="*/ 834887 w 3639153"/>
              <a:gd name="connsiteY3" fmla="*/ 1118909 h 1118909"/>
              <a:gd name="connsiteX4" fmla="*/ 1005045 w 3639153"/>
              <a:gd name="connsiteY4" fmla="*/ 36895 h 1118909"/>
              <a:gd name="connsiteX5" fmla="*/ 1221321 w 3639153"/>
              <a:gd name="connsiteY5" fmla="*/ 989462 h 1118909"/>
              <a:gd name="connsiteX6" fmla="*/ 1322462 w 3639153"/>
              <a:gd name="connsiteY6" fmla="*/ 533692 h 1118909"/>
              <a:gd name="connsiteX7" fmla="*/ 1404837 w 3639153"/>
              <a:gd name="connsiteY7" fmla="*/ 799267 h 1118909"/>
              <a:gd name="connsiteX8" fmla="*/ 2028538 w 3639153"/>
              <a:gd name="connsiteY8" fmla="*/ 801174 h 1118909"/>
              <a:gd name="connsiteX9" fmla="*/ 2179613 w 3639153"/>
              <a:gd name="connsiteY9" fmla="*/ 360990 h 1118909"/>
              <a:gd name="connsiteX10" fmla="*/ 2300152 w 3639153"/>
              <a:gd name="connsiteY10" fmla="*/ 1101096 h 1118909"/>
              <a:gd name="connsiteX11" fmla="*/ 2541873 w 3639153"/>
              <a:gd name="connsiteY11" fmla="*/ 0 h 1118909"/>
              <a:gd name="connsiteX12" fmla="*/ 2658279 w 3639153"/>
              <a:gd name="connsiteY12" fmla="*/ 897226 h 1118909"/>
              <a:gd name="connsiteX13" fmla="*/ 2799504 w 3639153"/>
              <a:gd name="connsiteY13" fmla="*/ 473046 h 1118909"/>
              <a:gd name="connsiteX14" fmla="*/ 2935140 w 3639153"/>
              <a:gd name="connsiteY14" fmla="*/ 821025 h 1118909"/>
              <a:gd name="connsiteX15" fmla="*/ 3639153 w 3639153"/>
              <a:gd name="connsiteY15" fmla="*/ 813376 h 1118909"/>
              <a:gd name="connsiteX0" fmla="*/ 0 w 3639153"/>
              <a:gd name="connsiteY0" fmla="*/ 821848 h 1118909"/>
              <a:gd name="connsiteX1" fmla="*/ 512064 w 3639153"/>
              <a:gd name="connsiteY1" fmla="*/ 821848 h 1118909"/>
              <a:gd name="connsiteX2" fmla="*/ 693990 w 3639153"/>
              <a:gd name="connsiteY2" fmla="*/ 410288 h 1118909"/>
              <a:gd name="connsiteX3" fmla="*/ 834887 w 3639153"/>
              <a:gd name="connsiteY3" fmla="*/ 1118909 h 1118909"/>
              <a:gd name="connsiteX4" fmla="*/ 1005045 w 3639153"/>
              <a:gd name="connsiteY4" fmla="*/ 36895 h 1118909"/>
              <a:gd name="connsiteX5" fmla="*/ 1221321 w 3639153"/>
              <a:gd name="connsiteY5" fmla="*/ 989462 h 1118909"/>
              <a:gd name="connsiteX6" fmla="*/ 1322462 w 3639153"/>
              <a:gd name="connsiteY6" fmla="*/ 533692 h 1118909"/>
              <a:gd name="connsiteX7" fmla="*/ 1404837 w 3639153"/>
              <a:gd name="connsiteY7" fmla="*/ 799267 h 1118909"/>
              <a:gd name="connsiteX8" fmla="*/ 2028538 w 3639153"/>
              <a:gd name="connsiteY8" fmla="*/ 801174 h 1118909"/>
              <a:gd name="connsiteX9" fmla="*/ 2179613 w 3639153"/>
              <a:gd name="connsiteY9" fmla="*/ 360990 h 1118909"/>
              <a:gd name="connsiteX10" fmla="*/ 2300152 w 3639153"/>
              <a:gd name="connsiteY10" fmla="*/ 1101096 h 1118909"/>
              <a:gd name="connsiteX11" fmla="*/ 2541873 w 3639153"/>
              <a:gd name="connsiteY11" fmla="*/ 0 h 1118909"/>
              <a:gd name="connsiteX12" fmla="*/ 2658279 w 3639153"/>
              <a:gd name="connsiteY12" fmla="*/ 897226 h 1118909"/>
              <a:gd name="connsiteX13" fmla="*/ 2799504 w 3639153"/>
              <a:gd name="connsiteY13" fmla="*/ 473046 h 1118909"/>
              <a:gd name="connsiteX14" fmla="*/ 2937945 w 3639153"/>
              <a:gd name="connsiteY14" fmla="*/ 809806 h 1118909"/>
              <a:gd name="connsiteX15" fmla="*/ 3639153 w 3639153"/>
              <a:gd name="connsiteY15" fmla="*/ 813376 h 1118909"/>
              <a:gd name="connsiteX0" fmla="*/ 0 w 3639153"/>
              <a:gd name="connsiteY0" fmla="*/ 821848 h 1118909"/>
              <a:gd name="connsiteX1" fmla="*/ 512064 w 3639153"/>
              <a:gd name="connsiteY1" fmla="*/ 821848 h 1118909"/>
              <a:gd name="connsiteX2" fmla="*/ 693990 w 3639153"/>
              <a:gd name="connsiteY2" fmla="*/ 410288 h 1118909"/>
              <a:gd name="connsiteX3" fmla="*/ 834887 w 3639153"/>
              <a:gd name="connsiteY3" fmla="*/ 1118909 h 1118909"/>
              <a:gd name="connsiteX4" fmla="*/ 1005045 w 3639153"/>
              <a:gd name="connsiteY4" fmla="*/ 36895 h 1118909"/>
              <a:gd name="connsiteX5" fmla="*/ 1221321 w 3639153"/>
              <a:gd name="connsiteY5" fmla="*/ 989462 h 1118909"/>
              <a:gd name="connsiteX6" fmla="*/ 1322462 w 3639153"/>
              <a:gd name="connsiteY6" fmla="*/ 533692 h 1118909"/>
              <a:gd name="connsiteX7" fmla="*/ 1404837 w 3639153"/>
              <a:gd name="connsiteY7" fmla="*/ 799267 h 1118909"/>
              <a:gd name="connsiteX8" fmla="*/ 2028538 w 3639153"/>
              <a:gd name="connsiteY8" fmla="*/ 801174 h 1118909"/>
              <a:gd name="connsiteX9" fmla="*/ 2179613 w 3639153"/>
              <a:gd name="connsiteY9" fmla="*/ 360990 h 1118909"/>
              <a:gd name="connsiteX10" fmla="*/ 2300152 w 3639153"/>
              <a:gd name="connsiteY10" fmla="*/ 1101096 h 1118909"/>
              <a:gd name="connsiteX11" fmla="*/ 2541873 w 3639153"/>
              <a:gd name="connsiteY11" fmla="*/ 0 h 1118909"/>
              <a:gd name="connsiteX12" fmla="*/ 2658279 w 3639153"/>
              <a:gd name="connsiteY12" fmla="*/ 897226 h 1118909"/>
              <a:gd name="connsiteX13" fmla="*/ 2799504 w 3639153"/>
              <a:gd name="connsiteY13" fmla="*/ 473046 h 1118909"/>
              <a:gd name="connsiteX14" fmla="*/ 2937945 w 3639153"/>
              <a:gd name="connsiteY14" fmla="*/ 818220 h 1118909"/>
              <a:gd name="connsiteX15" fmla="*/ 3639153 w 3639153"/>
              <a:gd name="connsiteY15" fmla="*/ 813376 h 1118909"/>
              <a:gd name="connsiteX0" fmla="*/ 0 w 3639153"/>
              <a:gd name="connsiteY0" fmla="*/ 821848 h 1118909"/>
              <a:gd name="connsiteX1" fmla="*/ 512064 w 3639153"/>
              <a:gd name="connsiteY1" fmla="*/ 821848 h 1118909"/>
              <a:gd name="connsiteX2" fmla="*/ 693990 w 3639153"/>
              <a:gd name="connsiteY2" fmla="*/ 410288 h 1118909"/>
              <a:gd name="connsiteX3" fmla="*/ 834887 w 3639153"/>
              <a:gd name="connsiteY3" fmla="*/ 1118909 h 1118909"/>
              <a:gd name="connsiteX4" fmla="*/ 1005045 w 3639153"/>
              <a:gd name="connsiteY4" fmla="*/ 36895 h 1118909"/>
              <a:gd name="connsiteX5" fmla="*/ 1221321 w 3639153"/>
              <a:gd name="connsiteY5" fmla="*/ 989462 h 1118909"/>
              <a:gd name="connsiteX6" fmla="*/ 1322462 w 3639153"/>
              <a:gd name="connsiteY6" fmla="*/ 533692 h 1118909"/>
              <a:gd name="connsiteX7" fmla="*/ 1404837 w 3639153"/>
              <a:gd name="connsiteY7" fmla="*/ 799267 h 1118909"/>
              <a:gd name="connsiteX8" fmla="*/ 2028538 w 3639153"/>
              <a:gd name="connsiteY8" fmla="*/ 801174 h 1118909"/>
              <a:gd name="connsiteX9" fmla="*/ 2179613 w 3639153"/>
              <a:gd name="connsiteY9" fmla="*/ 360990 h 1118909"/>
              <a:gd name="connsiteX10" fmla="*/ 2300152 w 3639153"/>
              <a:gd name="connsiteY10" fmla="*/ 1101096 h 1118909"/>
              <a:gd name="connsiteX11" fmla="*/ 2541873 w 3639153"/>
              <a:gd name="connsiteY11" fmla="*/ 0 h 1118909"/>
              <a:gd name="connsiteX12" fmla="*/ 2658279 w 3639153"/>
              <a:gd name="connsiteY12" fmla="*/ 897226 h 1118909"/>
              <a:gd name="connsiteX13" fmla="*/ 2799504 w 3639153"/>
              <a:gd name="connsiteY13" fmla="*/ 473046 h 1118909"/>
              <a:gd name="connsiteX14" fmla="*/ 2943555 w 3639153"/>
              <a:gd name="connsiteY14" fmla="*/ 809806 h 1118909"/>
              <a:gd name="connsiteX15" fmla="*/ 3639153 w 3639153"/>
              <a:gd name="connsiteY15" fmla="*/ 813376 h 1118909"/>
              <a:gd name="connsiteX0" fmla="*/ 0 w 3861789"/>
              <a:gd name="connsiteY0" fmla="*/ 813897 h 1118909"/>
              <a:gd name="connsiteX1" fmla="*/ 734700 w 3861789"/>
              <a:gd name="connsiteY1" fmla="*/ 821848 h 1118909"/>
              <a:gd name="connsiteX2" fmla="*/ 916626 w 3861789"/>
              <a:gd name="connsiteY2" fmla="*/ 410288 h 1118909"/>
              <a:gd name="connsiteX3" fmla="*/ 1057523 w 3861789"/>
              <a:gd name="connsiteY3" fmla="*/ 1118909 h 1118909"/>
              <a:gd name="connsiteX4" fmla="*/ 1227681 w 3861789"/>
              <a:gd name="connsiteY4" fmla="*/ 36895 h 1118909"/>
              <a:gd name="connsiteX5" fmla="*/ 1443957 w 3861789"/>
              <a:gd name="connsiteY5" fmla="*/ 989462 h 1118909"/>
              <a:gd name="connsiteX6" fmla="*/ 1545098 w 3861789"/>
              <a:gd name="connsiteY6" fmla="*/ 533692 h 1118909"/>
              <a:gd name="connsiteX7" fmla="*/ 1627473 w 3861789"/>
              <a:gd name="connsiteY7" fmla="*/ 799267 h 1118909"/>
              <a:gd name="connsiteX8" fmla="*/ 2251174 w 3861789"/>
              <a:gd name="connsiteY8" fmla="*/ 801174 h 1118909"/>
              <a:gd name="connsiteX9" fmla="*/ 2402249 w 3861789"/>
              <a:gd name="connsiteY9" fmla="*/ 360990 h 1118909"/>
              <a:gd name="connsiteX10" fmla="*/ 2522788 w 3861789"/>
              <a:gd name="connsiteY10" fmla="*/ 1101096 h 1118909"/>
              <a:gd name="connsiteX11" fmla="*/ 2764509 w 3861789"/>
              <a:gd name="connsiteY11" fmla="*/ 0 h 1118909"/>
              <a:gd name="connsiteX12" fmla="*/ 2880915 w 3861789"/>
              <a:gd name="connsiteY12" fmla="*/ 897226 h 1118909"/>
              <a:gd name="connsiteX13" fmla="*/ 3022140 w 3861789"/>
              <a:gd name="connsiteY13" fmla="*/ 473046 h 1118909"/>
              <a:gd name="connsiteX14" fmla="*/ 3166191 w 3861789"/>
              <a:gd name="connsiteY14" fmla="*/ 809806 h 1118909"/>
              <a:gd name="connsiteX15" fmla="*/ 3861789 w 3861789"/>
              <a:gd name="connsiteY15" fmla="*/ 813376 h 1118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61789" h="1118909">
                <a:moveTo>
                  <a:pt x="0" y="813897"/>
                </a:moveTo>
                <a:lnTo>
                  <a:pt x="734700" y="821848"/>
                </a:lnTo>
                <a:lnTo>
                  <a:pt x="916626" y="410288"/>
                </a:lnTo>
                <a:lnTo>
                  <a:pt x="1057523" y="1118909"/>
                </a:lnTo>
                <a:lnTo>
                  <a:pt x="1227681" y="36895"/>
                </a:lnTo>
                <a:lnTo>
                  <a:pt x="1443957" y="989462"/>
                </a:lnTo>
                <a:lnTo>
                  <a:pt x="1545098" y="533692"/>
                </a:lnTo>
                <a:lnTo>
                  <a:pt x="1627473" y="799267"/>
                </a:lnTo>
                <a:lnTo>
                  <a:pt x="2251174" y="801174"/>
                </a:lnTo>
                <a:lnTo>
                  <a:pt x="2402249" y="360990"/>
                </a:lnTo>
                <a:lnTo>
                  <a:pt x="2522788" y="1101096"/>
                </a:lnTo>
                <a:lnTo>
                  <a:pt x="2764509" y="0"/>
                </a:lnTo>
                <a:lnTo>
                  <a:pt x="2880915" y="897226"/>
                </a:lnTo>
                <a:cubicBezTo>
                  <a:pt x="2939757" y="775959"/>
                  <a:pt x="2969978" y="622585"/>
                  <a:pt x="3022140" y="473046"/>
                </a:cubicBezTo>
                <a:cubicBezTo>
                  <a:pt x="3070857" y="597157"/>
                  <a:pt x="3111063" y="695166"/>
                  <a:pt x="3166191" y="809806"/>
                </a:cubicBezTo>
                <a:lnTo>
                  <a:pt x="3861789" y="813376"/>
                </a:lnTo>
              </a:path>
            </a:pathLst>
          </a:cu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FC1D51-C387-4A25-8458-41A355BBCF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cs typeface="Arial"/>
              </a:rPr>
              <a:t>Research Questions</a:t>
            </a:r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5097B7-82D7-47E4-901B-5359981C2B28}"/>
              </a:ext>
            </a:extLst>
          </p:cNvPr>
          <p:cNvGrpSpPr/>
          <p:nvPr/>
        </p:nvGrpSpPr>
        <p:grpSpPr>
          <a:xfrm>
            <a:off x="5383508" y="2582966"/>
            <a:ext cx="1424984" cy="2510328"/>
            <a:chOff x="8276234" y="829027"/>
            <a:chExt cx="3105562" cy="54709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4A33B4E-AF04-47D6-9F8D-4041BCF07BE9}"/>
                </a:ext>
              </a:extLst>
            </p:cNvPr>
            <p:cNvGrpSpPr/>
            <p:nvPr/>
          </p:nvGrpSpPr>
          <p:grpSpPr>
            <a:xfrm>
              <a:off x="8276234" y="829027"/>
              <a:ext cx="3105562" cy="5470923"/>
              <a:chOff x="8361959" y="779589"/>
              <a:chExt cx="3105562" cy="5470923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1E636A7-7837-4237-AB17-458E9C0C9828}"/>
                  </a:ext>
                </a:extLst>
              </p:cNvPr>
              <p:cNvSpPr/>
              <p:nvPr/>
            </p:nvSpPr>
            <p:spPr>
              <a:xfrm>
                <a:off x="8746076" y="779589"/>
                <a:ext cx="2318640" cy="1088185"/>
              </a:xfrm>
              <a:custGeom>
                <a:avLst/>
                <a:gdLst>
                  <a:gd name="connsiteX0" fmla="*/ 1136898 w 2318640"/>
                  <a:gd name="connsiteY0" fmla="*/ 0 h 1088411"/>
                  <a:gd name="connsiteX1" fmla="*/ 1159320 w 2318640"/>
                  <a:gd name="connsiteY1" fmla="*/ 226 h 1088411"/>
                  <a:gd name="connsiteX2" fmla="*/ 1181742 w 2318640"/>
                  <a:gd name="connsiteY2" fmla="*/ 0 h 1088411"/>
                  <a:gd name="connsiteX3" fmla="*/ 1197897 w 2318640"/>
                  <a:gd name="connsiteY3" fmla="*/ 357 h 1088411"/>
                  <a:gd name="connsiteX4" fmla="*/ 1197897 w 2318640"/>
                  <a:gd name="connsiteY4" fmla="*/ 614 h 1088411"/>
                  <a:gd name="connsiteX5" fmla="*/ 1460537 w 2318640"/>
                  <a:gd name="connsiteY5" fmla="*/ 3260 h 1088411"/>
                  <a:gd name="connsiteX6" fmla="*/ 1812913 w 2318640"/>
                  <a:gd name="connsiteY6" fmla="*/ 31875 h 1088411"/>
                  <a:gd name="connsiteX7" fmla="*/ 2061087 w 2318640"/>
                  <a:gd name="connsiteY7" fmla="*/ 277475 h 1088411"/>
                  <a:gd name="connsiteX8" fmla="*/ 2318640 w 2318640"/>
                  <a:gd name="connsiteY8" fmla="*/ 1088411 h 1088411"/>
                  <a:gd name="connsiteX9" fmla="*/ 2043057 w 2318640"/>
                  <a:gd name="connsiteY9" fmla="*/ 1053860 h 1088411"/>
                  <a:gd name="connsiteX10" fmla="*/ 1197897 w 2318640"/>
                  <a:gd name="connsiteY10" fmla="*/ 1053860 h 1088411"/>
                  <a:gd name="connsiteX11" fmla="*/ 1120743 w 2318640"/>
                  <a:gd name="connsiteY11" fmla="*/ 1053860 h 1088411"/>
                  <a:gd name="connsiteX12" fmla="*/ 275583 w 2318640"/>
                  <a:gd name="connsiteY12" fmla="*/ 1053860 h 1088411"/>
                  <a:gd name="connsiteX13" fmla="*/ 0 w 2318640"/>
                  <a:gd name="connsiteY13" fmla="*/ 1088411 h 1088411"/>
                  <a:gd name="connsiteX14" fmla="*/ 257553 w 2318640"/>
                  <a:gd name="connsiteY14" fmla="*/ 277475 h 1088411"/>
                  <a:gd name="connsiteX15" fmla="*/ 505727 w 2318640"/>
                  <a:gd name="connsiteY15" fmla="*/ 31875 h 1088411"/>
                  <a:gd name="connsiteX16" fmla="*/ 858103 w 2318640"/>
                  <a:gd name="connsiteY16" fmla="*/ 3260 h 1088411"/>
                  <a:gd name="connsiteX17" fmla="*/ 1120743 w 2318640"/>
                  <a:gd name="connsiteY17" fmla="*/ 614 h 1088411"/>
                  <a:gd name="connsiteX18" fmla="*/ 1120743 w 2318640"/>
                  <a:gd name="connsiteY18" fmla="*/ 357 h 1088411"/>
                  <a:gd name="connsiteX0" fmla="*/ 1120743 w 2318640"/>
                  <a:gd name="connsiteY0" fmla="*/ 357 h 1088411"/>
                  <a:gd name="connsiteX1" fmla="*/ 1159320 w 2318640"/>
                  <a:gd name="connsiteY1" fmla="*/ 226 h 1088411"/>
                  <a:gd name="connsiteX2" fmla="*/ 1181742 w 2318640"/>
                  <a:gd name="connsiteY2" fmla="*/ 0 h 1088411"/>
                  <a:gd name="connsiteX3" fmla="*/ 1197897 w 2318640"/>
                  <a:gd name="connsiteY3" fmla="*/ 357 h 1088411"/>
                  <a:gd name="connsiteX4" fmla="*/ 1197897 w 2318640"/>
                  <a:gd name="connsiteY4" fmla="*/ 614 h 1088411"/>
                  <a:gd name="connsiteX5" fmla="*/ 1460537 w 2318640"/>
                  <a:gd name="connsiteY5" fmla="*/ 3260 h 1088411"/>
                  <a:gd name="connsiteX6" fmla="*/ 1812913 w 2318640"/>
                  <a:gd name="connsiteY6" fmla="*/ 31875 h 1088411"/>
                  <a:gd name="connsiteX7" fmla="*/ 2061087 w 2318640"/>
                  <a:gd name="connsiteY7" fmla="*/ 277475 h 1088411"/>
                  <a:gd name="connsiteX8" fmla="*/ 2318640 w 2318640"/>
                  <a:gd name="connsiteY8" fmla="*/ 1088411 h 1088411"/>
                  <a:gd name="connsiteX9" fmla="*/ 2043057 w 2318640"/>
                  <a:gd name="connsiteY9" fmla="*/ 1053860 h 1088411"/>
                  <a:gd name="connsiteX10" fmla="*/ 1197897 w 2318640"/>
                  <a:gd name="connsiteY10" fmla="*/ 1053860 h 1088411"/>
                  <a:gd name="connsiteX11" fmla="*/ 1120743 w 2318640"/>
                  <a:gd name="connsiteY11" fmla="*/ 1053860 h 1088411"/>
                  <a:gd name="connsiteX12" fmla="*/ 275583 w 2318640"/>
                  <a:gd name="connsiteY12" fmla="*/ 1053860 h 1088411"/>
                  <a:gd name="connsiteX13" fmla="*/ 0 w 2318640"/>
                  <a:gd name="connsiteY13" fmla="*/ 1088411 h 1088411"/>
                  <a:gd name="connsiteX14" fmla="*/ 257553 w 2318640"/>
                  <a:gd name="connsiteY14" fmla="*/ 277475 h 1088411"/>
                  <a:gd name="connsiteX15" fmla="*/ 505727 w 2318640"/>
                  <a:gd name="connsiteY15" fmla="*/ 31875 h 1088411"/>
                  <a:gd name="connsiteX16" fmla="*/ 858103 w 2318640"/>
                  <a:gd name="connsiteY16" fmla="*/ 3260 h 1088411"/>
                  <a:gd name="connsiteX17" fmla="*/ 1120743 w 2318640"/>
                  <a:gd name="connsiteY17" fmla="*/ 614 h 1088411"/>
                  <a:gd name="connsiteX18" fmla="*/ 1120743 w 2318640"/>
                  <a:gd name="connsiteY18" fmla="*/ 357 h 1088411"/>
                  <a:gd name="connsiteX0" fmla="*/ 1120743 w 2318640"/>
                  <a:gd name="connsiteY0" fmla="*/ 614 h 1088411"/>
                  <a:gd name="connsiteX1" fmla="*/ 1159320 w 2318640"/>
                  <a:gd name="connsiteY1" fmla="*/ 226 h 1088411"/>
                  <a:gd name="connsiteX2" fmla="*/ 1181742 w 2318640"/>
                  <a:gd name="connsiteY2" fmla="*/ 0 h 1088411"/>
                  <a:gd name="connsiteX3" fmla="*/ 1197897 w 2318640"/>
                  <a:gd name="connsiteY3" fmla="*/ 357 h 1088411"/>
                  <a:gd name="connsiteX4" fmla="*/ 1197897 w 2318640"/>
                  <a:gd name="connsiteY4" fmla="*/ 614 h 1088411"/>
                  <a:gd name="connsiteX5" fmla="*/ 1460537 w 2318640"/>
                  <a:gd name="connsiteY5" fmla="*/ 3260 h 1088411"/>
                  <a:gd name="connsiteX6" fmla="*/ 1812913 w 2318640"/>
                  <a:gd name="connsiteY6" fmla="*/ 31875 h 1088411"/>
                  <a:gd name="connsiteX7" fmla="*/ 2061087 w 2318640"/>
                  <a:gd name="connsiteY7" fmla="*/ 277475 h 1088411"/>
                  <a:gd name="connsiteX8" fmla="*/ 2318640 w 2318640"/>
                  <a:gd name="connsiteY8" fmla="*/ 1088411 h 1088411"/>
                  <a:gd name="connsiteX9" fmla="*/ 2043057 w 2318640"/>
                  <a:gd name="connsiteY9" fmla="*/ 1053860 h 1088411"/>
                  <a:gd name="connsiteX10" fmla="*/ 1197897 w 2318640"/>
                  <a:gd name="connsiteY10" fmla="*/ 1053860 h 1088411"/>
                  <a:gd name="connsiteX11" fmla="*/ 1120743 w 2318640"/>
                  <a:gd name="connsiteY11" fmla="*/ 1053860 h 1088411"/>
                  <a:gd name="connsiteX12" fmla="*/ 275583 w 2318640"/>
                  <a:gd name="connsiteY12" fmla="*/ 1053860 h 1088411"/>
                  <a:gd name="connsiteX13" fmla="*/ 0 w 2318640"/>
                  <a:gd name="connsiteY13" fmla="*/ 1088411 h 1088411"/>
                  <a:gd name="connsiteX14" fmla="*/ 257553 w 2318640"/>
                  <a:gd name="connsiteY14" fmla="*/ 277475 h 1088411"/>
                  <a:gd name="connsiteX15" fmla="*/ 505727 w 2318640"/>
                  <a:gd name="connsiteY15" fmla="*/ 31875 h 1088411"/>
                  <a:gd name="connsiteX16" fmla="*/ 858103 w 2318640"/>
                  <a:gd name="connsiteY16" fmla="*/ 3260 h 1088411"/>
                  <a:gd name="connsiteX17" fmla="*/ 1120743 w 2318640"/>
                  <a:gd name="connsiteY17" fmla="*/ 614 h 1088411"/>
                  <a:gd name="connsiteX0" fmla="*/ 1120743 w 2318640"/>
                  <a:gd name="connsiteY0" fmla="*/ 614 h 1088411"/>
                  <a:gd name="connsiteX1" fmla="*/ 1159320 w 2318640"/>
                  <a:gd name="connsiteY1" fmla="*/ 226 h 1088411"/>
                  <a:gd name="connsiteX2" fmla="*/ 1181742 w 2318640"/>
                  <a:gd name="connsiteY2" fmla="*/ 0 h 1088411"/>
                  <a:gd name="connsiteX3" fmla="*/ 1197897 w 2318640"/>
                  <a:gd name="connsiteY3" fmla="*/ 357 h 1088411"/>
                  <a:gd name="connsiteX4" fmla="*/ 1460537 w 2318640"/>
                  <a:gd name="connsiteY4" fmla="*/ 3260 h 1088411"/>
                  <a:gd name="connsiteX5" fmla="*/ 1812913 w 2318640"/>
                  <a:gd name="connsiteY5" fmla="*/ 31875 h 1088411"/>
                  <a:gd name="connsiteX6" fmla="*/ 2061087 w 2318640"/>
                  <a:gd name="connsiteY6" fmla="*/ 277475 h 1088411"/>
                  <a:gd name="connsiteX7" fmla="*/ 2318640 w 2318640"/>
                  <a:gd name="connsiteY7" fmla="*/ 1088411 h 1088411"/>
                  <a:gd name="connsiteX8" fmla="*/ 2043057 w 2318640"/>
                  <a:gd name="connsiteY8" fmla="*/ 1053860 h 1088411"/>
                  <a:gd name="connsiteX9" fmla="*/ 1197897 w 2318640"/>
                  <a:gd name="connsiteY9" fmla="*/ 1053860 h 1088411"/>
                  <a:gd name="connsiteX10" fmla="*/ 1120743 w 2318640"/>
                  <a:gd name="connsiteY10" fmla="*/ 1053860 h 1088411"/>
                  <a:gd name="connsiteX11" fmla="*/ 275583 w 2318640"/>
                  <a:gd name="connsiteY11" fmla="*/ 1053860 h 1088411"/>
                  <a:gd name="connsiteX12" fmla="*/ 0 w 2318640"/>
                  <a:gd name="connsiteY12" fmla="*/ 1088411 h 1088411"/>
                  <a:gd name="connsiteX13" fmla="*/ 257553 w 2318640"/>
                  <a:gd name="connsiteY13" fmla="*/ 277475 h 1088411"/>
                  <a:gd name="connsiteX14" fmla="*/ 505727 w 2318640"/>
                  <a:gd name="connsiteY14" fmla="*/ 31875 h 1088411"/>
                  <a:gd name="connsiteX15" fmla="*/ 858103 w 2318640"/>
                  <a:gd name="connsiteY15" fmla="*/ 3260 h 1088411"/>
                  <a:gd name="connsiteX16" fmla="*/ 1120743 w 2318640"/>
                  <a:gd name="connsiteY16" fmla="*/ 614 h 1088411"/>
                  <a:gd name="connsiteX0" fmla="*/ 1120743 w 2318640"/>
                  <a:gd name="connsiteY0" fmla="*/ 614 h 1088411"/>
                  <a:gd name="connsiteX1" fmla="*/ 1159320 w 2318640"/>
                  <a:gd name="connsiteY1" fmla="*/ 226 h 1088411"/>
                  <a:gd name="connsiteX2" fmla="*/ 1181742 w 2318640"/>
                  <a:gd name="connsiteY2" fmla="*/ 0 h 1088411"/>
                  <a:gd name="connsiteX3" fmla="*/ 1460537 w 2318640"/>
                  <a:gd name="connsiteY3" fmla="*/ 3260 h 1088411"/>
                  <a:gd name="connsiteX4" fmla="*/ 1812913 w 2318640"/>
                  <a:gd name="connsiteY4" fmla="*/ 31875 h 1088411"/>
                  <a:gd name="connsiteX5" fmla="*/ 2061087 w 2318640"/>
                  <a:gd name="connsiteY5" fmla="*/ 277475 h 1088411"/>
                  <a:gd name="connsiteX6" fmla="*/ 2318640 w 2318640"/>
                  <a:gd name="connsiteY6" fmla="*/ 1088411 h 1088411"/>
                  <a:gd name="connsiteX7" fmla="*/ 2043057 w 2318640"/>
                  <a:gd name="connsiteY7" fmla="*/ 1053860 h 1088411"/>
                  <a:gd name="connsiteX8" fmla="*/ 1197897 w 2318640"/>
                  <a:gd name="connsiteY8" fmla="*/ 1053860 h 1088411"/>
                  <a:gd name="connsiteX9" fmla="*/ 1120743 w 2318640"/>
                  <a:gd name="connsiteY9" fmla="*/ 1053860 h 1088411"/>
                  <a:gd name="connsiteX10" fmla="*/ 275583 w 2318640"/>
                  <a:gd name="connsiteY10" fmla="*/ 1053860 h 1088411"/>
                  <a:gd name="connsiteX11" fmla="*/ 0 w 2318640"/>
                  <a:gd name="connsiteY11" fmla="*/ 1088411 h 1088411"/>
                  <a:gd name="connsiteX12" fmla="*/ 257553 w 2318640"/>
                  <a:gd name="connsiteY12" fmla="*/ 277475 h 1088411"/>
                  <a:gd name="connsiteX13" fmla="*/ 505727 w 2318640"/>
                  <a:gd name="connsiteY13" fmla="*/ 31875 h 1088411"/>
                  <a:gd name="connsiteX14" fmla="*/ 858103 w 2318640"/>
                  <a:gd name="connsiteY14" fmla="*/ 3260 h 1088411"/>
                  <a:gd name="connsiteX15" fmla="*/ 1120743 w 2318640"/>
                  <a:gd name="connsiteY15" fmla="*/ 614 h 1088411"/>
                  <a:gd name="connsiteX0" fmla="*/ 1120743 w 2318640"/>
                  <a:gd name="connsiteY0" fmla="*/ 388 h 1088185"/>
                  <a:gd name="connsiteX1" fmla="*/ 1159320 w 2318640"/>
                  <a:gd name="connsiteY1" fmla="*/ 0 h 1088185"/>
                  <a:gd name="connsiteX2" fmla="*/ 1460537 w 2318640"/>
                  <a:gd name="connsiteY2" fmla="*/ 3034 h 1088185"/>
                  <a:gd name="connsiteX3" fmla="*/ 1812913 w 2318640"/>
                  <a:gd name="connsiteY3" fmla="*/ 31649 h 1088185"/>
                  <a:gd name="connsiteX4" fmla="*/ 2061087 w 2318640"/>
                  <a:gd name="connsiteY4" fmla="*/ 277249 h 1088185"/>
                  <a:gd name="connsiteX5" fmla="*/ 2318640 w 2318640"/>
                  <a:gd name="connsiteY5" fmla="*/ 1088185 h 1088185"/>
                  <a:gd name="connsiteX6" fmla="*/ 2043057 w 2318640"/>
                  <a:gd name="connsiteY6" fmla="*/ 1053634 h 1088185"/>
                  <a:gd name="connsiteX7" fmla="*/ 1197897 w 2318640"/>
                  <a:gd name="connsiteY7" fmla="*/ 1053634 h 1088185"/>
                  <a:gd name="connsiteX8" fmla="*/ 1120743 w 2318640"/>
                  <a:gd name="connsiteY8" fmla="*/ 1053634 h 1088185"/>
                  <a:gd name="connsiteX9" fmla="*/ 275583 w 2318640"/>
                  <a:gd name="connsiteY9" fmla="*/ 1053634 h 1088185"/>
                  <a:gd name="connsiteX10" fmla="*/ 0 w 2318640"/>
                  <a:gd name="connsiteY10" fmla="*/ 1088185 h 1088185"/>
                  <a:gd name="connsiteX11" fmla="*/ 257553 w 2318640"/>
                  <a:gd name="connsiteY11" fmla="*/ 277249 h 1088185"/>
                  <a:gd name="connsiteX12" fmla="*/ 505727 w 2318640"/>
                  <a:gd name="connsiteY12" fmla="*/ 31649 h 1088185"/>
                  <a:gd name="connsiteX13" fmla="*/ 858103 w 2318640"/>
                  <a:gd name="connsiteY13" fmla="*/ 3034 h 1088185"/>
                  <a:gd name="connsiteX14" fmla="*/ 1120743 w 2318640"/>
                  <a:gd name="connsiteY14" fmla="*/ 388 h 1088185"/>
                  <a:gd name="connsiteX0" fmla="*/ 858103 w 2318640"/>
                  <a:gd name="connsiteY0" fmla="*/ 3034 h 1088185"/>
                  <a:gd name="connsiteX1" fmla="*/ 1159320 w 2318640"/>
                  <a:gd name="connsiteY1" fmla="*/ 0 h 1088185"/>
                  <a:gd name="connsiteX2" fmla="*/ 1460537 w 2318640"/>
                  <a:gd name="connsiteY2" fmla="*/ 3034 h 1088185"/>
                  <a:gd name="connsiteX3" fmla="*/ 1812913 w 2318640"/>
                  <a:gd name="connsiteY3" fmla="*/ 31649 h 1088185"/>
                  <a:gd name="connsiteX4" fmla="*/ 2061087 w 2318640"/>
                  <a:gd name="connsiteY4" fmla="*/ 277249 h 1088185"/>
                  <a:gd name="connsiteX5" fmla="*/ 2318640 w 2318640"/>
                  <a:gd name="connsiteY5" fmla="*/ 1088185 h 1088185"/>
                  <a:gd name="connsiteX6" fmla="*/ 2043057 w 2318640"/>
                  <a:gd name="connsiteY6" fmla="*/ 1053634 h 1088185"/>
                  <a:gd name="connsiteX7" fmla="*/ 1197897 w 2318640"/>
                  <a:gd name="connsiteY7" fmla="*/ 1053634 h 1088185"/>
                  <a:gd name="connsiteX8" fmla="*/ 1120743 w 2318640"/>
                  <a:gd name="connsiteY8" fmla="*/ 1053634 h 1088185"/>
                  <a:gd name="connsiteX9" fmla="*/ 275583 w 2318640"/>
                  <a:gd name="connsiteY9" fmla="*/ 1053634 h 1088185"/>
                  <a:gd name="connsiteX10" fmla="*/ 0 w 2318640"/>
                  <a:gd name="connsiteY10" fmla="*/ 1088185 h 1088185"/>
                  <a:gd name="connsiteX11" fmla="*/ 257553 w 2318640"/>
                  <a:gd name="connsiteY11" fmla="*/ 277249 h 1088185"/>
                  <a:gd name="connsiteX12" fmla="*/ 505727 w 2318640"/>
                  <a:gd name="connsiteY12" fmla="*/ 31649 h 1088185"/>
                  <a:gd name="connsiteX13" fmla="*/ 858103 w 2318640"/>
                  <a:gd name="connsiteY13" fmla="*/ 3034 h 1088185"/>
                  <a:gd name="connsiteX0" fmla="*/ 858103 w 2318640"/>
                  <a:gd name="connsiteY0" fmla="*/ 3034 h 1088185"/>
                  <a:gd name="connsiteX1" fmla="*/ 1159320 w 2318640"/>
                  <a:gd name="connsiteY1" fmla="*/ 0 h 1088185"/>
                  <a:gd name="connsiteX2" fmla="*/ 1460537 w 2318640"/>
                  <a:gd name="connsiteY2" fmla="*/ 3034 h 1088185"/>
                  <a:gd name="connsiteX3" fmla="*/ 1812913 w 2318640"/>
                  <a:gd name="connsiteY3" fmla="*/ 31649 h 1088185"/>
                  <a:gd name="connsiteX4" fmla="*/ 2061087 w 2318640"/>
                  <a:gd name="connsiteY4" fmla="*/ 277249 h 1088185"/>
                  <a:gd name="connsiteX5" fmla="*/ 2318640 w 2318640"/>
                  <a:gd name="connsiteY5" fmla="*/ 1088185 h 1088185"/>
                  <a:gd name="connsiteX6" fmla="*/ 2043057 w 2318640"/>
                  <a:gd name="connsiteY6" fmla="*/ 1053634 h 1088185"/>
                  <a:gd name="connsiteX7" fmla="*/ 1197897 w 2318640"/>
                  <a:gd name="connsiteY7" fmla="*/ 1053634 h 1088185"/>
                  <a:gd name="connsiteX8" fmla="*/ 1120743 w 2318640"/>
                  <a:gd name="connsiteY8" fmla="*/ 1053634 h 1088185"/>
                  <a:gd name="connsiteX9" fmla="*/ 275583 w 2318640"/>
                  <a:gd name="connsiteY9" fmla="*/ 1053634 h 1088185"/>
                  <a:gd name="connsiteX10" fmla="*/ 0 w 2318640"/>
                  <a:gd name="connsiteY10" fmla="*/ 1088185 h 1088185"/>
                  <a:gd name="connsiteX11" fmla="*/ 257553 w 2318640"/>
                  <a:gd name="connsiteY11" fmla="*/ 277249 h 1088185"/>
                  <a:gd name="connsiteX12" fmla="*/ 505727 w 2318640"/>
                  <a:gd name="connsiteY12" fmla="*/ 31649 h 1088185"/>
                  <a:gd name="connsiteX13" fmla="*/ 858103 w 2318640"/>
                  <a:gd name="connsiteY13" fmla="*/ 3034 h 1088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8640" h="1088185">
                    <a:moveTo>
                      <a:pt x="858103" y="3034"/>
                    </a:moveTo>
                    <a:lnTo>
                      <a:pt x="1159320" y="0"/>
                    </a:lnTo>
                    <a:lnTo>
                      <a:pt x="1460537" y="3034"/>
                    </a:lnTo>
                    <a:cubicBezTo>
                      <a:pt x="1572280" y="7501"/>
                      <a:pt x="1688813" y="16195"/>
                      <a:pt x="1812913" y="31649"/>
                    </a:cubicBezTo>
                    <a:cubicBezTo>
                      <a:pt x="2006913" y="54831"/>
                      <a:pt x="2061087" y="137340"/>
                      <a:pt x="2061087" y="277249"/>
                    </a:cubicBezTo>
                    <a:cubicBezTo>
                      <a:pt x="2073966" y="780742"/>
                      <a:pt x="2179548" y="875755"/>
                      <a:pt x="2318640" y="1088185"/>
                    </a:cubicBezTo>
                    <a:cubicBezTo>
                      <a:pt x="2226779" y="1076668"/>
                      <a:pt x="2140070" y="1054848"/>
                      <a:pt x="2043057" y="1053634"/>
                    </a:cubicBezTo>
                    <a:lnTo>
                      <a:pt x="1197897" y="1053634"/>
                    </a:lnTo>
                    <a:lnTo>
                      <a:pt x="1120743" y="1053634"/>
                    </a:lnTo>
                    <a:lnTo>
                      <a:pt x="275583" y="1053634"/>
                    </a:lnTo>
                    <a:cubicBezTo>
                      <a:pt x="178570" y="1054848"/>
                      <a:pt x="91861" y="1076668"/>
                      <a:pt x="0" y="1088185"/>
                    </a:cubicBezTo>
                    <a:cubicBezTo>
                      <a:pt x="139092" y="875755"/>
                      <a:pt x="244674" y="780742"/>
                      <a:pt x="257553" y="277249"/>
                    </a:cubicBezTo>
                    <a:cubicBezTo>
                      <a:pt x="257553" y="137340"/>
                      <a:pt x="311727" y="54831"/>
                      <a:pt x="505727" y="31649"/>
                    </a:cubicBezTo>
                    <a:cubicBezTo>
                      <a:pt x="629827" y="16195"/>
                      <a:pt x="746360" y="7501"/>
                      <a:pt x="858103" y="3034"/>
                    </a:cubicBezTo>
                    <a:close/>
                  </a:path>
                </a:pathLst>
              </a:custGeom>
              <a:solidFill>
                <a:schemeClr val="accent4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C3D584D-332B-460F-BCE3-1A590BCAD8A9}"/>
                  </a:ext>
                </a:extLst>
              </p:cNvPr>
              <p:cNvSpPr/>
              <p:nvPr/>
            </p:nvSpPr>
            <p:spPr>
              <a:xfrm rot="10800000">
                <a:off x="8801171" y="5162327"/>
                <a:ext cx="2318640" cy="1088185"/>
              </a:xfrm>
              <a:custGeom>
                <a:avLst/>
                <a:gdLst>
                  <a:gd name="connsiteX0" fmla="*/ 1136898 w 2318640"/>
                  <a:gd name="connsiteY0" fmla="*/ 0 h 1088411"/>
                  <a:gd name="connsiteX1" fmla="*/ 1159320 w 2318640"/>
                  <a:gd name="connsiteY1" fmla="*/ 226 h 1088411"/>
                  <a:gd name="connsiteX2" fmla="*/ 1181742 w 2318640"/>
                  <a:gd name="connsiteY2" fmla="*/ 0 h 1088411"/>
                  <a:gd name="connsiteX3" fmla="*/ 1197897 w 2318640"/>
                  <a:gd name="connsiteY3" fmla="*/ 357 h 1088411"/>
                  <a:gd name="connsiteX4" fmla="*/ 1197897 w 2318640"/>
                  <a:gd name="connsiteY4" fmla="*/ 614 h 1088411"/>
                  <a:gd name="connsiteX5" fmla="*/ 1460537 w 2318640"/>
                  <a:gd name="connsiteY5" fmla="*/ 3260 h 1088411"/>
                  <a:gd name="connsiteX6" fmla="*/ 1812913 w 2318640"/>
                  <a:gd name="connsiteY6" fmla="*/ 31875 h 1088411"/>
                  <a:gd name="connsiteX7" fmla="*/ 2061087 w 2318640"/>
                  <a:gd name="connsiteY7" fmla="*/ 277475 h 1088411"/>
                  <a:gd name="connsiteX8" fmla="*/ 2318640 w 2318640"/>
                  <a:gd name="connsiteY8" fmla="*/ 1088411 h 1088411"/>
                  <a:gd name="connsiteX9" fmla="*/ 2043057 w 2318640"/>
                  <a:gd name="connsiteY9" fmla="*/ 1053860 h 1088411"/>
                  <a:gd name="connsiteX10" fmla="*/ 1197897 w 2318640"/>
                  <a:gd name="connsiteY10" fmla="*/ 1053860 h 1088411"/>
                  <a:gd name="connsiteX11" fmla="*/ 1120743 w 2318640"/>
                  <a:gd name="connsiteY11" fmla="*/ 1053860 h 1088411"/>
                  <a:gd name="connsiteX12" fmla="*/ 275583 w 2318640"/>
                  <a:gd name="connsiteY12" fmla="*/ 1053860 h 1088411"/>
                  <a:gd name="connsiteX13" fmla="*/ 0 w 2318640"/>
                  <a:gd name="connsiteY13" fmla="*/ 1088411 h 1088411"/>
                  <a:gd name="connsiteX14" fmla="*/ 257553 w 2318640"/>
                  <a:gd name="connsiteY14" fmla="*/ 277475 h 1088411"/>
                  <a:gd name="connsiteX15" fmla="*/ 505727 w 2318640"/>
                  <a:gd name="connsiteY15" fmla="*/ 31875 h 1088411"/>
                  <a:gd name="connsiteX16" fmla="*/ 858103 w 2318640"/>
                  <a:gd name="connsiteY16" fmla="*/ 3260 h 1088411"/>
                  <a:gd name="connsiteX17" fmla="*/ 1120743 w 2318640"/>
                  <a:gd name="connsiteY17" fmla="*/ 614 h 1088411"/>
                  <a:gd name="connsiteX18" fmla="*/ 1120743 w 2318640"/>
                  <a:gd name="connsiteY18" fmla="*/ 357 h 1088411"/>
                  <a:gd name="connsiteX0" fmla="*/ 1120743 w 2318640"/>
                  <a:gd name="connsiteY0" fmla="*/ 357 h 1088411"/>
                  <a:gd name="connsiteX1" fmla="*/ 1159320 w 2318640"/>
                  <a:gd name="connsiteY1" fmla="*/ 226 h 1088411"/>
                  <a:gd name="connsiteX2" fmla="*/ 1181742 w 2318640"/>
                  <a:gd name="connsiteY2" fmla="*/ 0 h 1088411"/>
                  <a:gd name="connsiteX3" fmla="*/ 1197897 w 2318640"/>
                  <a:gd name="connsiteY3" fmla="*/ 357 h 1088411"/>
                  <a:gd name="connsiteX4" fmla="*/ 1197897 w 2318640"/>
                  <a:gd name="connsiteY4" fmla="*/ 614 h 1088411"/>
                  <a:gd name="connsiteX5" fmla="*/ 1460537 w 2318640"/>
                  <a:gd name="connsiteY5" fmla="*/ 3260 h 1088411"/>
                  <a:gd name="connsiteX6" fmla="*/ 1812913 w 2318640"/>
                  <a:gd name="connsiteY6" fmla="*/ 31875 h 1088411"/>
                  <a:gd name="connsiteX7" fmla="*/ 2061087 w 2318640"/>
                  <a:gd name="connsiteY7" fmla="*/ 277475 h 1088411"/>
                  <a:gd name="connsiteX8" fmla="*/ 2318640 w 2318640"/>
                  <a:gd name="connsiteY8" fmla="*/ 1088411 h 1088411"/>
                  <a:gd name="connsiteX9" fmla="*/ 2043057 w 2318640"/>
                  <a:gd name="connsiteY9" fmla="*/ 1053860 h 1088411"/>
                  <a:gd name="connsiteX10" fmla="*/ 1197897 w 2318640"/>
                  <a:gd name="connsiteY10" fmla="*/ 1053860 h 1088411"/>
                  <a:gd name="connsiteX11" fmla="*/ 1120743 w 2318640"/>
                  <a:gd name="connsiteY11" fmla="*/ 1053860 h 1088411"/>
                  <a:gd name="connsiteX12" fmla="*/ 275583 w 2318640"/>
                  <a:gd name="connsiteY12" fmla="*/ 1053860 h 1088411"/>
                  <a:gd name="connsiteX13" fmla="*/ 0 w 2318640"/>
                  <a:gd name="connsiteY13" fmla="*/ 1088411 h 1088411"/>
                  <a:gd name="connsiteX14" fmla="*/ 257553 w 2318640"/>
                  <a:gd name="connsiteY14" fmla="*/ 277475 h 1088411"/>
                  <a:gd name="connsiteX15" fmla="*/ 505727 w 2318640"/>
                  <a:gd name="connsiteY15" fmla="*/ 31875 h 1088411"/>
                  <a:gd name="connsiteX16" fmla="*/ 858103 w 2318640"/>
                  <a:gd name="connsiteY16" fmla="*/ 3260 h 1088411"/>
                  <a:gd name="connsiteX17" fmla="*/ 1120743 w 2318640"/>
                  <a:gd name="connsiteY17" fmla="*/ 614 h 1088411"/>
                  <a:gd name="connsiteX18" fmla="*/ 1120743 w 2318640"/>
                  <a:gd name="connsiteY18" fmla="*/ 357 h 1088411"/>
                  <a:gd name="connsiteX0" fmla="*/ 1120743 w 2318640"/>
                  <a:gd name="connsiteY0" fmla="*/ 614 h 1088411"/>
                  <a:gd name="connsiteX1" fmla="*/ 1159320 w 2318640"/>
                  <a:gd name="connsiteY1" fmla="*/ 226 h 1088411"/>
                  <a:gd name="connsiteX2" fmla="*/ 1181742 w 2318640"/>
                  <a:gd name="connsiteY2" fmla="*/ 0 h 1088411"/>
                  <a:gd name="connsiteX3" fmla="*/ 1197897 w 2318640"/>
                  <a:gd name="connsiteY3" fmla="*/ 357 h 1088411"/>
                  <a:gd name="connsiteX4" fmla="*/ 1197897 w 2318640"/>
                  <a:gd name="connsiteY4" fmla="*/ 614 h 1088411"/>
                  <a:gd name="connsiteX5" fmla="*/ 1460537 w 2318640"/>
                  <a:gd name="connsiteY5" fmla="*/ 3260 h 1088411"/>
                  <a:gd name="connsiteX6" fmla="*/ 1812913 w 2318640"/>
                  <a:gd name="connsiteY6" fmla="*/ 31875 h 1088411"/>
                  <a:gd name="connsiteX7" fmla="*/ 2061087 w 2318640"/>
                  <a:gd name="connsiteY7" fmla="*/ 277475 h 1088411"/>
                  <a:gd name="connsiteX8" fmla="*/ 2318640 w 2318640"/>
                  <a:gd name="connsiteY8" fmla="*/ 1088411 h 1088411"/>
                  <a:gd name="connsiteX9" fmla="*/ 2043057 w 2318640"/>
                  <a:gd name="connsiteY9" fmla="*/ 1053860 h 1088411"/>
                  <a:gd name="connsiteX10" fmla="*/ 1197897 w 2318640"/>
                  <a:gd name="connsiteY10" fmla="*/ 1053860 h 1088411"/>
                  <a:gd name="connsiteX11" fmla="*/ 1120743 w 2318640"/>
                  <a:gd name="connsiteY11" fmla="*/ 1053860 h 1088411"/>
                  <a:gd name="connsiteX12" fmla="*/ 275583 w 2318640"/>
                  <a:gd name="connsiteY12" fmla="*/ 1053860 h 1088411"/>
                  <a:gd name="connsiteX13" fmla="*/ 0 w 2318640"/>
                  <a:gd name="connsiteY13" fmla="*/ 1088411 h 1088411"/>
                  <a:gd name="connsiteX14" fmla="*/ 257553 w 2318640"/>
                  <a:gd name="connsiteY14" fmla="*/ 277475 h 1088411"/>
                  <a:gd name="connsiteX15" fmla="*/ 505727 w 2318640"/>
                  <a:gd name="connsiteY15" fmla="*/ 31875 h 1088411"/>
                  <a:gd name="connsiteX16" fmla="*/ 858103 w 2318640"/>
                  <a:gd name="connsiteY16" fmla="*/ 3260 h 1088411"/>
                  <a:gd name="connsiteX17" fmla="*/ 1120743 w 2318640"/>
                  <a:gd name="connsiteY17" fmla="*/ 614 h 1088411"/>
                  <a:gd name="connsiteX0" fmla="*/ 1120743 w 2318640"/>
                  <a:gd name="connsiteY0" fmla="*/ 614 h 1088411"/>
                  <a:gd name="connsiteX1" fmla="*/ 1159320 w 2318640"/>
                  <a:gd name="connsiteY1" fmla="*/ 226 h 1088411"/>
                  <a:gd name="connsiteX2" fmla="*/ 1181742 w 2318640"/>
                  <a:gd name="connsiteY2" fmla="*/ 0 h 1088411"/>
                  <a:gd name="connsiteX3" fmla="*/ 1197897 w 2318640"/>
                  <a:gd name="connsiteY3" fmla="*/ 357 h 1088411"/>
                  <a:gd name="connsiteX4" fmla="*/ 1460537 w 2318640"/>
                  <a:gd name="connsiteY4" fmla="*/ 3260 h 1088411"/>
                  <a:gd name="connsiteX5" fmla="*/ 1812913 w 2318640"/>
                  <a:gd name="connsiteY5" fmla="*/ 31875 h 1088411"/>
                  <a:gd name="connsiteX6" fmla="*/ 2061087 w 2318640"/>
                  <a:gd name="connsiteY6" fmla="*/ 277475 h 1088411"/>
                  <a:gd name="connsiteX7" fmla="*/ 2318640 w 2318640"/>
                  <a:gd name="connsiteY7" fmla="*/ 1088411 h 1088411"/>
                  <a:gd name="connsiteX8" fmla="*/ 2043057 w 2318640"/>
                  <a:gd name="connsiteY8" fmla="*/ 1053860 h 1088411"/>
                  <a:gd name="connsiteX9" fmla="*/ 1197897 w 2318640"/>
                  <a:gd name="connsiteY9" fmla="*/ 1053860 h 1088411"/>
                  <a:gd name="connsiteX10" fmla="*/ 1120743 w 2318640"/>
                  <a:gd name="connsiteY10" fmla="*/ 1053860 h 1088411"/>
                  <a:gd name="connsiteX11" fmla="*/ 275583 w 2318640"/>
                  <a:gd name="connsiteY11" fmla="*/ 1053860 h 1088411"/>
                  <a:gd name="connsiteX12" fmla="*/ 0 w 2318640"/>
                  <a:gd name="connsiteY12" fmla="*/ 1088411 h 1088411"/>
                  <a:gd name="connsiteX13" fmla="*/ 257553 w 2318640"/>
                  <a:gd name="connsiteY13" fmla="*/ 277475 h 1088411"/>
                  <a:gd name="connsiteX14" fmla="*/ 505727 w 2318640"/>
                  <a:gd name="connsiteY14" fmla="*/ 31875 h 1088411"/>
                  <a:gd name="connsiteX15" fmla="*/ 858103 w 2318640"/>
                  <a:gd name="connsiteY15" fmla="*/ 3260 h 1088411"/>
                  <a:gd name="connsiteX16" fmla="*/ 1120743 w 2318640"/>
                  <a:gd name="connsiteY16" fmla="*/ 614 h 1088411"/>
                  <a:gd name="connsiteX0" fmla="*/ 1120743 w 2318640"/>
                  <a:gd name="connsiteY0" fmla="*/ 614 h 1088411"/>
                  <a:gd name="connsiteX1" fmla="*/ 1159320 w 2318640"/>
                  <a:gd name="connsiteY1" fmla="*/ 226 h 1088411"/>
                  <a:gd name="connsiteX2" fmla="*/ 1181742 w 2318640"/>
                  <a:gd name="connsiteY2" fmla="*/ 0 h 1088411"/>
                  <a:gd name="connsiteX3" fmla="*/ 1460537 w 2318640"/>
                  <a:gd name="connsiteY3" fmla="*/ 3260 h 1088411"/>
                  <a:gd name="connsiteX4" fmla="*/ 1812913 w 2318640"/>
                  <a:gd name="connsiteY4" fmla="*/ 31875 h 1088411"/>
                  <a:gd name="connsiteX5" fmla="*/ 2061087 w 2318640"/>
                  <a:gd name="connsiteY5" fmla="*/ 277475 h 1088411"/>
                  <a:gd name="connsiteX6" fmla="*/ 2318640 w 2318640"/>
                  <a:gd name="connsiteY6" fmla="*/ 1088411 h 1088411"/>
                  <a:gd name="connsiteX7" fmla="*/ 2043057 w 2318640"/>
                  <a:gd name="connsiteY7" fmla="*/ 1053860 h 1088411"/>
                  <a:gd name="connsiteX8" fmla="*/ 1197897 w 2318640"/>
                  <a:gd name="connsiteY8" fmla="*/ 1053860 h 1088411"/>
                  <a:gd name="connsiteX9" fmla="*/ 1120743 w 2318640"/>
                  <a:gd name="connsiteY9" fmla="*/ 1053860 h 1088411"/>
                  <a:gd name="connsiteX10" fmla="*/ 275583 w 2318640"/>
                  <a:gd name="connsiteY10" fmla="*/ 1053860 h 1088411"/>
                  <a:gd name="connsiteX11" fmla="*/ 0 w 2318640"/>
                  <a:gd name="connsiteY11" fmla="*/ 1088411 h 1088411"/>
                  <a:gd name="connsiteX12" fmla="*/ 257553 w 2318640"/>
                  <a:gd name="connsiteY12" fmla="*/ 277475 h 1088411"/>
                  <a:gd name="connsiteX13" fmla="*/ 505727 w 2318640"/>
                  <a:gd name="connsiteY13" fmla="*/ 31875 h 1088411"/>
                  <a:gd name="connsiteX14" fmla="*/ 858103 w 2318640"/>
                  <a:gd name="connsiteY14" fmla="*/ 3260 h 1088411"/>
                  <a:gd name="connsiteX15" fmla="*/ 1120743 w 2318640"/>
                  <a:gd name="connsiteY15" fmla="*/ 614 h 1088411"/>
                  <a:gd name="connsiteX0" fmla="*/ 1120743 w 2318640"/>
                  <a:gd name="connsiteY0" fmla="*/ 388 h 1088185"/>
                  <a:gd name="connsiteX1" fmla="*/ 1159320 w 2318640"/>
                  <a:gd name="connsiteY1" fmla="*/ 0 h 1088185"/>
                  <a:gd name="connsiteX2" fmla="*/ 1460537 w 2318640"/>
                  <a:gd name="connsiteY2" fmla="*/ 3034 h 1088185"/>
                  <a:gd name="connsiteX3" fmla="*/ 1812913 w 2318640"/>
                  <a:gd name="connsiteY3" fmla="*/ 31649 h 1088185"/>
                  <a:gd name="connsiteX4" fmla="*/ 2061087 w 2318640"/>
                  <a:gd name="connsiteY4" fmla="*/ 277249 h 1088185"/>
                  <a:gd name="connsiteX5" fmla="*/ 2318640 w 2318640"/>
                  <a:gd name="connsiteY5" fmla="*/ 1088185 h 1088185"/>
                  <a:gd name="connsiteX6" fmla="*/ 2043057 w 2318640"/>
                  <a:gd name="connsiteY6" fmla="*/ 1053634 h 1088185"/>
                  <a:gd name="connsiteX7" fmla="*/ 1197897 w 2318640"/>
                  <a:gd name="connsiteY7" fmla="*/ 1053634 h 1088185"/>
                  <a:gd name="connsiteX8" fmla="*/ 1120743 w 2318640"/>
                  <a:gd name="connsiteY8" fmla="*/ 1053634 h 1088185"/>
                  <a:gd name="connsiteX9" fmla="*/ 275583 w 2318640"/>
                  <a:gd name="connsiteY9" fmla="*/ 1053634 h 1088185"/>
                  <a:gd name="connsiteX10" fmla="*/ 0 w 2318640"/>
                  <a:gd name="connsiteY10" fmla="*/ 1088185 h 1088185"/>
                  <a:gd name="connsiteX11" fmla="*/ 257553 w 2318640"/>
                  <a:gd name="connsiteY11" fmla="*/ 277249 h 1088185"/>
                  <a:gd name="connsiteX12" fmla="*/ 505727 w 2318640"/>
                  <a:gd name="connsiteY12" fmla="*/ 31649 h 1088185"/>
                  <a:gd name="connsiteX13" fmla="*/ 858103 w 2318640"/>
                  <a:gd name="connsiteY13" fmla="*/ 3034 h 1088185"/>
                  <a:gd name="connsiteX14" fmla="*/ 1120743 w 2318640"/>
                  <a:gd name="connsiteY14" fmla="*/ 388 h 1088185"/>
                  <a:gd name="connsiteX0" fmla="*/ 858103 w 2318640"/>
                  <a:gd name="connsiteY0" fmla="*/ 3034 h 1088185"/>
                  <a:gd name="connsiteX1" fmla="*/ 1159320 w 2318640"/>
                  <a:gd name="connsiteY1" fmla="*/ 0 h 1088185"/>
                  <a:gd name="connsiteX2" fmla="*/ 1460537 w 2318640"/>
                  <a:gd name="connsiteY2" fmla="*/ 3034 h 1088185"/>
                  <a:gd name="connsiteX3" fmla="*/ 1812913 w 2318640"/>
                  <a:gd name="connsiteY3" fmla="*/ 31649 h 1088185"/>
                  <a:gd name="connsiteX4" fmla="*/ 2061087 w 2318640"/>
                  <a:gd name="connsiteY4" fmla="*/ 277249 h 1088185"/>
                  <a:gd name="connsiteX5" fmla="*/ 2318640 w 2318640"/>
                  <a:gd name="connsiteY5" fmla="*/ 1088185 h 1088185"/>
                  <a:gd name="connsiteX6" fmla="*/ 2043057 w 2318640"/>
                  <a:gd name="connsiteY6" fmla="*/ 1053634 h 1088185"/>
                  <a:gd name="connsiteX7" fmla="*/ 1197897 w 2318640"/>
                  <a:gd name="connsiteY7" fmla="*/ 1053634 h 1088185"/>
                  <a:gd name="connsiteX8" fmla="*/ 1120743 w 2318640"/>
                  <a:gd name="connsiteY8" fmla="*/ 1053634 h 1088185"/>
                  <a:gd name="connsiteX9" fmla="*/ 275583 w 2318640"/>
                  <a:gd name="connsiteY9" fmla="*/ 1053634 h 1088185"/>
                  <a:gd name="connsiteX10" fmla="*/ 0 w 2318640"/>
                  <a:gd name="connsiteY10" fmla="*/ 1088185 h 1088185"/>
                  <a:gd name="connsiteX11" fmla="*/ 257553 w 2318640"/>
                  <a:gd name="connsiteY11" fmla="*/ 277249 h 1088185"/>
                  <a:gd name="connsiteX12" fmla="*/ 505727 w 2318640"/>
                  <a:gd name="connsiteY12" fmla="*/ 31649 h 1088185"/>
                  <a:gd name="connsiteX13" fmla="*/ 858103 w 2318640"/>
                  <a:gd name="connsiteY13" fmla="*/ 3034 h 1088185"/>
                  <a:gd name="connsiteX0" fmla="*/ 858103 w 2318640"/>
                  <a:gd name="connsiteY0" fmla="*/ 3034 h 1088185"/>
                  <a:gd name="connsiteX1" fmla="*/ 1159320 w 2318640"/>
                  <a:gd name="connsiteY1" fmla="*/ 0 h 1088185"/>
                  <a:gd name="connsiteX2" fmla="*/ 1460537 w 2318640"/>
                  <a:gd name="connsiteY2" fmla="*/ 3034 h 1088185"/>
                  <a:gd name="connsiteX3" fmla="*/ 1812913 w 2318640"/>
                  <a:gd name="connsiteY3" fmla="*/ 31649 h 1088185"/>
                  <a:gd name="connsiteX4" fmla="*/ 2061087 w 2318640"/>
                  <a:gd name="connsiteY4" fmla="*/ 277249 h 1088185"/>
                  <a:gd name="connsiteX5" fmla="*/ 2318640 w 2318640"/>
                  <a:gd name="connsiteY5" fmla="*/ 1088185 h 1088185"/>
                  <a:gd name="connsiteX6" fmla="*/ 2043057 w 2318640"/>
                  <a:gd name="connsiteY6" fmla="*/ 1053634 h 1088185"/>
                  <a:gd name="connsiteX7" fmla="*/ 1197897 w 2318640"/>
                  <a:gd name="connsiteY7" fmla="*/ 1053634 h 1088185"/>
                  <a:gd name="connsiteX8" fmla="*/ 1120743 w 2318640"/>
                  <a:gd name="connsiteY8" fmla="*/ 1053634 h 1088185"/>
                  <a:gd name="connsiteX9" fmla="*/ 275583 w 2318640"/>
                  <a:gd name="connsiteY9" fmla="*/ 1053634 h 1088185"/>
                  <a:gd name="connsiteX10" fmla="*/ 0 w 2318640"/>
                  <a:gd name="connsiteY10" fmla="*/ 1088185 h 1088185"/>
                  <a:gd name="connsiteX11" fmla="*/ 257553 w 2318640"/>
                  <a:gd name="connsiteY11" fmla="*/ 277249 h 1088185"/>
                  <a:gd name="connsiteX12" fmla="*/ 505727 w 2318640"/>
                  <a:gd name="connsiteY12" fmla="*/ 31649 h 1088185"/>
                  <a:gd name="connsiteX13" fmla="*/ 858103 w 2318640"/>
                  <a:gd name="connsiteY13" fmla="*/ 3034 h 1088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8640" h="1088185">
                    <a:moveTo>
                      <a:pt x="858103" y="3034"/>
                    </a:moveTo>
                    <a:lnTo>
                      <a:pt x="1159320" y="0"/>
                    </a:lnTo>
                    <a:lnTo>
                      <a:pt x="1460537" y="3034"/>
                    </a:lnTo>
                    <a:cubicBezTo>
                      <a:pt x="1572280" y="7501"/>
                      <a:pt x="1688813" y="16195"/>
                      <a:pt x="1812913" y="31649"/>
                    </a:cubicBezTo>
                    <a:cubicBezTo>
                      <a:pt x="2006913" y="54831"/>
                      <a:pt x="2061087" y="137340"/>
                      <a:pt x="2061087" y="277249"/>
                    </a:cubicBezTo>
                    <a:cubicBezTo>
                      <a:pt x="2073966" y="780742"/>
                      <a:pt x="2179548" y="875755"/>
                      <a:pt x="2318640" y="1088185"/>
                    </a:cubicBezTo>
                    <a:cubicBezTo>
                      <a:pt x="2226779" y="1076668"/>
                      <a:pt x="2140070" y="1054848"/>
                      <a:pt x="2043057" y="1053634"/>
                    </a:cubicBezTo>
                    <a:lnTo>
                      <a:pt x="1197897" y="1053634"/>
                    </a:lnTo>
                    <a:lnTo>
                      <a:pt x="1120743" y="1053634"/>
                    </a:lnTo>
                    <a:lnTo>
                      <a:pt x="275583" y="1053634"/>
                    </a:lnTo>
                    <a:cubicBezTo>
                      <a:pt x="178570" y="1054848"/>
                      <a:pt x="91861" y="1076668"/>
                      <a:pt x="0" y="1088185"/>
                    </a:cubicBezTo>
                    <a:cubicBezTo>
                      <a:pt x="139092" y="875755"/>
                      <a:pt x="244674" y="780742"/>
                      <a:pt x="257553" y="277249"/>
                    </a:cubicBezTo>
                    <a:cubicBezTo>
                      <a:pt x="257553" y="137340"/>
                      <a:pt x="311727" y="54831"/>
                      <a:pt x="505727" y="31649"/>
                    </a:cubicBezTo>
                    <a:cubicBezTo>
                      <a:pt x="629827" y="16195"/>
                      <a:pt x="746360" y="7501"/>
                      <a:pt x="858103" y="3034"/>
                    </a:cubicBezTo>
                    <a:close/>
                  </a:path>
                </a:pathLst>
              </a:custGeom>
              <a:solidFill>
                <a:schemeClr val="accent4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E8E1145-5303-4BE5-BD9B-C4F9164F8D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55824" y="1828310"/>
                <a:ext cx="2926080" cy="3383280"/>
              </a:xfrm>
              <a:prstGeom prst="roundRect">
                <a:avLst>
                  <a:gd name="adj" fmla="val 1512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3152CFED-AD73-4380-8574-7541737268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37786" y="1923078"/>
                <a:ext cx="2762157" cy="3193745"/>
              </a:xfrm>
              <a:prstGeom prst="roundRect">
                <a:avLst>
                  <a:gd name="adj" fmla="val 1384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Top Corners Rounded 19">
                <a:extLst>
                  <a:ext uri="{FF2B5EF4-FFF2-40B4-BE49-F238E27FC236}">
                    <a16:creationId xmlns:a16="http://schemas.microsoft.com/office/drawing/2014/main" id="{3D763273-9285-40E8-A5C0-611B144B53D0}"/>
                  </a:ext>
                </a:extLst>
              </p:cNvPr>
              <p:cNvSpPr/>
              <p:nvPr/>
            </p:nvSpPr>
            <p:spPr>
              <a:xfrm rot="16200000">
                <a:off x="7824331" y="3501414"/>
                <a:ext cx="1178352" cy="10309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Top Corners Rounded 20">
                <a:extLst>
                  <a:ext uri="{FF2B5EF4-FFF2-40B4-BE49-F238E27FC236}">
                    <a16:creationId xmlns:a16="http://schemas.microsoft.com/office/drawing/2014/main" id="{4E917B88-79CE-413D-9AE1-0C8B5906CE19}"/>
                  </a:ext>
                </a:extLst>
              </p:cNvPr>
              <p:cNvSpPr/>
              <p:nvPr/>
            </p:nvSpPr>
            <p:spPr>
              <a:xfrm rot="5400000">
                <a:off x="11202840" y="2822478"/>
                <a:ext cx="438011" cy="9135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Top Corners Rounded 21">
                <a:extLst>
                  <a:ext uri="{FF2B5EF4-FFF2-40B4-BE49-F238E27FC236}">
                    <a16:creationId xmlns:a16="http://schemas.microsoft.com/office/drawing/2014/main" id="{59D2656D-CCD3-4DD9-A53C-7B40239B26AC}"/>
                  </a:ext>
                </a:extLst>
              </p:cNvPr>
              <p:cNvSpPr/>
              <p:nvPr/>
            </p:nvSpPr>
            <p:spPr>
              <a:xfrm rot="5400000">
                <a:off x="11095797" y="3520197"/>
                <a:ext cx="630643" cy="6989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21E4B66-D9CD-46CF-B497-C031309B34C6}"/>
                </a:ext>
              </a:extLst>
            </p:cNvPr>
            <p:cNvGrpSpPr/>
            <p:nvPr/>
          </p:nvGrpSpPr>
          <p:grpSpPr>
            <a:xfrm>
              <a:off x="8819030" y="3564489"/>
              <a:ext cx="440458" cy="440458"/>
              <a:chOff x="6077713" y="3624774"/>
              <a:chExt cx="440458" cy="440458"/>
            </a:xfrm>
          </p:grpSpPr>
          <p:sp>
            <p:nvSpPr>
              <p:cNvPr id="12" name="Block Arc 11">
                <a:extLst>
                  <a:ext uri="{FF2B5EF4-FFF2-40B4-BE49-F238E27FC236}">
                    <a16:creationId xmlns:a16="http://schemas.microsoft.com/office/drawing/2014/main" id="{53C308D0-511E-48A9-B3CA-7F555F583355}"/>
                  </a:ext>
                </a:extLst>
              </p:cNvPr>
              <p:cNvSpPr/>
              <p:nvPr/>
            </p:nvSpPr>
            <p:spPr>
              <a:xfrm>
                <a:off x="6077713" y="3624774"/>
                <a:ext cx="440458" cy="440458"/>
              </a:xfrm>
              <a:prstGeom prst="blockArc">
                <a:avLst>
                  <a:gd name="adj1" fmla="val 10800000"/>
                  <a:gd name="adj2" fmla="val 309043"/>
                  <a:gd name="adj3" fmla="val 547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9D11E89-16AF-482D-9534-D628951E004F}"/>
                  </a:ext>
                </a:extLst>
              </p:cNvPr>
              <p:cNvSpPr/>
              <p:nvPr/>
            </p:nvSpPr>
            <p:spPr>
              <a:xfrm>
                <a:off x="6077713" y="3844594"/>
                <a:ext cx="440458" cy="274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hord 13">
                <a:extLst>
                  <a:ext uri="{FF2B5EF4-FFF2-40B4-BE49-F238E27FC236}">
                    <a16:creationId xmlns:a16="http://schemas.microsoft.com/office/drawing/2014/main" id="{9EA5A84B-6208-425D-84C8-F5A97D9479B7}"/>
                  </a:ext>
                </a:extLst>
              </p:cNvPr>
              <p:cNvSpPr/>
              <p:nvPr/>
            </p:nvSpPr>
            <p:spPr>
              <a:xfrm>
                <a:off x="6236887" y="3792412"/>
                <a:ext cx="120012" cy="120012"/>
              </a:xfrm>
              <a:prstGeom prst="chord">
                <a:avLst>
                  <a:gd name="adj1" fmla="val 10871243"/>
                  <a:gd name="adj2" fmla="val 2158474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D34A7B-6DA8-4F62-861C-1F1670636813}"/>
                  </a:ext>
                </a:extLst>
              </p:cNvPr>
              <p:cNvSpPr/>
              <p:nvPr/>
            </p:nvSpPr>
            <p:spPr>
              <a:xfrm rot="17842916">
                <a:off x="6251426" y="3777263"/>
                <a:ext cx="182880" cy="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Graphic 213">
              <a:extLst>
                <a:ext uri="{FF2B5EF4-FFF2-40B4-BE49-F238E27FC236}">
                  <a16:creationId xmlns:a16="http://schemas.microsoft.com/office/drawing/2014/main" id="{BF7EF342-9558-4CBB-834D-C296B92B9960}"/>
                </a:ext>
              </a:extLst>
            </p:cNvPr>
            <p:cNvSpPr/>
            <p:nvPr/>
          </p:nvSpPr>
          <p:spPr>
            <a:xfrm>
              <a:off x="8764347" y="2298159"/>
              <a:ext cx="476250" cy="495300"/>
            </a:xfrm>
            <a:custGeom>
              <a:avLst/>
              <a:gdLst>
                <a:gd name="connsiteX0" fmla="*/ 270510 w 476250"/>
                <a:gd name="connsiteY0" fmla="*/ 501015 h 495300"/>
                <a:gd name="connsiteX1" fmla="*/ 179070 w 476250"/>
                <a:gd name="connsiteY1" fmla="*/ 120015 h 495300"/>
                <a:gd name="connsiteX2" fmla="*/ 142875 w 476250"/>
                <a:gd name="connsiteY2" fmla="*/ 263843 h 495300"/>
                <a:gd name="connsiteX3" fmla="*/ 0 w 476250"/>
                <a:gd name="connsiteY3" fmla="*/ 263843 h 495300"/>
                <a:gd name="connsiteX4" fmla="*/ 0 w 476250"/>
                <a:gd name="connsiteY4" fmla="*/ 235268 h 495300"/>
                <a:gd name="connsiteX5" fmla="*/ 120968 w 476250"/>
                <a:gd name="connsiteY5" fmla="*/ 235268 h 495300"/>
                <a:gd name="connsiteX6" fmla="*/ 179070 w 476250"/>
                <a:gd name="connsiteY6" fmla="*/ 0 h 495300"/>
                <a:gd name="connsiteX7" fmla="*/ 273368 w 476250"/>
                <a:gd name="connsiteY7" fmla="*/ 389573 h 495300"/>
                <a:gd name="connsiteX8" fmla="*/ 347663 w 476250"/>
                <a:gd name="connsiteY8" fmla="*/ 130493 h 495300"/>
                <a:gd name="connsiteX9" fmla="*/ 411480 w 476250"/>
                <a:gd name="connsiteY9" fmla="*/ 237173 h 495300"/>
                <a:gd name="connsiteX10" fmla="*/ 478155 w 476250"/>
                <a:gd name="connsiteY10" fmla="*/ 237173 h 495300"/>
                <a:gd name="connsiteX11" fmla="*/ 478155 w 476250"/>
                <a:gd name="connsiteY11" fmla="*/ 265748 h 495300"/>
                <a:gd name="connsiteX12" fmla="*/ 395288 w 476250"/>
                <a:gd name="connsiteY12" fmla="*/ 265748 h 495300"/>
                <a:gd name="connsiteX13" fmla="*/ 357188 w 476250"/>
                <a:gd name="connsiteY13" fmla="*/ 20097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250" h="495300">
                  <a:moveTo>
                    <a:pt x="270510" y="501015"/>
                  </a:moveTo>
                  <a:lnTo>
                    <a:pt x="179070" y="120015"/>
                  </a:lnTo>
                  <a:lnTo>
                    <a:pt x="142875" y="263843"/>
                  </a:lnTo>
                  <a:lnTo>
                    <a:pt x="0" y="263843"/>
                  </a:lnTo>
                  <a:lnTo>
                    <a:pt x="0" y="235268"/>
                  </a:lnTo>
                  <a:lnTo>
                    <a:pt x="120968" y="235268"/>
                  </a:lnTo>
                  <a:lnTo>
                    <a:pt x="179070" y="0"/>
                  </a:lnTo>
                  <a:lnTo>
                    <a:pt x="273368" y="389573"/>
                  </a:lnTo>
                  <a:lnTo>
                    <a:pt x="347663" y="130493"/>
                  </a:lnTo>
                  <a:lnTo>
                    <a:pt x="411480" y="237173"/>
                  </a:lnTo>
                  <a:lnTo>
                    <a:pt x="478155" y="237173"/>
                  </a:lnTo>
                  <a:lnTo>
                    <a:pt x="478155" y="265748"/>
                  </a:lnTo>
                  <a:lnTo>
                    <a:pt x="395288" y="265748"/>
                  </a:lnTo>
                  <a:lnTo>
                    <a:pt x="357188" y="20097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E55C3DD-6288-4CCA-828E-7D83C994715A}"/>
                </a:ext>
              </a:extLst>
            </p:cNvPr>
            <p:cNvGrpSpPr/>
            <p:nvPr/>
          </p:nvGrpSpPr>
          <p:grpSpPr>
            <a:xfrm>
              <a:off x="8808316" y="4559841"/>
              <a:ext cx="450569" cy="182880"/>
              <a:chOff x="6076657" y="4641497"/>
              <a:chExt cx="450569" cy="18288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2E32D0A-65B7-45FB-BC61-FD5C5EF03906}"/>
                  </a:ext>
                </a:extLst>
              </p:cNvPr>
              <p:cNvSpPr/>
              <p:nvPr/>
            </p:nvSpPr>
            <p:spPr>
              <a:xfrm>
                <a:off x="6086768" y="4719221"/>
                <a:ext cx="440458" cy="274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E566FD3-73B9-46C8-8CDA-15B94CCE2D22}"/>
                  </a:ext>
                </a:extLst>
              </p:cNvPr>
              <p:cNvSpPr/>
              <p:nvPr/>
            </p:nvSpPr>
            <p:spPr>
              <a:xfrm>
                <a:off x="6508938" y="4641497"/>
                <a:ext cx="18288" cy="1828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D32113E-AE49-4052-95CD-C236C5AF6589}"/>
                  </a:ext>
                </a:extLst>
              </p:cNvPr>
              <p:cNvSpPr/>
              <p:nvPr/>
            </p:nvSpPr>
            <p:spPr>
              <a:xfrm>
                <a:off x="6076657" y="4641497"/>
                <a:ext cx="18288" cy="1828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0C21FF1-CB58-4EE9-A3FA-E35ED3461F85}"/>
                </a:ext>
              </a:extLst>
            </p:cNvPr>
            <p:cNvSpPr/>
            <p:nvPr/>
          </p:nvSpPr>
          <p:spPr>
            <a:xfrm>
              <a:off x="9557740" y="2298159"/>
              <a:ext cx="1421251" cy="2580332"/>
            </a:xfrm>
            <a:custGeom>
              <a:avLst/>
              <a:gdLst>
                <a:gd name="connsiteX0" fmla="*/ 1334019 w 1427172"/>
                <a:gd name="connsiteY0" fmla="*/ 2460386 h 2583024"/>
                <a:gd name="connsiteX1" fmla="*/ 1347518 w 1427172"/>
                <a:gd name="connsiteY1" fmla="*/ 2463804 h 2583024"/>
                <a:gd name="connsiteX2" fmla="*/ 1354948 w 1427172"/>
                <a:gd name="connsiteY2" fmla="*/ 2473362 h 2583024"/>
                <a:gd name="connsiteX3" fmla="*/ 1377830 w 1427172"/>
                <a:gd name="connsiteY3" fmla="*/ 2460386 h 2583024"/>
                <a:gd name="connsiteX4" fmla="*/ 1394783 w 1427172"/>
                <a:gd name="connsiteY4" fmla="*/ 2466490 h 2583024"/>
                <a:gd name="connsiteX5" fmla="*/ 1400713 w 1427172"/>
                <a:gd name="connsiteY5" fmla="*/ 2485291 h 2583024"/>
                <a:gd name="connsiteX6" fmla="*/ 1400713 w 1427172"/>
                <a:gd name="connsiteY6" fmla="*/ 2536149 h 2583024"/>
                <a:gd name="connsiteX7" fmla="*/ 1388225 w 1427172"/>
                <a:gd name="connsiteY7" fmla="*/ 2536149 h 2583024"/>
                <a:gd name="connsiteX8" fmla="*/ 1388225 w 1427172"/>
                <a:gd name="connsiteY8" fmla="*/ 2489477 h 2583024"/>
                <a:gd name="connsiteX9" fmla="*/ 1387004 w 1427172"/>
                <a:gd name="connsiteY9" fmla="*/ 2478629 h 2583024"/>
                <a:gd name="connsiteX10" fmla="*/ 1382574 w 1427172"/>
                <a:gd name="connsiteY10" fmla="*/ 2473292 h 2583024"/>
                <a:gd name="connsiteX11" fmla="*/ 1375040 w 1427172"/>
                <a:gd name="connsiteY11" fmla="*/ 2471269 h 2583024"/>
                <a:gd name="connsiteX12" fmla="*/ 1362064 w 1427172"/>
                <a:gd name="connsiteY12" fmla="*/ 2476466 h 2583024"/>
                <a:gd name="connsiteX13" fmla="*/ 1356901 w 1427172"/>
                <a:gd name="connsiteY13" fmla="*/ 2493105 h 2583024"/>
                <a:gd name="connsiteX14" fmla="*/ 1356901 w 1427172"/>
                <a:gd name="connsiteY14" fmla="*/ 2536149 h 2583024"/>
                <a:gd name="connsiteX15" fmla="*/ 1344344 w 1427172"/>
                <a:gd name="connsiteY15" fmla="*/ 2536149 h 2583024"/>
                <a:gd name="connsiteX16" fmla="*/ 1344344 w 1427172"/>
                <a:gd name="connsiteY16" fmla="*/ 2488012 h 2583024"/>
                <a:gd name="connsiteX17" fmla="*/ 1341275 w 1427172"/>
                <a:gd name="connsiteY17" fmla="*/ 2475455 h 2583024"/>
                <a:gd name="connsiteX18" fmla="*/ 1331229 w 1427172"/>
                <a:gd name="connsiteY18" fmla="*/ 2471269 h 2583024"/>
                <a:gd name="connsiteX19" fmla="*/ 1321427 w 1427172"/>
                <a:gd name="connsiteY19" fmla="*/ 2474060 h 2583024"/>
                <a:gd name="connsiteX20" fmla="*/ 1314904 w 1427172"/>
                <a:gd name="connsiteY20" fmla="*/ 2482222 h 2583024"/>
                <a:gd name="connsiteX21" fmla="*/ 1312881 w 1427172"/>
                <a:gd name="connsiteY21" fmla="*/ 2497709 h 2583024"/>
                <a:gd name="connsiteX22" fmla="*/ 1312881 w 1427172"/>
                <a:gd name="connsiteY22" fmla="*/ 2536149 h 2583024"/>
                <a:gd name="connsiteX23" fmla="*/ 1300324 w 1427172"/>
                <a:gd name="connsiteY23" fmla="*/ 2536149 h 2583024"/>
                <a:gd name="connsiteX24" fmla="*/ 1300324 w 1427172"/>
                <a:gd name="connsiteY24" fmla="*/ 2462060 h 2583024"/>
                <a:gd name="connsiteX25" fmla="*/ 1311555 w 1427172"/>
                <a:gd name="connsiteY25" fmla="*/ 2462060 h 2583024"/>
                <a:gd name="connsiteX26" fmla="*/ 1311555 w 1427172"/>
                <a:gd name="connsiteY26" fmla="*/ 2472455 h 2583024"/>
                <a:gd name="connsiteX27" fmla="*/ 1320834 w 1427172"/>
                <a:gd name="connsiteY27" fmla="*/ 2463700 h 2583024"/>
                <a:gd name="connsiteX28" fmla="*/ 1334019 w 1427172"/>
                <a:gd name="connsiteY28" fmla="*/ 2460386 h 2583024"/>
                <a:gd name="connsiteX29" fmla="*/ 343138 w 1427172"/>
                <a:gd name="connsiteY29" fmla="*/ 2447195 h 2583024"/>
                <a:gd name="connsiteX30" fmla="*/ 399390 w 1427172"/>
                <a:gd name="connsiteY30" fmla="*/ 2447195 h 2583024"/>
                <a:gd name="connsiteX31" fmla="*/ 399390 w 1427172"/>
                <a:gd name="connsiteY31" fmla="*/ 2503447 h 2583024"/>
                <a:gd name="connsiteX32" fmla="*/ 388414 w 1427172"/>
                <a:gd name="connsiteY32" fmla="*/ 2553526 h 2583024"/>
                <a:gd name="connsiteX33" fmla="*/ 353565 w 1427172"/>
                <a:gd name="connsiteY33" fmla="*/ 2583024 h 2583024"/>
                <a:gd name="connsiteX34" fmla="*/ 339845 w 1427172"/>
                <a:gd name="connsiteY34" fmla="*/ 2561895 h 2583024"/>
                <a:gd name="connsiteX35" fmla="*/ 362895 w 1427172"/>
                <a:gd name="connsiteY35" fmla="*/ 2541726 h 2583024"/>
                <a:gd name="connsiteX36" fmla="*/ 371127 w 1427172"/>
                <a:gd name="connsiteY36" fmla="*/ 2503447 h 2583024"/>
                <a:gd name="connsiteX37" fmla="*/ 343138 w 1427172"/>
                <a:gd name="connsiteY37" fmla="*/ 2503447 h 2583024"/>
                <a:gd name="connsiteX38" fmla="*/ 1233718 w 1427172"/>
                <a:gd name="connsiteY38" fmla="*/ 2433876 h 2583024"/>
                <a:gd name="connsiteX39" fmla="*/ 1246276 w 1427172"/>
                <a:gd name="connsiteY39" fmla="*/ 2433876 h 2583024"/>
                <a:gd name="connsiteX40" fmla="*/ 1246276 w 1427172"/>
                <a:gd name="connsiteY40" fmla="*/ 2492198 h 2583024"/>
                <a:gd name="connsiteX41" fmla="*/ 1275995 w 1427172"/>
                <a:gd name="connsiteY41" fmla="*/ 2462060 h 2583024"/>
                <a:gd name="connsiteX42" fmla="*/ 1292250 w 1427172"/>
                <a:gd name="connsiteY42" fmla="*/ 2462060 h 2583024"/>
                <a:gd name="connsiteX43" fmla="*/ 1263926 w 1427172"/>
                <a:gd name="connsiteY43" fmla="*/ 2489547 h 2583024"/>
                <a:gd name="connsiteX44" fmla="*/ 1295110 w 1427172"/>
                <a:gd name="connsiteY44" fmla="*/ 2536149 h 2583024"/>
                <a:gd name="connsiteX45" fmla="*/ 1279622 w 1427172"/>
                <a:gd name="connsiteY45" fmla="*/ 2536149 h 2583024"/>
                <a:gd name="connsiteX46" fmla="*/ 1255136 w 1427172"/>
                <a:gd name="connsiteY46" fmla="*/ 2498267 h 2583024"/>
                <a:gd name="connsiteX47" fmla="*/ 1246276 w 1427172"/>
                <a:gd name="connsiteY47" fmla="*/ 2506778 h 2583024"/>
                <a:gd name="connsiteX48" fmla="*/ 1246276 w 1427172"/>
                <a:gd name="connsiteY48" fmla="*/ 2536149 h 2583024"/>
                <a:gd name="connsiteX49" fmla="*/ 1233718 w 1427172"/>
                <a:gd name="connsiteY49" fmla="*/ 2536149 h 2583024"/>
                <a:gd name="connsiteX50" fmla="*/ 603652 w 1427172"/>
                <a:gd name="connsiteY50" fmla="*/ 2286121 h 2583024"/>
                <a:gd name="connsiteX51" fmla="*/ 546851 w 1427172"/>
                <a:gd name="connsiteY51" fmla="*/ 2310131 h 2583024"/>
                <a:gd name="connsiteX52" fmla="*/ 523527 w 1427172"/>
                <a:gd name="connsiteY52" fmla="*/ 2373106 h 2583024"/>
                <a:gd name="connsiteX53" fmla="*/ 534366 w 1427172"/>
                <a:gd name="connsiteY53" fmla="*/ 2421950 h 2583024"/>
                <a:gd name="connsiteX54" fmla="*/ 564687 w 1427172"/>
                <a:gd name="connsiteY54" fmla="*/ 2457485 h 2583024"/>
                <a:gd name="connsiteX55" fmla="*/ 605573 w 1427172"/>
                <a:gd name="connsiteY55" fmla="*/ 2469696 h 2583024"/>
                <a:gd name="connsiteX56" fmla="*/ 659356 w 1427172"/>
                <a:gd name="connsiteY56" fmla="*/ 2444451 h 2583024"/>
                <a:gd name="connsiteX57" fmla="*/ 681856 w 1427172"/>
                <a:gd name="connsiteY57" fmla="*/ 2375850 h 2583024"/>
                <a:gd name="connsiteX58" fmla="*/ 659630 w 1427172"/>
                <a:gd name="connsiteY58" fmla="*/ 2310131 h 2583024"/>
                <a:gd name="connsiteX59" fmla="*/ 603652 w 1427172"/>
                <a:gd name="connsiteY59" fmla="*/ 2286121 h 2583024"/>
                <a:gd name="connsiteX60" fmla="*/ 830992 w 1427172"/>
                <a:gd name="connsiteY60" fmla="*/ 2106662 h 2583024"/>
                <a:gd name="connsiteX61" fmla="*/ 1031030 w 1427172"/>
                <a:gd name="connsiteY61" fmla="*/ 2106662 h 2583024"/>
                <a:gd name="connsiteX62" fmla="*/ 1031030 w 1427172"/>
                <a:gd name="connsiteY62" fmla="*/ 2153859 h 2583024"/>
                <a:gd name="connsiteX63" fmla="*/ 870506 w 1427172"/>
                <a:gd name="connsiteY63" fmla="*/ 2153859 h 2583024"/>
                <a:gd name="connsiteX64" fmla="*/ 848828 w 1427172"/>
                <a:gd name="connsiteY64" fmla="*/ 2261974 h 2583024"/>
                <a:gd name="connsiteX65" fmla="*/ 924837 w 1427172"/>
                <a:gd name="connsiteY65" fmla="*/ 2236729 h 2583024"/>
                <a:gd name="connsiteX66" fmla="*/ 1013743 w 1427172"/>
                <a:gd name="connsiteY66" fmla="*/ 2273224 h 2583024"/>
                <a:gd name="connsiteX67" fmla="*/ 1049964 w 1427172"/>
                <a:gd name="connsiteY67" fmla="*/ 2367070 h 2583024"/>
                <a:gd name="connsiteX68" fmla="*/ 1018134 w 1427172"/>
                <a:gd name="connsiteY68" fmla="*/ 2461464 h 2583024"/>
                <a:gd name="connsiteX69" fmla="*/ 912489 w 1427172"/>
                <a:gd name="connsiteY69" fmla="*/ 2510307 h 2583024"/>
                <a:gd name="connsiteX70" fmla="*/ 822897 w 1427172"/>
                <a:gd name="connsiteY70" fmla="*/ 2479574 h 2583024"/>
                <a:gd name="connsiteX71" fmla="*/ 783246 w 1427172"/>
                <a:gd name="connsiteY71" fmla="*/ 2398077 h 2583024"/>
                <a:gd name="connsiteX72" fmla="*/ 835108 w 1427172"/>
                <a:gd name="connsiteY72" fmla="*/ 2393687 h 2583024"/>
                <a:gd name="connsiteX73" fmla="*/ 861862 w 1427172"/>
                <a:gd name="connsiteY73" fmla="*/ 2450625 h 2583024"/>
                <a:gd name="connsiteX74" fmla="*/ 912489 w 1427172"/>
                <a:gd name="connsiteY74" fmla="*/ 2469696 h 2583024"/>
                <a:gd name="connsiteX75" fmla="*/ 972857 w 1427172"/>
                <a:gd name="connsiteY75" fmla="*/ 2442804 h 2583024"/>
                <a:gd name="connsiteX76" fmla="*/ 997554 w 1427172"/>
                <a:gd name="connsiteY76" fmla="*/ 2371460 h 2583024"/>
                <a:gd name="connsiteX77" fmla="*/ 973818 w 1427172"/>
                <a:gd name="connsiteY77" fmla="*/ 2304780 h 2583024"/>
                <a:gd name="connsiteX78" fmla="*/ 911666 w 1427172"/>
                <a:gd name="connsiteY78" fmla="*/ 2280359 h 2583024"/>
                <a:gd name="connsiteX79" fmla="*/ 868585 w 1427172"/>
                <a:gd name="connsiteY79" fmla="*/ 2291197 h 2583024"/>
                <a:gd name="connsiteX80" fmla="*/ 838400 w 1427172"/>
                <a:gd name="connsiteY80" fmla="*/ 2319324 h 2583024"/>
                <a:gd name="connsiteX81" fmla="*/ 792027 w 1427172"/>
                <a:gd name="connsiteY81" fmla="*/ 2313287 h 2583024"/>
                <a:gd name="connsiteX82" fmla="*/ 5488 w 1427172"/>
                <a:gd name="connsiteY82" fmla="*/ 2106388 h 2583024"/>
                <a:gd name="connsiteX83" fmla="*/ 265896 w 1427172"/>
                <a:gd name="connsiteY83" fmla="*/ 2106388 h 2583024"/>
                <a:gd name="connsiteX84" fmla="*/ 265896 w 1427172"/>
                <a:gd name="connsiteY84" fmla="*/ 2144804 h 2583024"/>
                <a:gd name="connsiteX85" fmla="*/ 189749 w 1427172"/>
                <a:gd name="connsiteY85" fmla="*/ 2253467 h 2583024"/>
                <a:gd name="connsiteX86" fmla="*/ 131439 w 1427172"/>
                <a:gd name="connsiteY86" fmla="*/ 2392863 h 2583024"/>
                <a:gd name="connsiteX87" fmla="*/ 112505 w 1427172"/>
                <a:gd name="connsiteY87" fmla="*/ 2503447 h 2583024"/>
                <a:gd name="connsiteX88" fmla="*/ 61741 w 1427172"/>
                <a:gd name="connsiteY88" fmla="*/ 2503447 h 2583024"/>
                <a:gd name="connsiteX89" fmla="*/ 80400 w 1427172"/>
                <a:gd name="connsiteY89" fmla="*/ 2388747 h 2583024"/>
                <a:gd name="connsiteX90" fmla="*/ 131576 w 1427172"/>
                <a:gd name="connsiteY90" fmla="*/ 2259092 h 2583024"/>
                <a:gd name="connsiteX91" fmla="*/ 202509 w 1427172"/>
                <a:gd name="connsiteY91" fmla="*/ 2153859 h 2583024"/>
                <a:gd name="connsiteX92" fmla="*/ 5488 w 1427172"/>
                <a:gd name="connsiteY92" fmla="*/ 2153859 h 2583024"/>
                <a:gd name="connsiteX93" fmla="*/ 611061 w 1427172"/>
                <a:gd name="connsiteY93" fmla="*/ 2099528 h 2583024"/>
                <a:gd name="connsiteX94" fmla="*/ 688854 w 1427172"/>
                <a:gd name="connsiteY94" fmla="*/ 2126145 h 2583024"/>
                <a:gd name="connsiteX95" fmla="*/ 725212 w 1427172"/>
                <a:gd name="connsiteY95" fmla="*/ 2199684 h 2583024"/>
                <a:gd name="connsiteX96" fmla="*/ 676094 w 1427172"/>
                <a:gd name="connsiteY96" fmla="*/ 2203526 h 2583024"/>
                <a:gd name="connsiteX97" fmla="*/ 657435 w 1427172"/>
                <a:gd name="connsiteY97" fmla="*/ 2161268 h 2583024"/>
                <a:gd name="connsiteX98" fmla="*/ 608042 w 1427172"/>
                <a:gd name="connsiteY98" fmla="*/ 2140139 h 2583024"/>
                <a:gd name="connsiteX99" fmla="*/ 566608 w 1427172"/>
                <a:gd name="connsiteY99" fmla="*/ 2153310 h 2583024"/>
                <a:gd name="connsiteX100" fmla="*/ 529838 w 1427172"/>
                <a:gd name="connsiteY100" fmla="*/ 2202977 h 2583024"/>
                <a:gd name="connsiteX101" fmla="*/ 515843 w 1427172"/>
                <a:gd name="connsiteY101" fmla="*/ 2295999 h 2583024"/>
                <a:gd name="connsiteX102" fmla="*/ 559473 w 1427172"/>
                <a:gd name="connsiteY102" fmla="*/ 2255662 h 2583024"/>
                <a:gd name="connsiteX103" fmla="*/ 613530 w 1427172"/>
                <a:gd name="connsiteY103" fmla="*/ 2242491 h 2583024"/>
                <a:gd name="connsiteX104" fmla="*/ 697635 w 1427172"/>
                <a:gd name="connsiteY104" fmla="*/ 2278849 h 2583024"/>
                <a:gd name="connsiteX105" fmla="*/ 732346 w 1427172"/>
                <a:gd name="connsiteY105" fmla="*/ 2372832 h 2583024"/>
                <a:gd name="connsiteX106" fmla="*/ 716020 w 1427172"/>
                <a:gd name="connsiteY106" fmla="*/ 2443216 h 2583024"/>
                <a:gd name="connsiteX107" fmla="*/ 671155 w 1427172"/>
                <a:gd name="connsiteY107" fmla="*/ 2493020 h 2583024"/>
                <a:gd name="connsiteX108" fmla="*/ 606396 w 1427172"/>
                <a:gd name="connsiteY108" fmla="*/ 2510307 h 2583024"/>
                <a:gd name="connsiteX109" fmla="*/ 505691 w 1427172"/>
                <a:gd name="connsiteY109" fmla="*/ 2464894 h 2583024"/>
                <a:gd name="connsiteX110" fmla="*/ 466726 w 1427172"/>
                <a:gd name="connsiteY110" fmla="*/ 2315208 h 2583024"/>
                <a:gd name="connsiteX111" fmla="*/ 509807 w 1427172"/>
                <a:gd name="connsiteY111" fmla="*/ 2145627 h 2583024"/>
                <a:gd name="connsiteX112" fmla="*/ 611061 w 1427172"/>
                <a:gd name="connsiteY112" fmla="*/ 2099528 h 2583024"/>
                <a:gd name="connsiteX113" fmla="*/ 1333987 w 1427172"/>
                <a:gd name="connsiteY113" fmla="*/ 1608661 h 2583024"/>
                <a:gd name="connsiteX114" fmla="*/ 1347486 w 1427172"/>
                <a:gd name="connsiteY114" fmla="*/ 1612079 h 2583024"/>
                <a:gd name="connsiteX115" fmla="*/ 1354916 w 1427172"/>
                <a:gd name="connsiteY115" fmla="*/ 1621637 h 2583024"/>
                <a:gd name="connsiteX116" fmla="*/ 1377798 w 1427172"/>
                <a:gd name="connsiteY116" fmla="*/ 1608661 h 2583024"/>
                <a:gd name="connsiteX117" fmla="*/ 1394751 w 1427172"/>
                <a:gd name="connsiteY117" fmla="*/ 1614765 h 2583024"/>
                <a:gd name="connsiteX118" fmla="*/ 1400681 w 1427172"/>
                <a:gd name="connsiteY118" fmla="*/ 1633566 h 2583024"/>
                <a:gd name="connsiteX119" fmla="*/ 1400681 w 1427172"/>
                <a:gd name="connsiteY119" fmla="*/ 1684424 h 2583024"/>
                <a:gd name="connsiteX120" fmla="*/ 1388193 w 1427172"/>
                <a:gd name="connsiteY120" fmla="*/ 1684424 h 2583024"/>
                <a:gd name="connsiteX121" fmla="*/ 1388193 w 1427172"/>
                <a:gd name="connsiteY121" fmla="*/ 1637752 h 2583024"/>
                <a:gd name="connsiteX122" fmla="*/ 1386972 w 1427172"/>
                <a:gd name="connsiteY122" fmla="*/ 1626904 h 2583024"/>
                <a:gd name="connsiteX123" fmla="*/ 1382542 w 1427172"/>
                <a:gd name="connsiteY123" fmla="*/ 1621567 h 2583024"/>
                <a:gd name="connsiteX124" fmla="*/ 1375008 w 1427172"/>
                <a:gd name="connsiteY124" fmla="*/ 1619544 h 2583024"/>
                <a:gd name="connsiteX125" fmla="*/ 1362032 w 1427172"/>
                <a:gd name="connsiteY125" fmla="*/ 1624741 h 2583024"/>
                <a:gd name="connsiteX126" fmla="*/ 1356869 w 1427172"/>
                <a:gd name="connsiteY126" fmla="*/ 1641380 h 2583024"/>
                <a:gd name="connsiteX127" fmla="*/ 1356869 w 1427172"/>
                <a:gd name="connsiteY127" fmla="*/ 1684424 h 2583024"/>
                <a:gd name="connsiteX128" fmla="*/ 1344312 w 1427172"/>
                <a:gd name="connsiteY128" fmla="*/ 1684424 h 2583024"/>
                <a:gd name="connsiteX129" fmla="*/ 1344312 w 1427172"/>
                <a:gd name="connsiteY129" fmla="*/ 1636287 h 2583024"/>
                <a:gd name="connsiteX130" fmla="*/ 1341243 w 1427172"/>
                <a:gd name="connsiteY130" fmla="*/ 1623730 h 2583024"/>
                <a:gd name="connsiteX131" fmla="*/ 1331197 w 1427172"/>
                <a:gd name="connsiteY131" fmla="*/ 1619544 h 2583024"/>
                <a:gd name="connsiteX132" fmla="*/ 1321395 w 1427172"/>
                <a:gd name="connsiteY132" fmla="*/ 1622334 h 2583024"/>
                <a:gd name="connsiteX133" fmla="*/ 1314872 w 1427172"/>
                <a:gd name="connsiteY133" fmla="*/ 1630497 h 2583024"/>
                <a:gd name="connsiteX134" fmla="*/ 1312849 w 1427172"/>
                <a:gd name="connsiteY134" fmla="*/ 1645984 h 2583024"/>
                <a:gd name="connsiteX135" fmla="*/ 1312849 w 1427172"/>
                <a:gd name="connsiteY135" fmla="*/ 1684424 h 2583024"/>
                <a:gd name="connsiteX136" fmla="*/ 1300292 w 1427172"/>
                <a:gd name="connsiteY136" fmla="*/ 1684424 h 2583024"/>
                <a:gd name="connsiteX137" fmla="*/ 1300292 w 1427172"/>
                <a:gd name="connsiteY137" fmla="*/ 1610335 h 2583024"/>
                <a:gd name="connsiteX138" fmla="*/ 1311523 w 1427172"/>
                <a:gd name="connsiteY138" fmla="*/ 1610335 h 2583024"/>
                <a:gd name="connsiteX139" fmla="*/ 1311523 w 1427172"/>
                <a:gd name="connsiteY139" fmla="*/ 1620730 h 2583024"/>
                <a:gd name="connsiteX140" fmla="*/ 1320802 w 1427172"/>
                <a:gd name="connsiteY140" fmla="*/ 1611975 h 2583024"/>
                <a:gd name="connsiteX141" fmla="*/ 1333987 w 1427172"/>
                <a:gd name="connsiteY141" fmla="*/ 1608661 h 2583024"/>
                <a:gd name="connsiteX142" fmla="*/ 1233686 w 1427172"/>
                <a:gd name="connsiteY142" fmla="*/ 1582151 h 2583024"/>
                <a:gd name="connsiteX143" fmla="*/ 1246244 w 1427172"/>
                <a:gd name="connsiteY143" fmla="*/ 1582151 h 2583024"/>
                <a:gd name="connsiteX144" fmla="*/ 1246244 w 1427172"/>
                <a:gd name="connsiteY144" fmla="*/ 1640473 h 2583024"/>
                <a:gd name="connsiteX145" fmla="*/ 1275963 w 1427172"/>
                <a:gd name="connsiteY145" fmla="*/ 1610335 h 2583024"/>
                <a:gd name="connsiteX146" fmla="*/ 1292218 w 1427172"/>
                <a:gd name="connsiteY146" fmla="*/ 1610335 h 2583024"/>
                <a:gd name="connsiteX147" fmla="*/ 1263894 w 1427172"/>
                <a:gd name="connsiteY147" fmla="*/ 1637822 h 2583024"/>
                <a:gd name="connsiteX148" fmla="*/ 1295078 w 1427172"/>
                <a:gd name="connsiteY148" fmla="*/ 1684424 h 2583024"/>
                <a:gd name="connsiteX149" fmla="*/ 1279590 w 1427172"/>
                <a:gd name="connsiteY149" fmla="*/ 1684424 h 2583024"/>
                <a:gd name="connsiteX150" fmla="*/ 1255104 w 1427172"/>
                <a:gd name="connsiteY150" fmla="*/ 1646542 h 2583024"/>
                <a:gd name="connsiteX151" fmla="*/ 1246244 w 1427172"/>
                <a:gd name="connsiteY151" fmla="*/ 1655053 h 2583024"/>
                <a:gd name="connsiteX152" fmla="*/ 1246244 w 1427172"/>
                <a:gd name="connsiteY152" fmla="*/ 1684424 h 2583024"/>
                <a:gd name="connsiteX153" fmla="*/ 1233686 w 1427172"/>
                <a:gd name="connsiteY153" fmla="*/ 1684424 h 2583024"/>
                <a:gd name="connsiteX154" fmla="*/ 343961 w 1427172"/>
                <a:gd name="connsiteY154" fmla="*/ 1579391 h 2583024"/>
                <a:gd name="connsiteX155" fmla="*/ 400213 w 1427172"/>
                <a:gd name="connsiteY155" fmla="*/ 1579391 h 2583024"/>
                <a:gd name="connsiteX156" fmla="*/ 400213 w 1427172"/>
                <a:gd name="connsiteY156" fmla="*/ 1635644 h 2583024"/>
                <a:gd name="connsiteX157" fmla="*/ 343961 w 1427172"/>
                <a:gd name="connsiteY157" fmla="*/ 1635644 h 2583024"/>
                <a:gd name="connsiteX158" fmla="*/ 1338461 w 1427172"/>
                <a:gd name="connsiteY158" fmla="*/ 1438885 h 2583024"/>
                <a:gd name="connsiteX159" fmla="*/ 1351019 w 1427172"/>
                <a:gd name="connsiteY159" fmla="*/ 1438885 h 2583024"/>
                <a:gd name="connsiteX160" fmla="*/ 1351019 w 1427172"/>
                <a:gd name="connsiteY160" fmla="*/ 1512974 h 2583024"/>
                <a:gd name="connsiteX161" fmla="*/ 1338461 w 1427172"/>
                <a:gd name="connsiteY161" fmla="*/ 1512974 h 2583024"/>
                <a:gd name="connsiteX162" fmla="*/ 1401848 w 1427172"/>
                <a:gd name="connsiteY162" fmla="*/ 1437211 h 2583024"/>
                <a:gd name="connsiteX163" fmla="*/ 1414161 w 1427172"/>
                <a:gd name="connsiteY163" fmla="*/ 1439618 h 2583024"/>
                <a:gd name="connsiteX164" fmla="*/ 1422568 w 1427172"/>
                <a:gd name="connsiteY164" fmla="*/ 1445931 h 2583024"/>
                <a:gd name="connsiteX165" fmla="*/ 1426475 w 1427172"/>
                <a:gd name="connsiteY165" fmla="*/ 1455210 h 2583024"/>
                <a:gd name="connsiteX166" fmla="*/ 1427172 w 1427172"/>
                <a:gd name="connsiteY166" fmla="*/ 1467418 h 2583024"/>
                <a:gd name="connsiteX167" fmla="*/ 1427172 w 1427172"/>
                <a:gd name="connsiteY167" fmla="*/ 1512974 h 2583024"/>
                <a:gd name="connsiteX168" fmla="*/ 1414615 w 1427172"/>
                <a:gd name="connsiteY168" fmla="*/ 1512974 h 2583024"/>
                <a:gd name="connsiteX169" fmla="*/ 1414615 w 1427172"/>
                <a:gd name="connsiteY169" fmla="*/ 1467907 h 2583024"/>
                <a:gd name="connsiteX170" fmla="*/ 1413150 w 1427172"/>
                <a:gd name="connsiteY170" fmla="*/ 1456431 h 2583024"/>
                <a:gd name="connsiteX171" fmla="*/ 1407952 w 1427172"/>
                <a:gd name="connsiteY171" fmla="*/ 1450361 h 2583024"/>
                <a:gd name="connsiteX172" fmla="*/ 1399197 w 1427172"/>
                <a:gd name="connsiteY172" fmla="*/ 1448094 h 2583024"/>
                <a:gd name="connsiteX173" fmla="*/ 1385349 w 1427172"/>
                <a:gd name="connsiteY173" fmla="*/ 1453187 h 2583024"/>
                <a:gd name="connsiteX174" fmla="*/ 1379524 w 1427172"/>
                <a:gd name="connsiteY174" fmla="*/ 1472511 h 2583024"/>
                <a:gd name="connsiteX175" fmla="*/ 1379524 w 1427172"/>
                <a:gd name="connsiteY175" fmla="*/ 1512974 h 2583024"/>
                <a:gd name="connsiteX176" fmla="*/ 1366967 w 1427172"/>
                <a:gd name="connsiteY176" fmla="*/ 1512974 h 2583024"/>
                <a:gd name="connsiteX177" fmla="*/ 1366967 w 1427172"/>
                <a:gd name="connsiteY177" fmla="*/ 1438885 h 2583024"/>
                <a:gd name="connsiteX178" fmla="*/ 1378268 w 1427172"/>
                <a:gd name="connsiteY178" fmla="*/ 1438885 h 2583024"/>
                <a:gd name="connsiteX179" fmla="*/ 1378268 w 1427172"/>
                <a:gd name="connsiteY179" fmla="*/ 1449419 h 2583024"/>
                <a:gd name="connsiteX180" fmla="*/ 1401848 w 1427172"/>
                <a:gd name="connsiteY180" fmla="*/ 1437211 h 2583024"/>
                <a:gd name="connsiteX181" fmla="*/ 1248262 w 1427172"/>
                <a:gd name="connsiteY181" fmla="*/ 1437211 h 2583024"/>
                <a:gd name="connsiteX182" fmla="*/ 1261761 w 1427172"/>
                <a:gd name="connsiteY182" fmla="*/ 1440629 h 2583024"/>
                <a:gd name="connsiteX183" fmla="*/ 1269191 w 1427172"/>
                <a:gd name="connsiteY183" fmla="*/ 1450187 h 2583024"/>
                <a:gd name="connsiteX184" fmla="*/ 1292073 w 1427172"/>
                <a:gd name="connsiteY184" fmla="*/ 1437211 h 2583024"/>
                <a:gd name="connsiteX185" fmla="*/ 1309026 w 1427172"/>
                <a:gd name="connsiteY185" fmla="*/ 1443315 h 2583024"/>
                <a:gd name="connsiteX186" fmla="*/ 1314956 w 1427172"/>
                <a:gd name="connsiteY186" fmla="*/ 1462116 h 2583024"/>
                <a:gd name="connsiteX187" fmla="*/ 1314956 w 1427172"/>
                <a:gd name="connsiteY187" fmla="*/ 1512974 h 2583024"/>
                <a:gd name="connsiteX188" fmla="*/ 1302468 w 1427172"/>
                <a:gd name="connsiteY188" fmla="*/ 1512974 h 2583024"/>
                <a:gd name="connsiteX189" fmla="*/ 1302468 w 1427172"/>
                <a:gd name="connsiteY189" fmla="*/ 1466302 h 2583024"/>
                <a:gd name="connsiteX190" fmla="*/ 1301247 w 1427172"/>
                <a:gd name="connsiteY190" fmla="*/ 1455454 h 2583024"/>
                <a:gd name="connsiteX191" fmla="*/ 1296817 w 1427172"/>
                <a:gd name="connsiteY191" fmla="*/ 1450117 h 2583024"/>
                <a:gd name="connsiteX192" fmla="*/ 1289283 w 1427172"/>
                <a:gd name="connsiteY192" fmla="*/ 1448094 h 2583024"/>
                <a:gd name="connsiteX193" fmla="*/ 1276307 w 1427172"/>
                <a:gd name="connsiteY193" fmla="*/ 1453291 h 2583024"/>
                <a:gd name="connsiteX194" fmla="*/ 1271144 w 1427172"/>
                <a:gd name="connsiteY194" fmla="*/ 1469930 h 2583024"/>
                <a:gd name="connsiteX195" fmla="*/ 1271144 w 1427172"/>
                <a:gd name="connsiteY195" fmla="*/ 1512974 h 2583024"/>
                <a:gd name="connsiteX196" fmla="*/ 1258587 w 1427172"/>
                <a:gd name="connsiteY196" fmla="*/ 1512974 h 2583024"/>
                <a:gd name="connsiteX197" fmla="*/ 1258587 w 1427172"/>
                <a:gd name="connsiteY197" fmla="*/ 1464837 h 2583024"/>
                <a:gd name="connsiteX198" fmla="*/ 1255518 w 1427172"/>
                <a:gd name="connsiteY198" fmla="*/ 1452280 h 2583024"/>
                <a:gd name="connsiteX199" fmla="*/ 1245472 w 1427172"/>
                <a:gd name="connsiteY199" fmla="*/ 1448094 h 2583024"/>
                <a:gd name="connsiteX200" fmla="*/ 1235670 w 1427172"/>
                <a:gd name="connsiteY200" fmla="*/ 1450884 h 2583024"/>
                <a:gd name="connsiteX201" fmla="*/ 1229147 w 1427172"/>
                <a:gd name="connsiteY201" fmla="*/ 1459047 h 2583024"/>
                <a:gd name="connsiteX202" fmla="*/ 1227124 w 1427172"/>
                <a:gd name="connsiteY202" fmla="*/ 1474534 h 2583024"/>
                <a:gd name="connsiteX203" fmla="*/ 1227124 w 1427172"/>
                <a:gd name="connsiteY203" fmla="*/ 1512974 h 2583024"/>
                <a:gd name="connsiteX204" fmla="*/ 1214567 w 1427172"/>
                <a:gd name="connsiteY204" fmla="*/ 1512974 h 2583024"/>
                <a:gd name="connsiteX205" fmla="*/ 1214567 w 1427172"/>
                <a:gd name="connsiteY205" fmla="*/ 1438885 h 2583024"/>
                <a:gd name="connsiteX206" fmla="*/ 1225798 w 1427172"/>
                <a:gd name="connsiteY206" fmla="*/ 1438885 h 2583024"/>
                <a:gd name="connsiteX207" fmla="*/ 1225798 w 1427172"/>
                <a:gd name="connsiteY207" fmla="*/ 1449280 h 2583024"/>
                <a:gd name="connsiteX208" fmla="*/ 1235077 w 1427172"/>
                <a:gd name="connsiteY208" fmla="*/ 1440525 h 2583024"/>
                <a:gd name="connsiteX209" fmla="*/ 1248262 w 1427172"/>
                <a:gd name="connsiteY209" fmla="*/ 1437211 h 2583024"/>
                <a:gd name="connsiteX210" fmla="*/ 136927 w 1427172"/>
                <a:gd name="connsiteY210" fmla="*/ 1418317 h 2583024"/>
                <a:gd name="connsiteX211" fmla="*/ 80126 w 1427172"/>
                <a:gd name="connsiteY211" fmla="*/ 1442328 h 2583024"/>
                <a:gd name="connsiteX212" fmla="*/ 56802 w 1427172"/>
                <a:gd name="connsiteY212" fmla="*/ 1505303 h 2583024"/>
                <a:gd name="connsiteX213" fmla="*/ 67641 w 1427172"/>
                <a:gd name="connsiteY213" fmla="*/ 1554146 h 2583024"/>
                <a:gd name="connsiteX214" fmla="*/ 97962 w 1427172"/>
                <a:gd name="connsiteY214" fmla="*/ 1589681 h 2583024"/>
                <a:gd name="connsiteX215" fmla="*/ 138848 w 1427172"/>
                <a:gd name="connsiteY215" fmla="*/ 1601892 h 2583024"/>
                <a:gd name="connsiteX216" fmla="*/ 192631 w 1427172"/>
                <a:gd name="connsiteY216" fmla="*/ 1576647 h 2583024"/>
                <a:gd name="connsiteX217" fmla="*/ 215132 w 1427172"/>
                <a:gd name="connsiteY217" fmla="*/ 1508047 h 2583024"/>
                <a:gd name="connsiteX218" fmla="*/ 192905 w 1427172"/>
                <a:gd name="connsiteY218" fmla="*/ 1442328 h 2583024"/>
                <a:gd name="connsiteX219" fmla="*/ 136927 w 1427172"/>
                <a:gd name="connsiteY219" fmla="*/ 1418317 h 2583024"/>
                <a:gd name="connsiteX220" fmla="*/ 1338461 w 1427172"/>
                <a:gd name="connsiteY220" fmla="*/ 1410701 h 2583024"/>
                <a:gd name="connsiteX221" fmla="*/ 1351019 w 1427172"/>
                <a:gd name="connsiteY221" fmla="*/ 1410701 h 2583024"/>
                <a:gd name="connsiteX222" fmla="*/ 1351019 w 1427172"/>
                <a:gd name="connsiteY222" fmla="*/ 1425142 h 2583024"/>
                <a:gd name="connsiteX223" fmla="*/ 1338461 w 1427172"/>
                <a:gd name="connsiteY223" fmla="*/ 1425142 h 2583024"/>
                <a:gd name="connsiteX224" fmla="*/ 343961 w 1427172"/>
                <a:gd name="connsiteY224" fmla="*/ 1344229 h 2583024"/>
                <a:gd name="connsiteX225" fmla="*/ 400213 w 1427172"/>
                <a:gd name="connsiteY225" fmla="*/ 1344229 h 2583024"/>
                <a:gd name="connsiteX226" fmla="*/ 400213 w 1427172"/>
                <a:gd name="connsiteY226" fmla="*/ 1400481 h 2583024"/>
                <a:gd name="connsiteX227" fmla="*/ 343961 w 1427172"/>
                <a:gd name="connsiteY227" fmla="*/ 1400481 h 2583024"/>
                <a:gd name="connsiteX228" fmla="*/ 916879 w 1427172"/>
                <a:gd name="connsiteY228" fmla="*/ 1231724 h 2583024"/>
                <a:gd name="connsiteX229" fmla="*/ 1008530 w 1427172"/>
                <a:gd name="connsiteY229" fmla="*/ 1263829 h 2583024"/>
                <a:gd name="connsiteX230" fmla="*/ 1042281 w 1427172"/>
                <a:gd name="connsiteY230" fmla="*/ 1343406 h 2583024"/>
                <a:gd name="connsiteX231" fmla="*/ 1032403 w 1427172"/>
                <a:gd name="connsiteY231" fmla="*/ 1390877 h 2583024"/>
                <a:gd name="connsiteX232" fmla="*/ 999612 w 1427172"/>
                <a:gd name="connsiteY232" fmla="*/ 1439995 h 2583024"/>
                <a:gd name="connsiteX233" fmla="*/ 923465 w 1427172"/>
                <a:gd name="connsiteY233" fmla="*/ 1510791 h 2583024"/>
                <a:gd name="connsiteX234" fmla="*/ 866389 w 1427172"/>
                <a:gd name="connsiteY234" fmla="*/ 1561418 h 2583024"/>
                <a:gd name="connsiteX235" fmla="*/ 845535 w 1427172"/>
                <a:gd name="connsiteY235" fmla="*/ 1588172 h 2583024"/>
                <a:gd name="connsiteX236" fmla="*/ 1042830 w 1427172"/>
                <a:gd name="connsiteY236" fmla="*/ 1588172 h 2583024"/>
                <a:gd name="connsiteX237" fmla="*/ 1042830 w 1427172"/>
                <a:gd name="connsiteY237" fmla="*/ 1635644 h 2583024"/>
                <a:gd name="connsiteX238" fmla="*/ 776934 w 1427172"/>
                <a:gd name="connsiteY238" fmla="*/ 1635644 h 2583024"/>
                <a:gd name="connsiteX239" fmla="*/ 782697 w 1427172"/>
                <a:gd name="connsiteY239" fmla="*/ 1601343 h 2583024"/>
                <a:gd name="connsiteX240" fmla="*/ 815214 w 1427172"/>
                <a:gd name="connsiteY240" fmla="*/ 1547835 h 2583024"/>
                <a:gd name="connsiteX241" fmla="*/ 879835 w 1427172"/>
                <a:gd name="connsiteY241" fmla="*/ 1486918 h 2583024"/>
                <a:gd name="connsiteX242" fmla="*/ 968467 w 1427172"/>
                <a:gd name="connsiteY242" fmla="*/ 1401716 h 2583024"/>
                <a:gd name="connsiteX243" fmla="*/ 991517 w 1427172"/>
                <a:gd name="connsiteY243" fmla="*/ 1342308 h 2583024"/>
                <a:gd name="connsiteX244" fmla="*/ 970525 w 1427172"/>
                <a:gd name="connsiteY244" fmla="*/ 1292779 h 2583024"/>
                <a:gd name="connsiteX245" fmla="*/ 915782 w 1427172"/>
                <a:gd name="connsiteY245" fmla="*/ 1272610 h 2583024"/>
                <a:gd name="connsiteX246" fmla="*/ 858706 w 1427172"/>
                <a:gd name="connsiteY246" fmla="*/ 1294013 h 2583024"/>
                <a:gd name="connsiteX247" fmla="*/ 837028 w 1427172"/>
                <a:gd name="connsiteY247" fmla="*/ 1353284 h 2583024"/>
                <a:gd name="connsiteX248" fmla="*/ 786264 w 1427172"/>
                <a:gd name="connsiteY248" fmla="*/ 1348070 h 2583024"/>
                <a:gd name="connsiteX249" fmla="*/ 825504 w 1427172"/>
                <a:gd name="connsiteY249" fmla="*/ 1261497 h 2583024"/>
                <a:gd name="connsiteX250" fmla="*/ 916879 w 1427172"/>
                <a:gd name="connsiteY250" fmla="*/ 1231724 h 2583024"/>
                <a:gd name="connsiteX251" fmla="*/ 602554 w 1427172"/>
                <a:gd name="connsiteY251" fmla="*/ 1231724 h 2583024"/>
                <a:gd name="connsiteX252" fmla="*/ 694205 w 1427172"/>
                <a:gd name="connsiteY252" fmla="*/ 1263829 h 2583024"/>
                <a:gd name="connsiteX253" fmla="*/ 727956 w 1427172"/>
                <a:gd name="connsiteY253" fmla="*/ 1343406 h 2583024"/>
                <a:gd name="connsiteX254" fmla="*/ 718078 w 1427172"/>
                <a:gd name="connsiteY254" fmla="*/ 1390877 h 2583024"/>
                <a:gd name="connsiteX255" fmla="*/ 685287 w 1427172"/>
                <a:gd name="connsiteY255" fmla="*/ 1439995 h 2583024"/>
                <a:gd name="connsiteX256" fmla="*/ 609140 w 1427172"/>
                <a:gd name="connsiteY256" fmla="*/ 1510791 h 2583024"/>
                <a:gd name="connsiteX257" fmla="*/ 552064 w 1427172"/>
                <a:gd name="connsiteY257" fmla="*/ 1561418 h 2583024"/>
                <a:gd name="connsiteX258" fmla="*/ 531210 w 1427172"/>
                <a:gd name="connsiteY258" fmla="*/ 1588172 h 2583024"/>
                <a:gd name="connsiteX259" fmla="*/ 728505 w 1427172"/>
                <a:gd name="connsiteY259" fmla="*/ 1588172 h 2583024"/>
                <a:gd name="connsiteX260" fmla="*/ 728505 w 1427172"/>
                <a:gd name="connsiteY260" fmla="*/ 1635644 h 2583024"/>
                <a:gd name="connsiteX261" fmla="*/ 462609 w 1427172"/>
                <a:gd name="connsiteY261" fmla="*/ 1635644 h 2583024"/>
                <a:gd name="connsiteX262" fmla="*/ 468372 w 1427172"/>
                <a:gd name="connsiteY262" fmla="*/ 1601343 h 2583024"/>
                <a:gd name="connsiteX263" fmla="*/ 500888 w 1427172"/>
                <a:gd name="connsiteY263" fmla="*/ 1547835 h 2583024"/>
                <a:gd name="connsiteX264" fmla="*/ 565510 w 1427172"/>
                <a:gd name="connsiteY264" fmla="*/ 1486918 h 2583024"/>
                <a:gd name="connsiteX265" fmla="*/ 654142 w 1427172"/>
                <a:gd name="connsiteY265" fmla="*/ 1401716 h 2583024"/>
                <a:gd name="connsiteX266" fmla="*/ 677192 w 1427172"/>
                <a:gd name="connsiteY266" fmla="*/ 1342308 h 2583024"/>
                <a:gd name="connsiteX267" fmla="*/ 656200 w 1427172"/>
                <a:gd name="connsiteY267" fmla="*/ 1292779 h 2583024"/>
                <a:gd name="connsiteX268" fmla="*/ 601457 w 1427172"/>
                <a:gd name="connsiteY268" fmla="*/ 1272610 h 2583024"/>
                <a:gd name="connsiteX269" fmla="*/ 544381 w 1427172"/>
                <a:gd name="connsiteY269" fmla="*/ 1294013 h 2583024"/>
                <a:gd name="connsiteX270" fmla="*/ 522703 w 1427172"/>
                <a:gd name="connsiteY270" fmla="*/ 1353284 h 2583024"/>
                <a:gd name="connsiteX271" fmla="*/ 471939 w 1427172"/>
                <a:gd name="connsiteY271" fmla="*/ 1348070 h 2583024"/>
                <a:gd name="connsiteX272" fmla="*/ 511179 w 1427172"/>
                <a:gd name="connsiteY272" fmla="*/ 1261497 h 2583024"/>
                <a:gd name="connsiteX273" fmla="*/ 602554 w 1427172"/>
                <a:gd name="connsiteY273" fmla="*/ 1231724 h 2583024"/>
                <a:gd name="connsiteX274" fmla="*/ 144336 w 1427172"/>
                <a:gd name="connsiteY274" fmla="*/ 1231724 h 2583024"/>
                <a:gd name="connsiteX275" fmla="*/ 222129 w 1427172"/>
                <a:gd name="connsiteY275" fmla="*/ 1258341 h 2583024"/>
                <a:gd name="connsiteX276" fmla="*/ 258487 w 1427172"/>
                <a:gd name="connsiteY276" fmla="*/ 1331881 h 2583024"/>
                <a:gd name="connsiteX277" fmla="*/ 209369 w 1427172"/>
                <a:gd name="connsiteY277" fmla="*/ 1335722 h 2583024"/>
                <a:gd name="connsiteX278" fmla="*/ 190710 w 1427172"/>
                <a:gd name="connsiteY278" fmla="*/ 1293465 h 2583024"/>
                <a:gd name="connsiteX279" fmla="*/ 141317 w 1427172"/>
                <a:gd name="connsiteY279" fmla="*/ 1272336 h 2583024"/>
                <a:gd name="connsiteX280" fmla="*/ 99883 w 1427172"/>
                <a:gd name="connsiteY280" fmla="*/ 1285507 h 2583024"/>
                <a:gd name="connsiteX281" fmla="*/ 63113 w 1427172"/>
                <a:gd name="connsiteY281" fmla="*/ 1335174 h 2583024"/>
                <a:gd name="connsiteX282" fmla="*/ 49118 w 1427172"/>
                <a:gd name="connsiteY282" fmla="*/ 1428196 h 2583024"/>
                <a:gd name="connsiteX283" fmla="*/ 92748 w 1427172"/>
                <a:gd name="connsiteY283" fmla="*/ 1387859 h 2583024"/>
                <a:gd name="connsiteX284" fmla="*/ 146805 w 1427172"/>
                <a:gd name="connsiteY284" fmla="*/ 1374687 h 2583024"/>
                <a:gd name="connsiteX285" fmla="*/ 230910 w 1427172"/>
                <a:gd name="connsiteY285" fmla="*/ 1411046 h 2583024"/>
                <a:gd name="connsiteX286" fmla="*/ 265621 w 1427172"/>
                <a:gd name="connsiteY286" fmla="*/ 1505028 h 2583024"/>
                <a:gd name="connsiteX287" fmla="*/ 249295 w 1427172"/>
                <a:gd name="connsiteY287" fmla="*/ 1575412 h 2583024"/>
                <a:gd name="connsiteX288" fmla="*/ 204430 w 1427172"/>
                <a:gd name="connsiteY288" fmla="*/ 1625216 h 2583024"/>
                <a:gd name="connsiteX289" fmla="*/ 139671 w 1427172"/>
                <a:gd name="connsiteY289" fmla="*/ 1642504 h 2583024"/>
                <a:gd name="connsiteX290" fmla="*/ 38966 w 1427172"/>
                <a:gd name="connsiteY290" fmla="*/ 1597090 h 2583024"/>
                <a:gd name="connsiteX291" fmla="*/ 0 w 1427172"/>
                <a:gd name="connsiteY291" fmla="*/ 1447404 h 2583024"/>
                <a:gd name="connsiteX292" fmla="*/ 43082 w 1427172"/>
                <a:gd name="connsiteY292" fmla="*/ 1277824 h 2583024"/>
                <a:gd name="connsiteX293" fmla="*/ 144336 w 1427172"/>
                <a:gd name="connsiteY293" fmla="*/ 1231724 h 2583024"/>
                <a:gd name="connsiteX294" fmla="*/ 837935 w 1427172"/>
                <a:gd name="connsiteY294" fmla="*/ 571093 h 2583024"/>
                <a:gd name="connsiteX295" fmla="*/ 780173 w 1427172"/>
                <a:gd name="connsiteY295" fmla="*/ 594142 h 2583024"/>
                <a:gd name="connsiteX296" fmla="*/ 757261 w 1427172"/>
                <a:gd name="connsiteY296" fmla="*/ 651767 h 2583024"/>
                <a:gd name="connsiteX297" fmla="*/ 767276 w 1427172"/>
                <a:gd name="connsiteY297" fmla="*/ 692653 h 2583024"/>
                <a:gd name="connsiteX298" fmla="*/ 797049 w 1427172"/>
                <a:gd name="connsiteY298" fmla="*/ 723248 h 2583024"/>
                <a:gd name="connsiteX299" fmla="*/ 839581 w 1427172"/>
                <a:gd name="connsiteY299" fmla="*/ 734087 h 2583024"/>
                <a:gd name="connsiteX300" fmla="*/ 898029 w 1427172"/>
                <a:gd name="connsiteY300" fmla="*/ 711312 h 2583024"/>
                <a:gd name="connsiteX301" fmla="*/ 921079 w 1427172"/>
                <a:gd name="connsiteY301" fmla="*/ 653413 h 2583024"/>
                <a:gd name="connsiteX302" fmla="*/ 897343 w 1427172"/>
                <a:gd name="connsiteY302" fmla="*/ 594417 h 2583024"/>
                <a:gd name="connsiteX303" fmla="*/ 837935 w 1427172"/>
                <a:gd name="connsiteY303" fmla="*/ 571093 h 2583024"/>
                <a:gd name="connsiteX304" fmla="*/ 551050 w 1427172"/>
                <a:gd name="connsiteY304" fmla="*/ 444868 h 2583024"/>
                <a:gd name="connsiteX305" fmla="*/ 425100 w 1427172"/>
                <a:gd name="connsiteY305" fmla="*/ 626247 h 2583024"/>
                <a:gd name="connsiteX306" fmla="*/ 551050 w 1427172"/>
                <a:gd name="connsiteY306" fmla="*/ 626247 h 2583024"/>
                <a:gd name="connsiteX307" fmla="*/ 838758 w 1427172"/>
                <a:gd name="connsiteY307" fmla="*/ 404531 h 2583024"/>
                <a:gd name="connsiteX308" fmla="*/ 791835 w 1427172"/>
                <a:gd name="connsiteY308" fmla="*/ 422641 h 2583024"/>
                <a:gd name="connsiteX309" fmla="*/ 773176 w 1427172"/>
                <a:gd name="connsiteY309" fmla="*/ 465997 h 2583024"/>
                <a:gd name="connsiteX310" fmla="*/ 791561 w 1427172"/>
                <a:gd name="connsiteY310" fmla="*/ 512645 h 2583024"/>
                <a:gd name="connsiteX311" fmla="*/ 839307 w 1427172"/>
                <a:gd name="connsiteY311" fmla="*/ 530755 h 2583024"/>
                <a:gd name="connsiteX312" fmla="*/ 886092 w 1427172"/>
                <a:gd name="connsiteY312" fmla="*/ 512782 h 2583024"/>
                <a:gd name="connsiteX313" fmla="*/ 904340 w 1427172"/>
                <a:gd name="connsiteY313" fmla="*/ 468741 h 2583024"/>
                <a:gd name="connsiteX314" fmla="*/ 885544 w 1427172"/>
                <a:gd name="connsiteY314" fmla="*/ 423053 h 2583024"/>
                <a:gd name="connsiteX315" fmla="*/ 838758 w 1427172"/>
                <a:gd name="connsiteY315" fmla="*/ 404531 h 2583024"/>
                <a:gd name="connsiteX316" fmla="*/ 560105 w 1427172"/>
                <a:gd name="connsiteY316" fmla="*/ 365566 h 2583024"/>
                <a:gd name="connsiteX317" fmla="*/ 600442 w 1427172"/>
                <a:gd name="connsiteY317" fmla="*/ 365566 h 2583024"/>
                <a:gd name="connsiteX318" fmla="*/ 600442 w 1427172"/>
                <a:gd name="connsiteY318" fmla="*/ 626247 h 2583024"/>
                <a:gd name="connsiteX319" fmla="*/ 654774 w 1427172"/>
                <a:gd name="connsiteY319" fmla="*/ 626247 h 2583024"/>
                <a:gd name="connsiteX320" fmla="*/ 654774 w 1427172"/>
                <a:gd name="connsiteY320" fmla="*/ 671524 h 2583024"/>
                <a:gd name="connsiteX321" fmla="*/ 600442 w 1427172"/>
                <a:gd name="connsiteY321" fmla="*/ 671524 h 2583024"/>
                <a:gd name="connsiteX322" fmla="*/ 600442 w 1427172"/>
                <a:gd name="connsiteY322" fmla="*/ 767839 h 2583024"/>
                <a:gd name="connsiteX323" fmla="*/ 551050 w 1427172"/>
                <a:gd name="connsiteY323" fmla="*/ 767839 h 2583024"/>
                <a:gd name="connsiteX324" fmla="*/ 551050 w 1427172"/>
                <a:gd name="connsiteY324" fmla="*/ 671524 h 2583024"/>
                <a:gd name="connsiteX325" fmla="*/ 376530 w 1427172"/>
                <a:gd name="connsiteY325" fmla="*/ 671524 h 2583024"/>
                <a:gd name="connsiteX326" fmla="*/ 376530 w 1427172"/>
                <a:gd name="connsiteY326" fmla="*/ 626247 h 2583024"/>
                <a:gd name="connsiteX327" fmla="*/ 838209 w 1427172"/>
                <a:gd name="connsiteY327" fmla="*/ 363919 h 2583024"/>
                <a:gd name="connsiteX328" fmla="*/ 922999 w 1427172"/>
                <a:gd name="connsiteY328" fmla="*/ 394515 h 2583024"/>
                <a:gd name="connsiteX329" fmla="*/ 955104 w 1427172"/>
                <a:gd name="connsiteY329" fmla="*/ 469015 h 2583024"/>
                <a:gd name="connsiteX330" fmla="*/ 940424 w 1427172"/>
                <a:gd name="connsiteY330" fmla="*/ 517721 h 2583024"/>
                <a:gd name="connsiteX331" fmla="*/ 895834 w 1427172"/>
                <a:gd name="connsiteY331" fmla="*/ 549689 h 2583024"/>
                <a:gd name="connsiteX332" fmla="*/ 952223 w 1427172"/>
                <a:gd name="connsiteY332" fmla="*/ 588654 h 2583024"/>
                <a:gd name="connsiteX333" fmla="*/ 971569 w 1427172"/>
                <a:gd name="connsiteY333" fmla="*/ 652864 h 2583024"/>
                <a:gd name="connsiteX334" fmla="*/ 935073 w 1427172"/>
                <a:gd name="connsiteY334" fmla="*/ 739575 h 2583024"/>
                <a:gd name="connsiteX335" fmla="*/ 839032 w 1427172"/>
                <a:gd name="connsiteY335" fmla="*/ 774699 h 2583024"/>
                <a:gd name="connsiteX336" fmla="*/ 742992 w 1427172"/>
                <a:gd name="connsiteY336" fmla="*/ 739438 h 2583024"/>
                <a:gd name="connsiteX337" fmla="*/ 706496 w 1427172"/>
                <a:gd name="connsiteY337" fmla="*/ 651492 h 2583024"/>
                <a:gd name="connsiteX338" fmla="*/ 726390 w 1427172"/>
                <a:gd name="connsiteY338" fmla="*/ 585773 h 2583024"/>
                <a:gd name="connsiteX339" fmla="*/ 783054 w 1427172"/>
                <a:gd name="connsiteY339" fmla="*/ 549689 h 2583024"/>
                <a:gd name="connsiteX340" fmla="*/ 737504 w 1427172"/>
                <a:gd name="connsiteY340" fmla="*/ 517584 h 2583024"/>
                <a:gd name="connsiteX341" fmla="*/ 722686 w 1427172"/>
                <a:gd name="connsiteY341" fmla="*/ 467643 h 2583024"/>
                <a:gd name="connsiteX342" fmla="*/ 754242 w 1427172"/>
                <a:gd name="connsiteY342" fmla="*/ 393829 h 2583024"/>
                <a:gd name="connsiteX343" fmla="*/ 838209 w 1427172"/>
                <a:gd name="connsiteY343" fmla="*/ 363919 h 2583024"/>
                <a:gd name="connsiteX344" fmla="*/ 232609 w 1427172"/>
                <a:gd name="connsiteY344" fmla="*/ 363919 h 2583024"/>
                <a:gd name="connsiteX345" fmla="*/ 264440 w 1427172"/>
                <a:gd name="connsiteY345" fmla="*/ 363919 h 2583024"/>
                <a:gd name="connsiteX346" fmla="*/ 264440 w 1427172"/>
                <a:gd name="connsiteY346" fmla="*/ 767839 h 2583024"/>
                <a:gd name="connsiteX347" fmla="*/ 215047 w 1427172"/>
                <a:gd name="connsiteY347" fmla="*/ 767839 h 2583024"/>
                <a:gd name="connsiteX348" fmla="*/ 215047 w 1427172"/>
                <a:gd name="connsiteY348" fmla="*/ 453100 h 2583024"/>
                <a:gd name="connsiteX349" fmla="*/ 168262 w 1427172"/>
                <a:gd name="connsiteY349" fmla="*/ 487126 h 2583024"/>
                <a:gd name="connsiteX350" fmla="*/ 116263 w 1427172"/>
                <a:gd name="connsiteY350" fmla="*/ 512645 h 2583024"/>
                <a:gd name="connsiteX351" fmla="*/ 116263 w 1427172"/>
                <a:gd name="connsiteY351" fmla="*/ 464899 h 2583024"/>
                <a:gd name="connsiteX352" fmla="*/ 188705 w 1427172"/>
                <a:gd name="connsiteY352" fmla="*/ 417702 h 2583024"/>
                <a:gd name="connsiteX353" fmla="*/ 232609 w 1427172"/>
                <a:gd name="connsiteY353" fmla="*/ 363919 h 2583024"/>
                <a:gd name="connsiteX354" fmla="*/ 816351 w 1427172"/>
                <a:gd name="connsiteY354" fmla="*/ 108482 h 2583024"/>
                <a:gd name="connsiteX355" fmla="*/ 782167 w 1427172"/>
                <a:gd name="connsiteY355" fmla="*/ 116388 h 2583024"/>
                <a:gd name="connsiteX356" fmla="*/ 763912 w 1427172"/>
                <a:gd name="connsiteY356" fmla="*/ 120574 h 2583024"/>
                <a:gd name="connsiteX357" fmla="*/ 755657 w 1427172"/>
                <a:gd name="connsiteY357" fmla="*/ 127376 h 2583024"/>
                <a:gd name="connsiteX358" fmla="*/ 752750 w 1427172"/>
                <a:gd name="connsiteY358" fmla="*/ 137317 h 2583024"/>
                <a:gd name="connsiteX359" fmla="*/ 759087 w 1427172"/>
                <a:gd name="connsiteY359" fmla="*/ 151270 h 2583024"/>
                <a:gd name="connsiteX360" fmla="*/ 777632 w 1427172"/>
                <a:gd name="connsiteY360" fmla="*/ 156851 h 2583024"/>
                <a:gd name="connsiteX361" fmla="*/ 799142 w 1427172"/>
                <a:gd name="connsiteY361" fmla="*/ 151560 h 2583024"/>
                <a:gd name="connsiteX362" fmla="*/ 812979 w 1427172"/>
                <a:gd name="connsiteY362" fmla="*/ 137085 h 2583024"/>
                <a:gd name="connsiteX363" fmla="*/ 816351 w 1427172"/>
                <a:gd name="connsiteY363" fmla="*/ 116156 h 2583024"/>
                <a:gd name="connsiteX364" fmla="*/ 387726 w 1427172"/>
                <a:gd name="connsiteY364" fmla="*/ 108482 h 2583024"/>
                <a:gd name="connsiteX365" fmla="*/ 353542 w 1427172"/>
                <a:gd name="connsiteY365" fmla="*/ 116388 h 2583024"/>
                <a:gd name="connsiteX366" fmla="*/ 335287 w 1427172"/>
                <a:gd name="connsiteY366" fmla="*/ 120574 h 2583024"/>
                <a:gd name="connsiteX367" fmla="*/ 327032 w 1427172"/>
                <a:gd name="connsiteY367" fmla="*/ 127376 h 2583024"/>
                <a:gd name="connsiteX368" fmla="*/ 324125 w 1427172"/>
                <a:gd name="connsiteY368" fmla="*/ 137317 h 2583024"/>
                <a:gd name="connsiteX369" fmla="*/ 330462 w 1427172"/>
                <a:gd name="connsiteY369" fmla="*/ 151270 h 2583024"/>
                <a:gd name="connsiteX370" fmla="*/ 349007 w 1427172"/>
                <a:gd name="connsiteY370" fmla="*/ 156851 h 2583024"/>
                <a:gd name="connsiteX371" fmla="*/ 370517 w 1427172"/>
                <a:gd name="connsiteY371" fmla="*/ 151560 h 2583024"/>
                <a:gd name="connsiteX372" fmla="*/ 384354 w 1427172"/>
                <a:gd name="connsiteY372" fmla="*/ 137085 h 2583024"/>
                <a:gd name="connsiteX373" fmla="*/ 387726 w 1427172"/>
                <a:gd name="connsiteY373" fmla="*/ 116156 h 2583024"/>
                <a:gd name="connsiteX374" fmla="*/ 988470 w 1427172"/>
                <a:gd name="connsiteY374" fmla="*/ 61392 h 2583024"/>
                <a:gd name="connsiteX375" fmla="*/ 964228 w 1427172"/>
                <a:gd name="connsiteY375" fmla="*/ 71042 h 2583024"/>
                <a:gd name="connsiteX376" fmla="*/ 953356 w 1427172"/>
                <a:gd name="connsiteY376" fmla="*/ 96854 h 2583024"/>
                <a:gd name="connsiteX377" fmla="*/ 1022306 w 1427172"/>
                <a:gd name="connsiteY377" fmla="*/ 96854 h 2583024"/>
                <a:gd name="connsiteX378" fmla="*/ 1014399 w 1427172"/>
                <a:gd name="connsiteY378" fmla="*/ 73484 h 2583024"/>
                <a:gd name="connsiteX379" fmla="*/ 988470 w 1427172"/>
                <a:gd name="connsiteY379" fmla="*/ 61392 h 2583024"/>
                <a:gd name="connsiteX380" fmla="*/ 226470 w 1427172"/>
                <a:gd name="connsiteY380" fmla="*/ 61392 h 2583024"/>
                <a:gd name="connsiteX381" fmla="*/ 202228 w 1427172"/>
                <a:gd name="connsiteY381" fmla="*/ 71042 h 2583024"/>
                <a:gd name="connsiteX382" fmla="*/ 191356 w 1427172"/>
                <a:gd name="connsiteY382" fmla="*/ 96854 h 2583024"/>
                <a:gd name="connsiteX383" fmla="*/ 260305 w 1427172"/>
                <a:gd name="connsiteY383" fmla="*/ 96854 h 2583024"/>
                <a:gd name="connsiteX384" fmla="*/ 252399 w 1427172"/>
                <a:gd name="connsiteY384" fmla="*/ 73484 h 2583024"/>
                <a:gd name="connsiteX385" fmla="*/ 226470 w 1427172"/>
                <a:gd name="connsiteY385" fmla="*/ 61392 h 2583024"/>
                <a:gd name="connsiteX386" fmla="*/ 988238 w 1427172"/>
                <a:gd name="connsiteY386" fmla="*/ 44183 h 2583024"/>
                <a:gd name="connsiteX387" fmla="*/ 1028700 w 1427172"/>
                <a:gd name="connsiteY387" fmla="*/ 61043 h 2583024"/>
                <a:gd name="connsiteX388" fmla="*/ 1044397 w 1427172"/>
                <a:gd name="connsiteY388" fmla="*/ 108482 h 2583024"/>
                <a:gd name="connsiteX389" fmla="*/ 1044281 w 1427172"/>
                <a:gd name="connsiteY389" fmla="*/ 114063 h 2583024"/>
                <a:gd name="connsiteX390" fmla="*/ 952194 w 1427172"/>
                <a:gd name="connsiteY390" fmla="*/ 114063 h 2583024"/>
                <a:gd name="connsiteX391" fmla="*/ 963704 w 1427172"/>
                <a:gd name="connsiteY391" fmla="*/ 145224 h 2583024"/>
                <a:gd name="connsiteX392" fmla="*/ 989517 w 1427172"/>
                <a:gd name="connsiteY392" fmla="*/ 156037 h 2583024"/>
                <a:gd name="connsiteX393" fmla="*/ 1009167 w 1427172"/>
                <a:gd name="connsiteY393" fmla="*/ 149991 h 2583024"/>
                <a:gd name="connsiteX394" fmla="*/ 1022073 w 1427172"/>
                <a:gd name="connsiteY394" fmla="*/ 130690 h 2583024"/>
                <a:gd name="connsiteX395" fmla="*/ 1043700 w 1427172"/>
                <a:gd name="connsiteY395" fmla="*/ 133364 h 2583024"/>
                <a:gd name="connsiteX396" fmla="*/ 1024747 w 1427172"/>
                <a:gd name="connsiteY396" fmla="*/ 162781 h 2583024"/>
                <a:gd name="connsiteX397" fmla="*/ 989400 w 1427172"/>
                <a:gd name="connsiteY397" fmla="*/ 173245 h 2583024"/>
                <a:gd name="connsiteX398" fmla="*/ 946438 w 1427172"/>
                <a:gd name="connsiteY398" fmla="*/ 156560 h 2583024"/>
                <a:gd name="connsiteX399" fmla="*/ 930567 w 1427172"/>
                <a:gd name="connsiteY399" fmla="*/ 109761 h 2583024"/>
                <a:gd name="connsiteX400" fmla="*/ 946612 w 1427172"/>
                <a:gd name="connsiteY400" fmla="*/ 61392 h 2583024"/>
                <a:gd name="connsiteX401" fmla="*/ 988238 w 1427172"/>
                <a:gd name="connsiteY401" fmla="*/ 44183 h 2583024"/>
                <a:gd name="connsiteX402" fmla="*/ 789724 w 1427172"/>
                <a:gd name="connsiteY402" fmla="*/ 44183 h 2583024"/>
                <a:gd name="connsiteX403" fmla="*/ 815420 w 1427172"/>
                <a:gd name="connsiteY403" fmla="*/ 47904 h 2583024"/>
                <a:gd name="connsiteX404" fmla="*/ 829954 w 1427172"/>
                <a:gd name="connsiteY404" fmla="*/ 57264 h 2583024"/>
                <a:gd name="connsiteX405" fmla="*/ 836466 w 1427172"/>
                <a:gd name="connsiteY405" fmla="*/ 71507 h 2583024"/>
                <a:gd name="connsiteX406" fmla="*/ 837512 w 1427172"/>
                <a:gd name="connsiteY406" fmla="*/ 90808 h 2583024"/>
                <a:gd name="connsiteX407" fmla="*/ 837512 w 1427172"/>
                <a:gd name="connsiteY407" fmla="*/ 118714 h 2583024"/>
                <a:gd name="connsiteX408" fmla="*/ 838849 w 1427172"/>
                <a:gd name="connsiteY408" fmla="*/ 155630 h 2583024"/>
                <a:gd name="connsiteX409" fmla="*/ 844140 w 1427172"/>
                <a:gd name="connsiteY409" fmla="*/ 170455 h 2583024"/>
                <a:gd name="connsiteX410" fmla="*/ 822280 w 1427172"/>
                <a:gd name="connsiteY410" fmla="*/ 170455 h 2583024"/>
                <a:gd name="connsiteX411" fmla="*/ 818095 w 1427172"/>
                <a:gd name="connsiteY411" fmla="*/ 155223 h 2583024"/>
                <a:gd name="connsiteX412" fmla="*/ 795712 w 1427172"/>
                <a:gd name="connsiteY412" fmla="*/ 169176 h 2583024"/>
                <a:gd name="connsiteX413" fmla="*/ 772632 w 1427172"/>
                <a:gd name="connsiteY413" fmla="*/ 173245 h 2583024"/>
                <a:gd name="connsiteX414" fmla="*/ 741355 w 1427172"/>
                <a:gd name="connsiteY414" fmla="*/ 163304 h 2583024"/>
                <a:gd name="connsiteX415" fmla="*/ 730426 w 1427172"/>
                <a:gd name="connsiteY415" fmla="*/ 137898 h 2583024"/>
                <a:gd name="connsiteX416" fmla="*/ 734553 w 1427172"/>
                <a:gd name="connsiteY416" fmla="*/ 121330 h 2583024"/>
                <a:gd name="connsiteX417" fmla="*/ 745367 w 1427172"/>
                <a:gd name="connsiteY417" fmla="*/ 109296 h 2583024"/>
                <a:gd name="connsiteX418" fmla="*/ 760424 w 1427172"/>
                <a:gd name="connsiteY418" fmla="*/ 102436 h 2583024"/>
                <a:gd name="connsiteX419" fmla="*/ 779027 w 1427172"/>
                <a:gd name="connsiteY419" fmla="*/ 99296 h 2583024"/>
                <a:gd name="connsiteX420" fmla="*/ 816351 w 1427172"/>
                <a:gd name="connsiteY420" fmla="*/ 92087 h 2583024"/>
                <a:gd name="connsiteX421" fmla="*/ 816467 w 1427172"/>
                <a:gd name="connsiteY421" fmla="*/ 86623 h 2583024"/>
                <a:gd name="connsiteX422" fmla="*/ 810537 w 1427172"/>
                <a:gd name="connsiteY422" fmla="*/ 68600 h 2583024"/>
                <a:gd name="connsiteX423" fmla="*/ 786701 w 1427172"/>
                <a:gd name="connsiteY423" fmla="*/ 61508 h 2583024"/>
                <a:gd name="connsiteX424" fmla="*/ 764900 w 1427172"/>
                <a:gd name="connsiteY424" fmla="*/ 66682 h 2583024"/>
                <a:gd name="connsiteX425" fmla="*/ 754494 w 1427172"/>
                <a:gd name="connsiteY425" fmla="*/ 84995 h 2583024"/>
                <a:gd name="connsiteX426" fmla="*/ 734030 w 1427172"/>
                <a:gd name="connsiteY426" fmla="*/ 82204 h 2583024"/>
                <a:gd name="connsiteX427" fmla="*/ 743216 w 1427172"/>
                <a:gd name="connsiteY427" fmla="*/ 60985 h 2583024"/>
                <a:gd name="connsiteX428" fmla="*/ 761703 w 1427172"/>
                <a:gd name="connsiteY428" fmla="*/ 48543 h 2583024"/>
                <a:gd name="connsiteX429" fmla="*/ 789724 w 1427172"/>
                <a:gd name="connsiteY429" fmla="*/ 44183 h 2583024"/>
                <a:gd name="connsiteX430" fmla="*/ 706664 w 1427172"/>
                <a:gd name="connsiteY430" fmla="*/ 44183 h 2583024"/>
                <a:gd name="connsiteX431" fmla="*/ 728175 w 1427172"/>
                <a:gd name="connsiteY431" fmla="*/ 50927 h 2583024"/>
                <a:gd name="connsiteX432" fmla="*/ 720966 w 1427172"/>
                <a:gd name="connsiteY432" fmla="*/ 70344 h 2583024"/>
                <a:gd name="connsiteX433" fmla="*/ 705618 w 1427172"/>
                <a:gd name="connsiteY433" fmla="*/ 65810 h 2583024"/>
                <a:gd name="connsiteX434" fmla="*/ 693293 w 1427172"/>
                <a:gd name="connsiteY434" fmla="*/ 69938 h 2583024"/>
                <a:gd name="connsiteX435" fmla="*/ 685503 w 1427172"/>
                <a:gd name="connsiteY435" fmla="*/ 81390 h 2583024"/>
                <a:gd name="connsiteX436" fmla="*/ 682015 w 1427172"/>
                <a:gd name="connsiteY436" fmla="*/ 105807 h 2583024"/>
                <a:gd name="connsiteX437" fmla="*/ 682015 w 1427172"/>
                <a:gd name="connsiteY437" fmla="*/ 170455 h 2583024"/>
                <a:gd name="connsiteX438" fmla="*/ 661086 w 1427172"/>
                <a:gd name="connsiteY438" fmla="*/ 170455 h 2583024"/>
                <a:gd name="connsiteX439" fmla="*/ 661086 w 1427172"/>
                <a:gd name="connsiteY439" fmla="*/ 46974 h 2583024"/>
                <a:gd name="connsiteX440" fmla="*/ 679922 w 1427172"/>
                <a:gd name="connsiteY440" fmla="*/ 46974 h 2583024"/>
                <a:gd name="connsiteX441" fmla="*/ 679922 w 1427172"/>
                <a:gd name="connsiteY441" fmla="*/ 65694 h 2583024"/>
                <a:gd name="connsiteX442" fmla="*/ 693235 w 1427172"/>
                <a:gd name="connsiteY442" fmla="*/ 48369 h 2583024"/>
                <a:gd name="connsiteX443" fmla="*/ 706664 w 1427172"/>
                <a:gd name="connsiteY443" fmla="*/ 44183 h 2583024"/>
                <a:gd name="connsiteX444" fmla="*/ 361099 w 1427172"/>
                <a:gd name="connsiteY444" fmla="*/ 44183 h 2583024"/>
                <a:gd name="connsiteX445" fmla="*/ 386795 w 1427172"/>
                <a:gd name="connsiteY445" fmla="*/ 47904 h 2583024"/>
                <a:gd name="connsiteX446" fmla="*/ 401329 w 1427172"/>
                <a:gd name="connsiteY446" fmla="*/ 57264 h 2583024"/>
                <a:gd name="connsiteX447" fmla="*/ 407841 w 1427172"/>
                <a:gd name="connsiteY447" fmla="*/ 71507 h 2583024"/>
                <a:gd name="connsiteX448" fmla="*/ 408887 w 1427172"/>
                <a:gd name="connsiteY448" fmla="*/ 90808 h 2583024"/>
                <a:gd name="connsiteX449" fmla="*/ 408887 w 1427172"/>
                <a:gd name="connsiteY449" fmla="*/ 118714 h 2583024"/>
                <a:gd name="connsiteX450" fmla="*/ 410224 w 1427172"/>
                <a:gd name="connsiteY450" fmla="*/ 155630 h 2583024"/>
                <a:gd name="connsiteX451" fmla="*/ 415515 w 1427172"/>
                <a:gd name="connsiteY451" fmla="*/ 170455 h 2583024"/>
                <a:gd name="connsiteX452" fmla="*/ 393655 w 1427172"/>
                <a:gd name="connsiteY452" fmla="*/ 170455 h 2583024"/>
                <a:gd name="connsiteX453" fmla="*/ 389470 w 1427172"/>
                <a:gd name="connsiteY453" fmla="*/ 155223 h 2583024"/>
                <a:gd name="connsiteX454" fmla="*/ 367087 w 1427172"/>
                <a:gd name="connsiteY454" fmla="*/ 169176 h 2583024"/>
                <a:gd name="connsiteX455" fmla="*/ 344007 w 1427172"/>
                <a:gd name="connsiteY455" fmla="*/ 173245 h 2583024"/>
                <a:gd name="connsiteX456" fmla="*/ 312730 w 1427172"/>
                <a:gd name="connsiteY456" fmla="*/ 163304 h 2583024"/>
                <a:gd name="connsiteX457" fmla="*/ 301801 w 1427172"/>
                <a:gd name="connsiteY457" fmla="*/ 137898 h 2583024"/>
                <a:gd name="connsiteX458" fmla="*/ 305928 w 1427172"/>
                <a:gd name="connsiteY458" fmla="*/ 121330 h 2583024"/>
                <a:gd name="connsiteX459" fmla="*/ 316742 w 1427172"/>
                <a:gd name="connsiteY459" fmla="*/ 109296 h 2583024"/>
                <a:gd name="connsiteX460" fmla="*/ 331799 w 1427172"/>
                <a:gd name="connsiteY460" fmla="*/ 102436 h 2583024"/>
                <a:gd name="connsiteX461" fmla="*/ 350402 w 1427172"/>
                <a:gd name="connsiteY461" fmla="*/ 99296 h 2583024"/>
                <a:gd name="connsiteX462" fmla="*/ 387726 w 1427172"/>
                <a:gd name="connsiteY462" fmla="*/ 92087 h 2583024"/>
                <a:gd name="connsiteX463" fmla="*/ 387842 w 1427172"/>
                <a:gd name="connsiteY463" fmla="*/ 86623 h 2583024"/>
                <a:gd name="connsiteX464" fmla="*/ 381912 w 1427172"/>
                <a:gd name="connsiteY464" fmla="*/ 68600 h 2583024"/>
                <a:gd name="connsiteX465" fmla="*/ 358076 w 1427172"/>
                <a:gd name="connsiteY465" fmla="*/ 61508 h 2583024"/>
                <a:gd name="connsiteX466" fmla="*/ 336275 w 1427172"/>
                <a:gd name="connsiteY466" fmla="*/ 66682 h 2583024"/>
                <a:gd name="connsiteX467" fmla="*/ 325869 w 1427172"/>
                <a:gd name="connsiteY467" fmla="*/ 84995 h 2583024"/>
                <a:gd name="connsiteX468" fmla="*/ 305405 w 1427172"/>
                <a:gd name="connsiteY468" fmla="*/ 82204 h 2583024"/>
                <a:gd name="connsiteX469" fmla="*/ 314591 w 1427172"/>
                <a:gd name="connsiteY469" fmla="*/ 60985 h 2583024"/>
                <a:gd name="connsiteX470" fmla="*/ 333078 w 1427172"/>
                <a:gd name="connsiteY470" fmla="*/ 48543 h 2583024"/>
                <a:gd name="connsiteX471" fmla="*/ 361099 w 1427172"/>
                <a:gd name="connsiteY471" fmla="*/ 44183 h 2583024"/>
                <a:gd name="connsiteX472" fmla="*/ 226238 w 1427172"/>
                <a:gd name="connsiteY472" fmla="*/ 44183 h 2583024"/>
                <a:gd name="connsiteX473" fmla="*/ 266700 w 1427172"/>
                <a:gd name="connsiteY473" fmla="*/ 61043 h 2583024"/>
                <a:gd name="connsiteX474" fmla="*/ 282397 w 1427172"/>
                <a:gd name="connsiteY474" fmla="*/ 108482 h 2583024"/>
                <a:gd name="connsiteX475" fmla="*/ 282281 w 1427172"/>
                <a:gd name="connsiteY475" fmla="*/ 114063 h 2583024"/>
                <a:gd name="connsiteX476" fmla="*/ 190194 w 1427172"/>
                <a:gd name="connsiteY476" fmla="*/ 114063 h 2583024"/>
                <a:gd name="connsiteX477" fmla="*/ 201704 w 1427172"/>
                <a:gd name="connsiteY477" fmla="*/ 145224 h 2583024"/>
                <a:gd name="connsiteX478" fmla="*/ 227517 w 1427172"/>
                <a:gd name="connsiteY478" fmla="*/ 156037 h 2583024"/>
                <a:gd name="connsiteX479" fmla="*/ 247167 w 1427172"/>
                <a:gd name="connsiteY479" fmla="*/ 149991 h 2583024"/>
                <a:gd name="connsiteX480" fmla="*/ 260073 w 1427172"/>
                <a:gd name="connsiteY480" fmla="*/ 130690 h 2583024"/>
                <a:gd name="connsiteX481" fmla="*/ 281700 w 1427172"/>
                <a:gd name="connsiteY481" fmla="*/ 133364 h 2583024"/>
                <a:gd name="connsiteX482" fmla="*/ 262747 w 1427172"/>
                <a:gd name="connsiteY482" fmla="*/ 162781 h 2583024"/>
                <a:gd name="connsiteX483" fmla="*/ 227400 w 1427172"/>
                <a:gd name="connsiteY483" fmla="*/ 173245 h 2583024"/>
                <a:gd name="connsiteX484" fmla="*/ 184438 w 1427172"/>
                <a:gd name="connsiteY484" fmla="*/ 156560 h 2583024"/>
                <a:gd name="connsiteX485" fmla="*/ 168567 w 1427172"/>
                <a:gd name="connsiteY485" fmla="*/ 109761 h 2583024"/>
                <a:gd name="connsiteX486" fmla="*/ 184612 w 1427172"/>
                <a:gd name="connsiteY486" fmla="*/ 61392 h 2583024"/>
                <a:gd name="connsiteX487" fmla="*/ 226238 w 1427172"/>
                <a:gd name="connsiteY487" fmla="*/ 44183 h 2583024"/>
                <a:gd name="connsiteX488" fmla="*/ 895518 w 1427172"/>
                <a:gd name="connsiteY488" fmla="*/ 3837 h 2583024"/>
                <a:gd name="connsiteX489" fmla="*/ 895518 w 1427172"/>
                <a:gd name="connsiteY489" fmla="*/ 46974 h 2583024"/>
                <a:gd name="connsiteX490" fmla="*/ 916563 w 1427172"/>
                <a:gd name="connsiteY490" fmla="*/ 46974 h 2583024"/>
                <a:gd name="connsiteX491" fmla="*/ 916563 w 1427172"/>
                <a:gd name="connsiteY491" fmla="*/ 63252 h 2583024"/>
                <a:gd name="connsiteX492" fmla="*/ 895518 w 1427172"/>
                <a:gd name="connsiteY492" fmla="*/ 63252 h 2583024"/>
                <a:gd name="connsiteX493" fmla="*/ 895518 w 1427172"/>
                <a:gd name="connsiteY493" fmla="*/ 135457 h 2583024"/>
                <a:gd name="connsiteX494" fmla="*/ 896622 w 1427172"/>
                <a:gd name="connsiteY494" fmla="*/ 146968 h 2583024"/>
                <a:gd name="connsiteX495" fmla="*/ 900227 w 1427172"/>
                <a:gd name="connsiteY495" fmla="*/ 151037 h 2583024"/>
                <a:gd name="connsiteX496" fmla="*/ 907378 w 1427172"/>
                <a:gd name="connsiteY496" fmla="*/ 152549 h 2583024"/>
                <a:gd name="connsiteX497" fmla="*/ 916563 w 1427172"/>
                <a:gd name="connsiteY497" fmla="*/ 151735 h 2583024"/>
                <a:gd name="connsiteX498" fmla="*/ 919586 w 1427172"/>
                <a:gd name="connsiteY498" fmla="*/ 170222 h 2583024"/>
                <a:gd name="connsiteX499" fmla="*/ 903773 w 1427172"/>
                <a:gd name="connsiteY499" fmla="*/ 172082 h 2583024"/>
                <a:gd name="connsiteX500" fmla="*/ 886100 w 1427172"/>
                <a:gd name="connsiteY500" fmla="*/ 168478 h 2583024"/>
                <a:gd name="connsiteX501" fmla="*/ 877263 w 1427172"/>
                <a:gd name="connsiteY501" fmla="*/ 159002 h 2583024"/>
                <a:gd name="connsiteX502" fmla="*/ 874705 w 1427172"/>
                <a:gd name="connsiteY502" fmla="*/ 134294 h 2583024"/>
                <a:gd name="connsiteX503" fmla="*/ 874705 w 1427172"/>
                <a:gd name="connsiteY503" fmla="*/ 63252 h 2583024"/>
                <a:gd name="connsiteX504" fmla="*/ 859357 w 1427172"/>
                <a:gd name="connsiteY504" fmla="*/ 63252 h 2583024"/>
                <a:gd name="connsiteX505" fmla="*/ 859357 w 1427172"/>
                <a:gd name="connsiteY505" fmla="*/ 46974 h 2583024"/>
                <a:gd name="connsiteX506" fmla="*/ 874705 w 1427172"/>
                <a:gd name="connsiteY506" fmla="*/ 46974 h 2583024"/>
                <a:gd name="connsiteX507" fmla="*/ 874705 w 1427172"/>
                <a:gd name="connsiteY507" fmla="*/ 16394 h 2583024"/>
                <a:gd name="connsiteX508" fmla="*/ 543093 w 1427172"/>
                <a:gd name="connsiteY508" fmla="*/ 3837 h 2583024"/>
                <a:gd name="connsiteX509" fmla="*/ 543093 w 1427172"/>
                <a:gd name="connsiteY509" fmla="*/ 46974 h 2583024"/>
                <a:gd name="connsiteX510" fmla="*/ 564138 w 1427172"/>
                <a:gd name="connsiteY510" fmla="*/ 46974 h 2583024"/>
                <a:gd name="connsiteX511" fmla="*/ 564138 w 1427172"/>
                <a:gd name="connsiteY511" fmla="*/ 63252 h 2583024"/>
                <a:gd name="connsiteX512" fmla="*/ 543093 w 1427172"/>
                <a:gd name="connsiteY512" fmla="*/ 63252 h 2583024"/>
                <a:gd name="connsiteX513" fmla="*/ 543093 w 1427172"/>
                <a:gd name="connsiteY513" fmla="*/ 135457 h 2583024"/>
                <a:gd name="connsiteX514" fmla="*/ 544198 w 1427172"/>
                <a:gd name="connsiteY514" fmla="*/ 146968 h 2583024"/>
                <a:gd name="connsiteX515" fmla="*/ 547802 w 1427172"/>
                <a:gd name="connsiteY515" fmla="*/ 151037 h 2583024"/>
                <a:gd name="connsiteX516" fmla="*/ 554953 w 1427172"/>
                <a:gd name="connsiteY516" fmla="*/ 152549 h 2583024"/>
                <a:gd name="connsiteX517" fmla="*/ 564138 w 1427172"/>
                <a:gd name="connsiteY517" fmla="*/ 151735 h 2583024"/>
                <a:gd name="connsiteX518" fmla="*/ 567161 w 1427172"/>
                <a:gd name="connsiteY518" fmla="*/ 170222 h 2583024"/>
                <a:gd name="connsiteX519" fmla="*/ 551348 w 1427172"/>
                <a:gd name="connsiteY519" fmla="*/ 172082 h 2583024"/>
                <a:gd name="connsiteX520" fmla="*/ 533675 w 1427172"/>
                <a:gd name="connsiteY520" fmla="*/ 168478 h 2583024"/>
                <a:gd name="connsiteX521" fmla="*/ 524838 w 1427172"/>
                <a:gd name="connsiteY521" fmla="*/ 159002 h 2583024"/>
                <a:gd name="connsiteX522" fmla="*/ 522280 w 1427172"/>
                <a:gd name="connsiteY522" fmla="*/ 134294 h 2583024"/>
                <a:gd name="connsiteX523" fmla="*/ 522280 w 1427172"/>
                <a:gd name="connsiteY523" fmla="*/ 63252 h 2583024"/>
                <a:gd name="connsiteX524" fmla="*/ 506932 w 1427172"/>
                <a:gd name="connsiteY524" fmla="*/ 63252 h 2583024"/>
                <a:gd name="connsiteX525" fmla="*/ 506932 w 1427172"/>
                <a:gd name="connsiteY525" fmla="*/ 56765 h 2583024"/>
                <a:gd name="connsiteX526" fmla="*/ 501891 w 1427172"/>
                <a:gd name="connsiteY526" fmla="*/ 70344 h 2583024"/>
                <a:gd name="connsiteX527" fmla="*/ 486543 w 1427172"/>
                <a:gd name="connsiteY527" fmla="*/ 65810 h 2583024"/>
                <a:gd name="connsiteX528" fmla="*/ 474218 w 1427172"/>
                <a:gd name="connsiteY528" fmla="*/ 69938 h 2583024"/>
                <a:gd name="connsiteX529" fmla="*/ 466428 w 1427172"/>
                <a:gd name="connsiteY529" fmla="*/ 81390 h 2583024"/>
                <a:gd name="connsiteX530" fmla="*/ 462940 w 1427172"/>
                <a:gd name="connsiteY530" fmla="*/ 105807 h 2583024"/>
                <a:gd name="connsiteX531" fmla="*/ 462940 w 1427172"/>
                <a:gd name="connsiteY531" fmla="*/ 170455 h 2583024"/>
                <a:gd name="connsiteX532" fmla="*/ 442011 w 1427172"/>
                <a:gd name="connsiteY532" fmla="*/ 170455 h 2583024"/>
                <a:gd name="connsiteX533" fmla="*/ 442011 w 1427172"/>
                <a:gd name="connsiteY533" fmla="*/ 46974 h 2583024"/>
                <a:gd name="connsiteX534" fmla="*/ 460847 w 1427172"/>
                <a:gd name="connsiteY534" fmla="*/ 46974 h 2583024"/>
                <a:gd name="connsiteX535" fmla="*/ 460847 w 1427172"/>
                <a:gd name="connsiteY535" fmla="*/ 65694 h 2583024"/>
                <a:gd name="connsiteX536" fmla="*/ 474160 w 1427172"/>
                <a:gd name="connsiteY536" fmla="*/ 48369 h 2583024"/>
                <a:gd name="connsiteX537" fmla="*/ 487589 w 1427172"/>
                <a:gd name="connsiteY537" fmla="*/ 44183 h 2583024"/>
                <a:gd name="connsiteX538" fmla="*/ 498257 w 1427172"/>
                <a:gd name="connsiteY538" fmla="*/ 45869 h 2583024"/>
                <a:gd name="connsiteX539" fmla="*/ 506932 w 1427172"/>
                <a:gd name="connsiteY539" fmla="*/ 49916 h 2583024"/>
                <a:gd name="connsiteX540" fmla="*/ 506932 w 1427172"/>
                <a:gd name="connsiteY540" fmla="*/ 46974 h 2583024"/>
                <a:gd name="connsiteX541" fmla="*/ 522280 w 1427172"/>
                <a:gd name="connsiteY541" fmla="*/ 46974 h 2583024"/>
                <a:gd name="connsiteX542" fmla="*/ 522280 w 1427172"/>
                <a:gd name="connsiteY542" fmla="*/ 16394 h 2583024"/>
                <a:gd name="connsiteX543" fmla="*/ 7465 w 1427172"/>
                <a:gd name="connsiteY543" fmla="*/ 0 h 2583024"/>
                <a:gd name="connsiteX544" fmla="*/ 30022 w 1427172"/>
                <a:gd name="connsiteY544" fmla="*/ 0 h 2583024"/>
                <a:gd name="connsiteX545" fmla="*/ 30022 w 1427172"/>
                <a:gd name="connsiteY545" fmla="*/ 69996 h 2583024"/>
                <a:gd name="connsiteX546" fmla="*/ 118621 w 1427172"/>
                <a:gd name="connsiteY546" fmla="*/ 69996 h 2583024"/>
                <a:gd name="connsiteX547" fmla="*/ 118621 w 1427172"/>
                <a:gd name="connsiteY547" fmla="*/ 0 h 2583024"/>
                <a:gd name="connsiteX548" fmla="*/ 141178 w 1427172"/>
                <a:gd name="connsiteY548" fmla="*/ 0 h 2583024"/>
                <a:gd name="connsiteX549" fmla="*/ 141178 w 1427172"/>
                <a:gd name="connsiteY549" fmla="*/ 170455 h 2583024"/>
                <a:gd name="connsiteX550" fmla="*/ 118621 w 1427172"/>
                <a:gd name="connsiteY550" fmla="*/ 170455 h 2583024"/>
                <a:gd name="connsiteX551" fmla="*/ 118621 w 1427172"/>
                <a:gd name="connsiteY551" fmla="*/ 90111 h 2583024"/>
                <a:gd name="connsiteX552" fmla="*/ 30022 w 1427172"/>
                <a:gd name="connsiteY552" fmla="*/ 90111 h 2583024"/>
                <a:gd name="connsiteX553" fmla="*/ 30022 w 1427172"/>
                <a:gd name="connsiteY553" fmla="*/ 170455 h 2583024"/>
                <a:gd name="connsiteX554" fmla="*/ 7465 w 1427172"/>
                <a:gd name="connsiteY554" fmla="*/ 170455 h 258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</a:cxnLst>
              <a:rect l="l" t="t" r="r" b="b"/>
              <a:pathLst>
                <a:path w="1427172" h="2583024">
                  <a:moveTo>
                    <a:pt x="1334019" y="2460386"/>
                  </a:moveTo>
                  <a:cubicBezTo>
                    <a:pt x="1339507" y="2460386"/>
                    <a:pt x="1344007" y="2461525"/>
                    <a:pt x="1347518" y="2463804"/>
                  </a:cubicBezTo>
                  <a:cubicBezTo>
                    <a:pt x="1351030" y="2466083"/>
                    <a:pt x="1353506" y="2469269"/>
                    <a:pt x="1354948" y="2473362"/>
                  </a:cubicBezTo>
                  <a:cubicBezTo>
                    <a:pt x="1360808" y="2464711"/>
                    <a:pt x="1368436" y="2460386"/>
                    <a:pt x="1377830" y="2460386"/>
                  </a:cubicBezTo>
                  <a:cubicBezTo>
                    <a:pt x="1385179" y="2460386"/>
                    <a:pt x="1390830" y="2462421"/>
                    <a:pt x="1394783" y="2466490"/>
                  </a:cubicBezTo>
                  <a:cubicBezTo>
                    <a:pt x="1398736" y="2470560"/>
                    <a:pt x="1400713" y="2476827"/>
                    <a:pt x="1400713" y="2485291"/>
                  </a:cubicBezTo>
                  <a:lnTo>
                    <a:pt x="1400713" y="2536149"/>
                  </a:lnTo>
                  <a:lnTo>
                    <a:pt x="1388225" y="2536149"/>
                  </a:lnTo>
                  <a:lnTo>
                    <a:pt x="1388225" y="2489477"/>
                  </a:lnTo>
                  <a:cubicBezTo>
                    <a:pt x="1388225" y="2484454"/>
                    <a:pt x="1387818" y="2480838"/>
                    <a:pt x="1387004" y="2478629"/>
                  </a:cubicBezTo>
                  <a:cubicBezTo>
                    <a:pt x="1386190" y="2476420"/>
                    <a:pt x="1384714" y="2474641"/>
                    <a:pt x="1382574" y="2473292"/>
                  </a:cubicBezTo>
                  <a:cubicBezTo>
                    <a:pt x="1380435" y="2471943"/>
                    <a:pt x="1377923" y="2471269"/>
                    <a:pt x="1375040" y="2471269"/>
                  </a:cubicBezTo>
                  <a:cubicBezTo>
                    <a:pt x="1369831" y="2471269"/>
                    <a:pt x="1365506" y="2473001"/>
                    <a:pt x="1362064" y="2476466"/>
                  </a:cubicBezTo>
                  <a:cubicBezTo>
                    <a:pt x="1358622" y="2479931"/>
                    <a:pt x="1356901" y="2485477"/>
                    <a:pt x="1356901" y="2493105"/>
                  </a:cubicBezTo>
                  <a:lnTo>
                    <a:pt x="1356901" y="2536149"/>
                  </a:lnTo>
                  <a:lnTo>
                    <a:pt x="1344344" y="2536149"/>
                  </a:lnTo>
                  <a:lnTo>
                    <a:pt x="1344344" y="2488012"/>
                  </a:lnTo>
                  <a:cubicBezTo>
                    <a:pt x="1344344" y="2482431"/>
                    <a:pt x="1343321" y="2478245"/>
                    <a:pt x="1341275" y="2475455"/>
                  </a:cubicBezTo>
                  <a:cubicBezTo>
                    <a:pt x="1339228" y="2472664"/>
                    <a:pt x="1335880" y="2471269"/>
                    <a:pt x="1331229" y="2471269"/>
                  </a:cubicBezTo>
                  <a:cubicBezTo>
                    <a:pt x="1327694" y="2471269"/>
                    <a:pt x="1324427" y="2472199"/>
                    <a:pt x="1321427" y="2474060"/>
                  </a:cubicBezTo>
                  <a:cubicBezTo>
                    <a:pt x="1318427" y="2475920"/>
                    <a:pt x="1316253" y="2478641"/>
                    <a:pt x="1314904" y="2482222"/>
                  </a:cubicBezTo>
                  <a:cubicBezTo>
                    <a:pt x="1313555" y="2485803"/>
                    <a:pt x="1312881" y="2490965"/>
                    <a:pt x="1312881" y="2497709"/>
                  </a:cubicBezTo>
                  <a:lnTo>
                    <a:pt x="1312881" y="2536149"/>
                  </a:lnTo>
                  <a:lnTo>
                    <a:pt x="1300324" y="2536149"/>
                  </a:lnTo>
                  <a:lnTo>
                    <a:pt x="1300324" y="2462060"/>
                  </a:lnTo>
                  <a:lnTo>
                    <a:pt x="1311555" y="2462060"/>
                  </a:lnTo>
                  <a:lnTo>
                    <a:pt x="1311555" y="2472455"/>
                  </a:lnTo>
                  <a:cubicBezTo>
                    <a:pt x="1313881" y="2468827"/>
                    <a:pt x="1316974" y="2465909"/>
                    <a:pt x="1320834" y="2463700"/>
                  </a:cubicBezTo>
                  <a:cubicBezTo>
                    <a:pt x="1324694" y="2461491"/>
                    <a:pt x="1329089" y="2460386"/>
                    <a:pt x="1334019" y="2460386"/>
                  </a:cubicBezTo>
                  <a:close/>
                  <a:moveTo>
                    <a:pt x="343138" y="2447195"/>
                  </a:moveTo>
                  <a:lnTo>
                    <a:pt x="399390" y="2447195"/>
                  </a:lnTo>
                  <a:lnTo>
                    <a:pt x="399390" y="2503447"/>
                  </a:lnTo>
                  <a:cubicBezTo>
                    <a:pt x="399390" y="2524119"/>
                    <a:pt x="395731" y="2540812"/>
                    <a:pt x="388414" y="2553526"/>
                  </a:cubicBezTo>
                  <a:cubicBezTo>
                    <a:pt x="381097" y="2566240"/>
                    <a:pt x="369480" y="2576072"/>
                    <a:pt x="353565" y="2583024"/>
                  </a:cubicBezTo>
                  <a:lnTo>
                    <a:pt x="339845" y="2561895"/>
                  </a:lnTo>
                  <a:cubicBezTo>
                    <a:pt x="350272" y="2557321"/>
                    <a:pt x="357955" y="2550599"/>
                    <a:pt x="362895" y="2541726"/>
                  </a:cubicBezTo>
                  <a:cubicBezTo>
                    <a:pt x="367834" y="2532854"/>
                    <a:pt x="370578" y="2520094"/>
                    <a:pt x="371127" y="2503447"/>
                  </a:cubicBezTo>
                  <a:lnTo>
                    <a:pt x="343138" y="2503447"/>
                  </a:lnTo>
                  <a:close/>
                  <a:moveTo>
                    <a:pt x="1233718" y="2433876"/>
                  </a:moveTo>
                  <a:lnTo>
                    <a:pt x="1246276" y="2433876"/>
                  </a:lnTo>
                  <a:lnTo>
                    <a:pt x="1246276" y="2492198"/>
                  </a:lnTo>
                  <a:lnTo>
                    <a:pt x="1275995" y="2462060"/>
                  </a:lnTo>
                  <a:lnTo>
                    <a:pt x="1292250" y="2462060"/>
                  </a:lnTo>
                  <a:lnTo>
                    <a:pt x="1263926" y="2489547"/>
                  </a:lnTo>
                  <a:lnTo>
                    <a:pt x="1295110" y="2536149"/>
                  </a:lnTo>
                  <a:lnTo>
                    <a:pt x="1279622" y="2536149"/>
                  </a:lnTo>
                  <a:lnTo>
                    <a:pt x="1255136" y="2498267"/>
                  </a:lnTo>
                  <a:lnTo>
                    <a:pt x="1246276" y="2506778"/>
                  </a:lnTo>
                  <a:lnTo>
                    <a:pt x="1246276" y="2536149"/>
                  </a:lnTo>
                  <a:lnTo>
                    <a:pt x="1233718" y="2536149"/>
                  </a:lnTo>
                  <a:close/>
                  <a:moveTo>
                    <a:pt x="603652" y="2286121"/>
                  </a:moveTo>
                  <a:cubicBezTo>
                    <a:pt x="581334" y="2286121"/>
                    <a:pt x="562400" y="2294124"/>
                    <a:pt x="546851" y="2310131"/>
                  </a:cubicBezTo>
                  <a:cubicBezTo>
                    <a:pt x="531301" y="2326138"/>
                    <a:pt x="523527" y="2347130"/>
                    <a:pt x="523527" y="2373106"/>
                  </a:cubicBezTo>
                  <a:cubicBezTo>
                    <a:pt x="523527" y="2390119"/>
                    <a:pt x="527140" y="2406400"/>
                    <a:pt x="534366" y="2421950"/>
                  </a:cubicBezTo>
                  <a:cubicBezTo>
                    <a:pt x="541591" y="2437499"/>
                    <a:pt x="551699" y="2449344"/>
                    <a:pt x="564687" y="2457485"/>
                  </a:cubicBezTo>
                  <a:cubicBezTo>
                    <a:pt x="577675" y="2465626"/>
                    <a:pt x="591304" y="2469696"/>
                    <a:pt x="605573" y="2469696"/>
                  </a:cubicBezTo>
                  <a:cubicBezTo>
                    <a:pt x="626427" y="2469696"/>
                    <a:pt x="644355" y="2461281"/>
                    <a:pt x="659356" y="2444451"/>
                  </a:cubicBezTo>
                  <a:cubicBezTo>
                    <a:pt x="674356" y="2427621"/>
                    <a:pt x="681856" y="2404754"/>
                    <a:pt x="681856" y="2375850"/>
                  </a:cubicBezTo>
                  <a:cubicBezTo>
                    <a:pt x="681856" y="2348044"/>
                    <a:pt x="674448" y="2326138"/>
                    <a:pt x="659630" y="2310131"/>
                  </a:cubicBezTo>
                  <a:cubicBezTo>
                    <a:pt x="644812" y="2294124"/>
                    <a:pt x="626153" y="2286121"/>
                    <a:pt x="603652" y="2286121"/>
                  </a:cubicBezTo>
                  <a:close/>
                  <a:moveTo>
                    <a:pt x="830992" y="2106662"/>
                  </a:moveTo>
                  <a:lnTo>
                    <a:pt x="1031030" y="2106662"/>
                  </a:lnTo>
                  <a:lnTo>
                    <a:pt x="1031030" y="2153859"/>
                  </a:lnTo>
                  <a:lnTo>
                    <a:pt x="870506" y="2153859"/>
                  </a:lnTo>
                  <a:lnTo>
                    <a:pt x="848828" y="2261974"/>
                  </a:lnTo>
                  <a:cubicBezTo>
                    <a:pt x="872975" y="2245144"/>
                    <a:pt x="898312" y="2236729"/>
                    <a:pt x="924837" y="2236729"/>
                  </a:cubicBezTo>
                  <a:cubicBezTo>
                    <a:pt x="959960" y="2236729"/>
                    <a:pt x="989596" y="2248894"/>
                    <a:pt x="1013743" y="2273224"/>
                  </a:cubicBezTo>
                  <a:cubicBezTo>
                    <a:pt x="1037891" y="2297554"/>
                    <a:pt x="1049964" y="2328836"/>
                    <a:pt x="1049964" y="2367070"/>
                  </a:cubicBezTo>
                  <a:cubicBezTo>
                    <a:pt x="1049964" y="2403474"/>
                    <a:pt x="1039354" y="2434938"/>
                    <a:pt x="1018134" y="2461464"/>
                  </a:cubicBezTo>
                  <a:cubicBezTo>
                    <a:pt x="992340" y="2494026"/>
                    <a:pt x="957125" y="2510307"/>
                    <a:pt x="912489" y="2510307"/>
                  </a:cubicBezTo>
                  <a:cubicBezTo>
                    <a:pt x="875902" y="2510307"/>
                    <a:pt x="846038" y="2500063"/>
                    <a:pt x="822897" y="2479574"/>
                  </a:cubicBezTo>
                  <a:cubicBezTo>
                    <a:pt x="799756" y="2459086"/>
                    <a:pt x="786538" y="2431920"/>
                    <a:pt x="783246" y="2398077"/>
                  </a:cubicBezTo>
                  <a:lnTo>
                    <a:pt x="835108" y="2393687"/>
                  </a:lnTo>
                  <a:cubicBezTo>
                    <a:pt x="838949" y="2418932"/>
                    <a:pt x="847867" y="2437911"/>
                    <a:pt x="861862" y="2450625"/>
                  </a:cubicBezTo>
                  <a:cubicBezTo>
                    <a:pt x="875856" y="2463339"/>
                    <a:pt x="892732" y="2469696"/>
                    <a:pt x="912489" y="2469696"/>
                  </a:cubicBezTo>
                  <a:cubicBezTo>
                    <a:pt x="936270" y="2469696"/>
                    <a:pt x="956393" y="2460732"/>
                    <a:pt x="972857" y="2442804"/>
                  </a:cubicBezTo>
                  <a:cubicBezTo>
                    <a:pt x="989322" y="2424877"/>
                    <a:pt x="997554" y="2401095"/>
                    <a:pt x="997554" y="2371460"/>
                  </a:cubicBezTo>
                  <a:cubicBezTo>
                    <a:pt x="997554" y="2343288"/>
                    <a:pt x="989642" y="2321062"/>
                    <a:pt x="973818" y="2304780"/>
                  </a:cubicBezTo>
                  <a:cubicBezTo>
                    <a:pt x="957994" y="2288499"/>
                    <a:pt x="937277" y="2280359"/>
                    <a:pt x="911666" y="2280359"/>
                  </a:cubicBezTo>
                  <a:cubicBezTo>
                    <a:pt x="895750" y="2280359"/>
                    <a:pt x="881390" y="2283972"/>
                    <a:pt x="868585" y="2291197"/>
                  </a:cubicBezTo>
                  <a:cubicBezTo>
                    <a:pt x="855779" y="2298423"/>
                    <a:pt x="845718" y="2307799"/>
                    <a:pt x="838400" y="2319324"/>
                  </a:cubicBezTo>
                  <a:lnTo>
                    <a:pt x="792027" y="2313287"/>
                  </a:lnTo>
                  <a:close/>
                  <a:moveTo>
                    <a:pt x="5488" y="2106388"/>
                  </a:moveTo>
                  <a:lnTo>
                    <a:pt x="265896" y="2106388"/>
                  </a:lnTo>
                  <a:lnTo>
                    <a:pt x="265896" y="2144804"/>
                  </a:lnTo>
                  <a:cubicBezTo>
                    <a:pt x="240285" y="2172061"/>
                    <a:pt x="214903" y="2208282"/>
                    <a:pt x="189749" y="2253467"/>
                  </a:cubicBezTo>
                  <a:cubicBezTo>
                    <a:pt x="164596" y="2298652"/>
                    <a:pt x="145159" y="2345117"/>
                    <a:pt x="131439" y="2392863"/>
                  </a:cubicBezTo>
                  <a:cubicBezTo>
                    <a:pt x="121560" y="2426523"/>
                    <a:pt x="115249" y="2463385"/>
                    <a:pt x="112505" y="2503447"/>
                  </a:cubicBezTo>
                  <a:lnTo>
                    <a:pt x="61741" y="2503447"/>
                  </a:lnTo>
                  <a:cubicBezTo>
                    <a:pt x="62290" y="2471800"/>
                    <a:pt x="68509" y="2433566"/>
                    <a:pt x="80400" y="2388747"/>
                  </a:cubicBezTo>
                  <a:cubicBezTo>
                    <a:pt x="92291" y="2343928"/>
                    <a:pt x="109350" y="2300710"/>
                    <a:pt x="131576" y="2259092"/>
                  </a:cubicBezTo>
                  <a:cubicBezTo>
                    <a:pt x="153803" y="2217475"/>
                    <a:pt x="177447" y="2182397"/>
                    <a:pt x="202509" y="2153859"/>
                  </a:cubicBezTo>
                  <a:lnTo>
                    <a:pt x="5488" y="2153859"/>
                  </a:lnTo>
                  <a:close/>
                  <a:moveTo>
                    <a:pt x="611061" y="2099528"/>
                  </a:moveTo>
                  <a:cubicBezTo>
                    <a:pt x="642708" y="2099528"/>
                    <a:pt x="668639" y="2108400"/>
                    <a:pt x="688854" y="2126145"/>
                  </a:cubicBezTo>
                  <a:cubicBezTo>
                    <a:pt x="709068" y="2143889"/>
                    <a:pt x="721187" y="2168403"/>
                    <a:pt x="725212" y="2199684"/>
                  </a:cubicBezTo>
                  <a:lnTo>
                    <a:pt x="676094" y="2203526"/>
                  </a:lnTo>
                  <a:cubicBezTo>
                    <a:pt x="671704" y="2184135"/>
                    <a:pt x="665484" y="2170049"/>
                    <a:pt x="657435" y="2161268"/>
                  </a:cubicBezTo>
                  <a:cubicBezTo>
                    <a:pt x="644080" y="2147182"/>
                    <a:pt x="627616" y="2140139"/>
                    <a:pt x="608042" y="2140139"/>
                  </a:cubicBezTo>
                  <a:cubicBezTo>
                    <a:pt x="592310" y="2140139"/>
                    <a:pt x="578498" y="2144530"/>
                    <a:pt x="566608" y="2153310"/>
                  </a:cubicBezTo>
                  <a:cubicBezTo>
                    <a:pt x="551058" y="2164652"/>
                    <a:pt x="538802" y="2181208"/>
                    <a:pt x="529838" y="2202977"/>
                  </a:cubicBezTo>
                  <a:cubicBezTo>
                    <a:pt x="520874" y="2224746"/>
                    <a:pt x="516209" y="2255754"/>
                    <a:pt x="515843" y="2295999"/>
                  </a:cubicBezTo>
                  <a:cubicBezTo>
                    <a:pt x="527734" y="2277889"/>
                    <a:pt x="542277" y="2264443"/>
                    <a:pt x="559473" y="2255662"/>
                  </a:cubicBezTo>
                  <a:cubicBezTo>
                    <a:pt x="576669" y="2246882"/>
                    <a:pt x="594688" y="2242491"/>
                    <a:pt x="613530" y="2242491"/>
                  </a:cubicBezTo>
                  <a:cubicBezTo>
                    <a:pt x="646459" y="2242491"/>
                    <a:pt x="674493" y="2254611"/>
                    <a:pt x="697635" y="2278849"/>
                  </a:cubicBezTo>
                  <a:cubicBezTo>
                    <a:pt x="720776" y="2303088"/>
                    <a:pt x="732346" y="2334416"/>
                    <a:pt x="732346" y="2372832"/>
                  </a:cubicBezTo>
                  <a:cubicBezTo>
                    <a:pt x="732346" y="2398077"/>
                    <a:pt x="726904" y="2421538"/>
                    <a:pt x="716020" y="2443216"/>
                  </a:cubicBezTo>
                  <a:cubicBezTo>
                    <a:pt x="705135" y="2464894"/>
                    <a:pt x="690180" y="2481495"/>
                    <a:pt x="671155" y="2493020"/>
                  </a:cubicBezTo>
                  <a:cubicBezTo>
                    <a:pt x="652130" y="2504545"/>
                    <a:pt x="630543" y="2510307"/>
                    <a:pt x="606396" y="2510307"/>
                  </a:cubicBezTo>
                  <a:cubicBezTo>
                    <a:pt x="565236" y="2510307"/>
                    <a:pt x="531667" y="2495169"/>
                    <a:pt x="505691" y="2464894"/>
                  </a:cubicBezTo>
                  <a:cubicBezTo>
                    <a:pt x="479714" y="2434618"/>
                    <a:pt x="466726" y="2384723"/>
                    <a:pt x="466726" y="2315208"/>
                  </a:cubicBezTo>
                  <a:cubicBezTo>
                    <a:pt x="466726" y="2237460"/>
                    <a:pt x="481086" y="2180934"/>
                    <a:pt x="509807" y="2145627"/>
                  </a:cubicBezTo>
                  <a:cubicBezTo>
                    <a:pt x="534869" y="2114894"/>
                    <a:pt x="568620" y="2099528"/>
                    <a:pt x="611061" y="2099528"/>
                  </a:cubicBezTo>
                  <a:close/>
                  <a:moveTo>
                    <a:pt x="1333987" y="1608661"/>
                  </a:moveTo>
                  <a:cubicBezTo>
                    <a:pt x="1339475" y="1608661"/>
                    <a:pt x="1343975" y="1609800"/>
                    <a:pt x="1347486" y="1612079"/>
                  </a:cubicBezTo>
                  <a:cubicBezTo>
                    <a:pt x="1350998" y="1614358"/>
                    <a:pt x="1353474" y="1617544"/>
                    <a:pt x="1354916" y="1621637"/>
                  </a:cubicBezTo>
                  <a:cubicBezTo>
                    <a:pt x="1360776" y="1612986"/>
                    <a:pt x="1368404" y="1608661"/>
                    <a:pt x="1377798" y="1608661"/>
                  </a:cubicBezTo>
                  <a:cubicBezTo>
                    <a:pt x="1385147" y="1608661"/>
                    <a:pt x="1390798" y="1610696"/>
                    <a:pt x="1394751" y="1614765"/>
                  </a:cubicBezTo>
                  <a:cubicBezTo>
                    <a:pt x="1398704" y="1618835"/>
                    <a:pt x="1400681" y="1625102"/>
                    <a:pt x="1400681" y="1633566"/>
                  </a:cubicBezTo>
                  <a:lnTo>
                    <a:pt x="1400681" y="1684424"/>
                  </a:lnTo>
                  <a:lnTo>
                    <a:pt x="1388193" y="1684424"/>
                  </a:lnTo>
                  <a:lnTo>
                    <a:pt x="1388193" y="1637752"/>
                  </a:lnTo>
                  <a:cubicBezTo>
                    <a:pt x="1388193" y="1632729"/>
                    <a:pt x="1387786" y="1629113"/>
                    <a:pt x="1386972" y="1626904"/>
                  </a:cubicBezTo>
                  <a:cubicBezTo>
                    <a:pt x="1386158" y="1624695"/>
                    <a:pt x="1384682" y="1622916"/>
                    <a:pt x="1382542" y="1621567"/>
                  </a:cubicBezTo>
                  <a:cubicBezTo>
                    <a:pt x="1380403" y="1620218"/>
                    <a:pt x="1377891" y="1619544"/>
                    <a:pt x="1375008" y="1619544"/>
                  </a:cubicBezTo>
                  <a:cubicBezTo>
                    <a:pt x="1369799" y="1619544"/>
                    <a:pt x="1365474" y="1621276"/>
                    <a:pt x="1362032" y="1624741"/>
                  </a:cubicBezTo>
                  <a:cubicBezTo>
                    <a:pt x="1358590" y="1628206"/>
                    <a:pt x="1356869" y="1633752"/>
                    <a:pt x="1356869" y="1641380"/>
                  </a:cubicBezTo>
                  <a:lnTo>
                    <a:pt x="1356869" y="1684424"/>
                  </a:lnTo>
                  <a:lnTo>
                    <a:pt x="1344312" y="1684424"/>
                  </a:lnTo>
                  <a:lnTo>
                    <a:pt x="1344312" y="1636287"/>
                  </a:lnTo>
                  <a:cubicBezTo>
                    <a:pt x="1344312" y="1630706"/>
                    <a:pt x="1343289" y="1626520"/>
                    <a:pt x="1341243" y="1623730"/>
                  </a:cubicBezTo>
                  <a:cubicBezTo>
                    <a:pt x="1339196" y="1620939"/>
                    <a:pt x="1335848" y="1619544"/>
                    <a:pt x="1331197" y="1619544"/>
                  </a:cubicBezTo>
                  <a:cubicBezTo>
                    <a:pt x="1327662" y="1619544"/>
                    <a:pt x="1324395" y="1620474"/>
                    <a:pt x="1321395" y="1622334"/>
                  </a:cubicBezTo>
                  <a:cubicBezTo>
                    <a:pt x="1318395" y="1624195"/>
                    <a:pt x="1316221" y="1626916"/>
                    <a:pt x="1314872" y="1630497"/>
                  </a:cubicBezTo>
                  <a:cubicBezTo>
                    <a:pt x="1313523" y="1634078"/>
                    <a:pt x="1312849" y="1639240"/>
                    <a:pt x="1312849" y="1645984"/>
                  </a:cubicBezTo>
                  <a:lnTo>
                    <a:pt x="1312849" y="1684424"/>
                  </a:lnTo>
                  <a:lnTo>
                    <a:pt x="1300292" y="1684424"/>
                  </a:lnTo>
                  <a:lnTo>
                    <a:pt x="1300292" y="1610335"/>
                  </a:lnTo>
                  <a:lnTo>
                    <a:pt x="1311523" y="1610335"/>
                  </a:lnTo>
                  <a:lnTo>
                    <a:pt x="1311523" y="1620730"/>
                  </a:lnTo>
                  <a:cubicBezTo>
                    <a:pt x="1313849" y="1617102"/>
                    <a:pt x="1316942" y="1614184"/>
                    <a:pt x="1320802" y="1611975"/>
                  </a:cubicBezTo>
                  <a:cubicBezTo>
                    <a:pt x="1324662" y="1609765"/>
                    <a:pt x="1329057" y="1608661"/>
                    <a:pt x="1333987" y="1608661"/>
                  </a:cubicBezTo>
                  <a:close/>
                  <a:moveTo>
                    <a:pt x="1233686" y="1582151"/>
                  </a:moveTo>
                  <a:lnTo>
                    <a:pt x="1246244" y="1582151"/>
                  </a:lnTo>
                  <a:lnTo>
                    <a:pt x="1246244" y="1640473"/>
                  </a:lnTo>
                  <a:lnTo>
                    <a:pt x="1275963" y="1610335"/>
                  </a:lnTo>
                  <a:lnTo>
                    <a:pt x="1292218" y="1610335"/>
                  </a:lnTo>
                  <a:lnTo>
                    <a:pt x="1263894" y="1637822"/>
                  </a:lnTo>
                  <a:lnTo>
                    <a:pt x="1295078" y="1684424"/>
                  </a:lnTo>
                  <a:lnTo>
                    <a:pt x="1279590" y="1684424"/>
                  </a:lnTo>
                  <a:lnTo>
                    <a:pt x="1255104" y="1646542"/>
                  </a:lnTo>
                  <a:lnTo>
                    <a:pt x="1246244" y="1655053"/>
                  </a:lnTo>
                  <a:lnTo>
                    <a:pt x="1246244" y="1684424"/>
                  </a:lnTo>
                  <a:lnTo>
                    <a:pt x="1233686" y="1684424"/>
                  </a:lnTo>
                  <a:close/>
                  <a:moveTo>
                    <a:pt x="343961" y="1579391"/>
                  </a:moveTo>
                  <a:lnTo>
                    <a:pt x="400213" y="1579391"/>
                  </a:lnTo>
                  <a:lnTo>
                    <a:pt x="400213" y="1635644"/>
                  </a:lnTo>
                  <a:lnTo>
                    <a:pt x="343961" y="1635644"/>
                  </a:lnTo>
                  <a:close/>
                  <a:moveTo>
                    <a:pt x="1338461" y="1438885"/>
                  </a:moveTo>
                  <a:lnTo>
                    <a:pt x="1351019" y="1438885"/>
                  </a:lnTo>
                  <a:lnTo>
                    <a:pt x="1351019" y="1512974"/>
                  </a:lnTo>
                  <a:lnTo>
                    <a:pt x="1338461" y="1512974"/>
                  </a:lnTo>
                  <a:close/>
                  <a:moveTo>
                    <a:pt x="1401848" y="1437211"/>
                  </a:moveTo>
                  <a:cubicBezTo>
                    <a:pt x="1406313" y="1437211"/>
                    <a:pt x="1410417" y="1438013"/>
                    <a:pt x="1414161" y="1439618"/>
                  </a:cubicBezTo>
                  <a:cubicBezTo>
                    <a:pt x="1417905" y="1441222"/>
                    <a:pt x="1420707" y="1443327"/>
                    <a:pt x="1422568" y="1445931"/>
                  </a:cubicBezTo>
                  <a:cubicBezTo>
                    <a:pt x="1424428" y="1448536"/>
                    <a:pt x="1425730" y="1451629"/>
                    <a:pt x="1426475" y="1455210"/>
                  </a:cubicBezTo>
                  <a:cubicBezTo>
                    <a:pt x="1426940" y="1457535"/>
                    <a:pt x="1427172" y="1461605"/>
                    <a:pt x="1427172" y="1467418"/>
                  </a:cubicBezTo>
                  <a:lnTo>
                    <a:pt x="1427172" y="1512974"/>
                  </a:lnTo>
                  <a:lnTo>
                    <a:pt x="1414615" y="1512974"/>
                  </a:lnTo>
                  <a:lnTo>
                    <a:pt x="1414615" y="1467907"/>
                  </a:lnTo>
                  <a:cubicBezTo>
                    <a:pt x="1414615" y="1462791"/>
                    <a:pt x="1414126" y="1458965"/>
                    <a:pt x="1413150" y="1456431"/>
                  </a:cubicBezTo>
                  <a:cubicBezTo>
                    <a:pt x="1412173" y="1453896"/>
                    <a:pt x="1410441" y="1451873"/>
                    <a:pt x="1407952" y="1450361"/>
                  </a:cubicBezTo>
                  <a:cubicBezTo>
                    <a:pt x="1405464" y="1448850"/>
                    <a:pt x="1402546" y="1448094"/>
                    <a:pt x="1399197" y="1448094"/>
                  </a:cubicBezTo>
                  <a:cubicBezTo>
                    <a:pt x="1393849" y="1448094"/>
                    <a:pt x="1389233" y="1449791"/>
                    <a:pt x="1385349" y="1453187"/>
                  </a:cubicBezTo>
                  <a:cubicBezTo>
                    <a:pt x="1381466" y="1456582"/>
                    <a:pt x="1379524" y="1463023"/>
                    <a:pt x="1379524" y="1472511"/>
                  </a:cubicBezTo>
                  <a:lnTo>
                    <a:pt x="1379524" y="1512974"/>
                  </a:lnTo>
                  <a:lnTo>
                    <a:pt x="1366967" y="1512974"/>
                  </a:lnTo>
                  <a:lnTo>
                    <a:pt x="1366967" y="1438885"/>
                  </a:lnTo>
                  <a:lnTo>
                    <a:pt x="1378268" y="1438885"/>
                  </a:lnTo>
                  <a:lnTo>
                    <a:pt x="1378268" y="1449419"/>
                  </a:lnTo>
                  <a:cubicBezTo>
                    <a:pt x="1383710" y="1441280"/>
                    <a:pt x="1391570" y="1437211"/>
                    <a:pt x="1401848" y="1437211"/>
                  </a:cubicBezTo>
                  <a:close/>
                  <a:moveTo>
                    <a:pt x="1248262" y="1437211"/>
                  </a:moveTo>
                  <a:cubicBezTo>
                    <a:pt x="1253750" y="1437211"/>
                    <a:pt x="1258250" y="1438350"/>
                    <a:pt x="1261761" y="1440629"/>
                  </a:cubicBezTo>
                  <a:cubicBezTo>
                    <a:pt x="1265273" y="1442908"/>
                    <a:pt x="1267749" y="1446094"/>
                    <a:pt x="1269191" y="1450187"/>
                  </a:cubicBezTo>
                  <a:cubicBezTo>
                    <a:pt x="1275051" y="1441536"/>
                    <a:pt x="1282679" y="1437211"/>
                    <a:pt x="1292073" y="1437211"/>
                  </a:cubicBezTo>
                  <a:cubicBezTo>
                    <a:pt x="1299422" y="1437211"/>
                    <a:pt x="1305073" y="1439246"/>
                    <a:pt x="1309026" y="1443315"/>
                  </a:cubicBezTo>
                  <a:cubicBezTo>
                    <a:pt x="1312979" y="1447385"/>
                    <a:pt x="1314956" y="1453652"/>
                    <a:pt x="1314956" y="1462116"/>
                  </a:cubicBezTo>
                  <a:lnTo>
                    <a:pt x="1314956" y="1512974"/>
                  </a:lnTo>
                  <a:lnTo>
                    <a:pt x="1302468" y="1512974"/>
                  </a:lnTo>
                  <a:lnTo>
                    <a:pt x="1302468" y="1466302"/>
                  </a:lnTo>
                  <a:cubicBezTo>
                    <a:pt x="1302468" y="1461279"/>
                    <a:pt x="1302061" y="1457663"/>
                    <a:pt x="1301247" y="1455454"/>
                  </a:cubicBezTo>
                  <a:cubicBezTo>
                    <a:pt x="1300433" y="1453245"/>
                    <a:pt x="1298957" y="1451466"/>
                    <a:pt x="1296817" y="1450117"/>
                  </a:cubicBezTo>
                  <a:cubicBezTo>
                    <a:pt x="1294678" y="1448768"/>
                    <a:pt x="1292166" y="1448094"/>
                    <a:pt x="1289283" y="1448094"/>
                  </a:cubicBezTo>
                  <a:cubicBezTo>
                    <a:pt x="1284074" y="1448094"/>
                    <a:pt x="1279749" y="1449826"/>
                    <a:pt x="1276307" y="1453291"/>
                  </a:cubicBezTo>
                  <a:cubicBezTo>
                    <a:pt x="1272865" y="1456756"/>
                    <a:pt x="1271144" y="1462302"/>
                    <a:pt x="1271144" y="1469930"/>
                  </a:cubicBezTo>
                  <a:lnTo>
                    <a:pt x="1271144" y="1512974"/>
                  </a:lnTo>
                  <a:lnTo>
                    <a:pt x="1258587" y="1512974"/>
                  </a:lnTo>
                  <a:lnTo>
                    <a:pt x="1258587" y="1464837"/>
                  </a:lnTo>
                  <a:cubicBezTo>
                    <a:pt x="1258587" y="1459256"/>
                    <a:pt x="1257564" y="1455070"/>
                    <a:pt x="1255518" y="1452280"/>
                  </a:cubicBezTo>
                  <a:cubicBezTo>
                    <a:pt x="1253471" y="1449489"/>
                    <a:pt x="1250122" y="1448094"/>
                    <a:pt x="1245472" y="1448094"/>
                  </a:cubicBezTo>
                  <a:cubicBezTo>
                    <a:pt x="1241937" y="1448094"/>
                    <a:pt x="1238670" y="1449024"/>
                    <a:pt x="1235670" y="1450884"/>
                  </a:cubicBezTo>
                  <a:cubicBezTo>
                    <a:pt x="1232670" y="1452745"/>
                    <a:pt x="1230496" y="1455466"/>
                    <a:pt x="1229147" y="1459047"/>
                  </a:cubicBezTo>
                  <a:cubicBezTo>
                    <a:pt x="1227798" y="1462628"/>
                    <a:pt x="1227124" y="1467790"/>
                    <a:pt x="1227124" y="1474534"/>
                  </a:cubicBezTo>
                  <a:lnTo>
                    <a:pt x="1227124" y="1512974"/>
                  </a:lnTo>
                  <a:lnTo>
                    <a:pt x="1214567" y="1512974"/>
                  </a:lnTo>
                  <a:lnTo>
                    <a:pt x="1214567" y="1438885"/>
                  </a:lnTo>
                  <a:lnTo>
                    <a:pt x="1225798" y="1438885"/>
                  </a:lnTo>
                  <a:lnTo>
                    <a:pt x="1225798" y="1449280"/>
                  </a:lnTo>
                  <a:cubicBezTo>
                    <a:pt x="1228124" y="1445652"/>
                    <a:pt x="1231217" y="1442734"/>
                    <a:pt x="1235077" y="1440525"/>
                  </a:cubicBezTo>
                  <a:cubicBezTo>
                    <a:pt x="1238937" y="1438315"/>
                    <a:pt x="1243332" y="1437211"/>
                    <a:pt x="1248262" y="1437211"/>
                  </a:cubicBezTo>
                  <a:close/>
                  <a:moveTo>
                    <a:pt x="136927" y="1418317"/>
                  </a:moveTo>
                  <a:cubicBezTo>
                    <a:pt x="114609" y="1418317"/>
                    <a:pt x="95675" y="1426321"/>
                    <a:pt x="80126" y="1442328"/>
                  </a:cubicBezTo>
                  <a:cubicBezTo>
                    <a:pt x="64576" y="1458334"/>
                    <a:pt x="56802" y="1479326"/>
                    <a:pt x="56802" y="1505303"/>
                  </a:cubicBezTo>
                  <a:cubicBezTo>
                    <a:pt x="56802" y="1522316"/>
                    <a:pt x="60415" y="1538597"/>
                    <a:pt x="67641" y="1554146"/>
                  </a:cubicBezTo>
                  <a:cubicBezTo>
                    <a:pt x="74866" y="1569696"/>
                    <a:pt x="84974" y="1581541"/>
                    <a:pt x="97962" y="1589681"/>
                  </a:cubicBezTo>
                  <a:cubicBezTo>
                    <a:pt x="110950" y="1597822"/>
                    <a:pt x="124579" y="1601892"/>
                    <a:pt x="138848" y="1601892"/>
                  </a:cubicBezTo>
                  <a:cubicBezTo>
                    <a:pt x="159702" y="1601892"/>
                    <a:pt x="177630" y="1593477"/>
                    <a:pt x="192631" y="1576647"/>
                  </a:cubicBezTo>
                  <a:cubicBezTo>
                    <a:pt x="207631" y="1559817"/>
                    <a:pt x="215132" y="1536950"/>
                    <a:pt x="215132" y="1508047"/>
                  </a:cubicBezTo>
                  <a:cubicBezTo>
                    <a:pt x="215132" y="1480241"/>
                    <a:pt x="207723" y="1458334"/>
                    <a:pt x="192905" y="1442328"/>
                  </a:cubicBezTo>
                  <a:cubicBezTo>
                    <a:pt x="178087" y="1426321"/>
                    <a:pt x="159428" y="1418317"/>
                    <a:pt x="136927" y="1418317"/>
                  </a:cubicBezTo>
                  <a:close/>
                  <a:moveTo>
                    <a:pt x="1338461" y="1410701"/>
                  </a:moveTo>
                  <a:lnTo>
                    <a:pt x="1351019" y="1410701"/>
                  </a:lnTo>
                  <a:lnTo>
                    <a:pt x="1351019" y="1425142"/>
                  </a:lnTo>
                  <a:lnTo>
                    <a:pt x="1338461" y="1425142"/>
                  </a:lnTo>
                  <a:close/>
                  <a:moveTo>
                    <a:pt x="343961" y="1344229"/>
                  </a:moveTo>
                  <a:lnTo>
                    <a:pt x="400213" y="1344229"/>
                  </a:lnTo>
                  <a:lnTo>
                    <a:pt x="400213" y="1400481"/>
                  </a:lnTo>
                  <a:lnTo>
                    <a:pt x="343961" y="1400481"/>
                  </a:lnTo>
                  <a:close/>
                  <a:moveTo>
                    <a:pt x="916879" y="1231724"/>
                  </a:moveTo>
                  <a:cubicBezTo>
                    <a:pt x="955478" y="1231724"/>
                    <a:pt x="986029" y="1242426"/>
                    <a:pt x="1008530" y="1263829"/>
                  </a:cubicBezTo>
                  <a:cubicBezTo>
                    <a:pt x="1031030" y="1285232"/>
                    <a:pt x="1042281" y="1311758"/>
                    <a:pt x="1042281" y="1343406"/>
                  </a:cubicBezTo>
                  <a:cubicBezTo>
                    <a:pt x="1042281" y="1359504"/>
                    <a:pt x="1038988" y="1375328"/>
                    <a:pt x="1032403" y="1390877"/>
                  </a:cubicBezTo>
                  <a:cubicBezTo>
                    <a:pt x="1025817" y="1406427"/>
                    <a:pt x="1014886" y="1422799"/>
                    <a:pt x="999612" y="1439995"/>
                  </a:cubicBezTo>
                  <a:cubicBezTo>
                    <a:pt x="984336" y="1457191"/>
                    <a:pt x="958954" y="1480790"/>
                    <a:pt x="923465" y="1510791"/>
                  </a:cubicBezTo>
                  <a:cubicBezTo>
                    <a:pt x="893830" y="1535670"/>
                    <a:pt x="874804" y="1552546"/>
                    <a:pt x="866389" y="1561418"/>
                  </a:cubicBezTo>
                  <a:cubicBezTo>
                    <a:pt x="857974" y="1570290"/>
                    <a:pt x="851023" y="1579208"/>
                    <a:pt x="845535" y="1588172"/>
                  </a:cubicBezTo>
                  <a:lnTo>
                    <a:pt x="1042830" y="1588172"/>
                  </a:lnTo>
                  <a:lnTo>
                    <a:pt x="1042830" y="1635644"/>
                  </a:lnTo>
                  <a:lnTo>
                    <a:pt x="776934" y="1635644"/>
                  </a:lnTo>
                  <a:cubicBezTo>
                    <a:pt x="776569" y="1623753"/>
                    <a:pt x="778489" y="1612320"/>
                    <a:pt x="782697" y="1601343"/>
                  </a:cubicBezTo>
                  <a:cubicBezTo>
                    <a:pt x="789465" y="1583233"/>
                    <a:pt x="800304" y="1565397"/>
                    <a:pt x="815214" y="1547835"/>
                  </a:cubicBezTo>
                  <a:cubicBezTo>
                    <a:pt x="830123" y="1530273"/>
                    <a:pt x="851663" y="1509968"/>
                    <a:pt x="879835" y="1486918"/>
                  </a:cubicBezTo>
                  <a:cubicBezTo>
                    <a:pt x="923556" y="1451063"/>
                    <a:pt x="953100" y="1422662"/>
                    <a:pt x="968467" y="1401716"/>
                  </a:cubicBezTo>
                  <a:cubicBezTo>
                    <a:pt x="983834" y="1380770"/>
                    <a:pt x="991517" y="1360967"/>
                    <a:pt x="991517" y="1342308"/>
                  </a:cubicBezTo>
                  <a:cubicBezTo>
                    <a:pt x="991517" y="1322734"/>
                    <a:pt x="984520" y="1306224"/>
                    <a:pt x="970525" y="1292779"/>
                  </a:cubicBezTo>
                  <a:cubicBezTo>
                    <a:pt x="956530" y="1279333"/>
                    <a:pt x="938283" y="1272610"/>
                    <a:pt x="915782" y="1272610"/>
                  </a:cubicBezTo>
                  <a:cubicBezTo>
                    <a:pt x="892000" y="1272610"/>
                    <a:pt x="872975" y="1279744"/>
                    <a:pt x="858706" y="1294013"/>
                  </a:cubicBezTo>
                  <a:cubicBezTo>
                    <a:pt x="844437" y="1308282"/>
                    <a:pt x="837211" y="1328039"/>
                    <a:pt x="837028" y="1353284"/>
                  </a:cubicBezTo>
                  <a:lnTo>
                    <a:pt x="786264" y="1348070"/>
                  </a:lnTo>
                  <a:cubicBezTo>
                    <a:pt x="789740" y="1310203"/>
                    <a:pt x="802820" y="1281345"/>
                    <a:pt x="825504" y="1261497"/>
                  </a:cubicBezTo>
                  <a:cubicBezTo>
                    <a:pt x="848187" y="1241648"/>
                    <a:pt x="878646" y="1231724"/>
                    <a:pt x="916879" y="1231724"/>
                  </a:cubicBezTo>
                  <a:close/>
                  <a:moveTo>
                    <a:pt x="602554" y="1231724"/>
                  </a:moveTo>
                  <a:cubicBezTo>
                    <a:pt x="641154" y="1231724"/>
                    <a:pt x="671704" y="1242426"/>
                    <a:pt x="694205" y="1263829"/>
                  </a:cubicBezTo>
                  <a:cubicBezTo>
                    <a:pt x="716706" y="1285232"/>
                    <a:pt x="727956" y="1311758"/>
                    <a:pt x="727956" y="1343406"/>
                  </a:cubicBezTo>
                  <a:cubicBezTo>
                    <a:pt x="727956" y="1359504"/>
                    <a:pt x="724663" y="1375328"/>
                    <a:pt x="718078" y="1390877"/>
                  </a:cubicBezTo>
                  <a:cubicBezTo>
                    <a:pt x="711492" y="1406427"/>
                    <a:pt x="700562" y="1422799"/>
                    <a:pt x="685287" y="1439995"/>
                  </a:cubicBezTo>
                  <a:cubicBezTo>
                    <a:pt x="670011" y="1457191"/>
                    <a:pt x="644629" y="1480790"/>
                    <a:pt x="609140" y="1510791"/>
                  </a:cubicBezTo>
                  <a:cubicBezTo>
                    <a:pt x="579505" y="1535670"/>
                    <a:pt x="560479" y="1552546"/>
                    <a:pt x="552064" y="1561418"/>
                  </a:cubicBezTo>
                  <a:cubicBezTo>
                    <a:pt x="543649" y="1570290"/>
                    <a:pt x="536698" y="1579208"/>
                    <a:pt x="531210" y="1588172"/>
                  </a:cubicBezTo>
                  <a:lnTo>
                    <a:pt x="728505" y="1588172"/>
                  </a:lnTo>
                  <a:lnTo>
                    <a:pt x="728505" y="1635644"/>
                  </a:lnTo>
                  <a:lnTo>
                    <a:pt x="462609" y="1635644"/>
                  </a:lnTo>
                  <a:cubicBezTo>
                    <a:pt x="462244" y="1623753"/>
                    <a:pt x="464164" y="1612320"/>
                    <a:pt x="468372" y="1601343"/>
                  </a:cubicBezTo>
                  <a:cubicBezTo>
                    <a:pt x="475140" y="1583233"/>
                    <a:pt x="485979" y="1565397"/>
                    <a:pt x="500888" y="1547835"/>
                  </a:cubicBezTo>
                  <a:cubicBezTo>
                    <a:pt x="515798" y="1530273"/>
                    <a:pt x="537338" y="1509968"/>
                    <a:pt x="565510" y="1486918"/>
                  </a:cubicBezTo>
                  <a:cubicBezTo>
                    <a:pt x="609231" y="1451063"/>
                    <a:pt x="638775" y="1422662"/>
                    <a:pt x="654142" y="1401716"/>
                  </a:cubicBezTo>
                  <a:cubicBezTo>
                    <a:pt x="669508" y="1380770"/>
                    <a:pt x="677192" y="1360967"/>
                    <a:pt x="677192" y="1342308"/>
                  </a:cubicBezTo>
                  <a:cubicBezTo>
                    <a:pt x="677192" y="1322734"/>
                    <a:pt x="670194" y="1306224"/>
                    <a:pt x="656200" y="1292779"/>
                  </a:cubicBezTo>
                  <a:cubicBezTo>
                    <a:pt x="642205" y="1279333"/>
                    <a:pt x="623958" y="1272610"/>
                    <a:pt x="601457" y="1272610"/>
                  </a:cubicBezTo>
                  <a:cubicBezTo>
                    <a:pt x="577675" y="1272610"/>
                    <a:pt x="558650" y="1279744"/>
                    <a:pt x="544381" y="1294013"/>
                  </a:cubicBezTo>
                  <a:cubicBezTo>
                    <a:pt x="530112" y="1308282"/>
                    <a:pt x="522886" y="1328039"/>
                    <a:pt x="522703" y="1353284"/>
                  </a:cubicBezTo>
                  <a:lnTo>
                    <a:pt x="471939" y="1348070"/>
                  </a:lnTo>
                  <a:cubicBezTo>
                    <a:pt x="475415" y="1310203"/>
                    <a:pt x="488495" y="1281345"/>
                    <a:pt x="511179" y="1261497"/>
                  </a:cubicBezTo>
                  <a:cubicBezTo>
                    <a:pt x="533862" y="1241648"/>
                    <a:pt x="564321" y="1231724"/>
                    <a:pt x="602554" y="1231724"/>
                  </a:cubicBezTo>
                  <a:close/>
                  <a:moveTo>
                    <a:pt x="144336" y="1231724"/>
                  </a:moveTo>
                  <a:cubicBezTo>
                    <a:pt x="175984" y="1231724"/>
                    <a:pt x="201914" y="1240596"/>
                    <a:pt x="222129" y="1258341"/>
                  </a:cubicBezTo>
                  <a:cubicBezTo>
                    <a:pt x="242343" y="1276086"/>
                    <a:pt x="254462" y="1300599"/>
                    <a:pt x="258487" y="1331881"/>
                  </a:cubicBezTo>
                  <a:lnTo>
                    <a:pt x="209369" y="1335722"/>
                  </a:lnTo>
                  <a:cubicBezTo>
                    <a:pt x="204979" y="1316331"/>
                    <a:pt x="198759" y="1302245"/>
                    <a:pt x="190710" y="1293465"/>
                  </a:cubicBezTo>
                  <a:cubicBezTo>
                    <a:pt x="177356" y="1279379"/>
                    <a:pt x="160891" y="1272336"/>
                    <a:pt x="141317" y="1272336"/>
                  </a:cubicBezTo>
                  <a:cubicBezTo>
                    <a:pt x="125585" y="1272336"/>
                    <a:pt x="111774" y="1276726"/>
                    <a:pt x="99883" y="1285507"/>
                  </a:cubicBezTo>
                  <a:cubicBezTo>
                    <a:pt x="84333" y="1296849"/>
                    <a:pt x="72077" y="1313404"/>
                    <a:pt x="63113" y="1335174"/>
                  </a:cubicBezTo>
                  <a:cubicBezTo>
                    <a:pt x="54149" y="1356943"/>
                    <a:pt x="49484" y="1387950"/>
                    <a:pt x="49118" y="1428196"/>
                  </a:cubicBezTo>
                  <a:cubicBezTo>
                    <a:pt x="61009" y="1410085"/>
                    <a:pt x="75552" y="1396640"/>
                    <a:pt x="92748" y="1387859"/>
                  </a:cubicBezTo>
                  <a:cubicBezTo>
                    <a:pt x="109944" y="1379078"/>
                    <a:pt x="127963" y="1374687"/>
                    <a:pt x="146805" y="1374687"/>
                  </a:cubicBezTo>
                  <a:cubicBezTo>
                    <a:pt x="179734" y="1374687"/>
                    <a:pt x="207768" y="1386807"/>
                    <a:pt x="230910" y="1411046"/>
                  </a:cubicBezTo>
                  <a:cubicBezTo>
                    <a:pt x="254051" y="1435285"/>
                    <a:pt x="265621" y="1466612"/>
                    <a:pt x="265621" y="1505028"/>
                  </a:cubicBezTo>
                  <a:cubicBezTo>
                    <a:pt x="265621" y="1530273"/>
                    <a:pt x="260179" y="1553735"/>
                    <a:pt x="249295" y="1575412"/>
                  </a:cubicBezTo>
                  <a:cubicBezTo>
                    <a:pt x="238410" y="1597090"/>
                    <a:pt x="223455" y="1613692"/>
                    <a:pt x="204430" y="1625216"/>
                  </a:cubicBezTo>
                  <a:cubicBezTo>
                    <a:pt x="185405" y="1636741"/>
                    <a:pt x="163818" y="1642504"/>
                    <a:pt x="139671" y="1642504"/>
                  </a:cubicBezTo>
                  <a:cubicBezTo>
                    <a:pt x="98511" y="1642504"/>
                    <a:pt x="64942" y="1627366"/>
                    <a:pt x="38966" y="1597090"/>
                  </a:cubicBezTo>
                  <a:cubicBezTo>
                    <a:pt x="12989" y="1566814"/>
                    <a:pt x="0" y="1516919"/>
                    <a:pt x="0" y="1447404"/>
                  </a:cubicBezTo>
                  <a:cubicBezTo>
                    <a:pt x="0" y="1369657"/>
                    <a:pt x="14361" y="1313130"/>
                    <a:pt x="43082" y="1277824"/>
                  </a:cubicBezTo>
                  <a:cubicBezTo>
                    <a:pt x="68144" y="1247091"/>
                    <a:pt x="101895" y="1231724"/>
                    <a:pt x="144336" y="1231724"/>
                  </a:cubicBezTo>
                  <a:close/>
                  <a:moveTo>
                    <a:pt x="837935" y="571093"/>
                  </a:moveTo>
                  <a:cubicBezTo>
                    <a:pt x="814702" y="571093"/>
                    <a:pt x="795448" y="578776"/>
                    <a:pt x="780173" y="594142"/>
                  </a:cubicBezTo>
                  <a:cubicBezTo>
                    <a:pt x="764898" y="609509"/>
                    <a:pt x="757261" y="628717"/>
                    <a:pt x="757261" y="651767"/>
                  </a:cubicBezTo>
                  <a:cubicBezTo>
                    <a:pt x="757261" y="665853"/>
                    <a:pt x="760599" y="679481"/>
                    <a:pt x="767276" y="692653"/>
                  </a:cubicBezTo>
                  <a:cubicBezTo>
                    <a:pt x="773954" y="705824"/>
                    <a:pt x="783878" y="716022"/>
                    <a:pt x="797049" y="723248"/>
                  </a:cubicBezTo>
                  <a:cubicBezTo>
                    <a:pt x="810220" y="730474"/>
                    <a:pt x="824398" y="734087"/>
                    <a:pt x="839581" y="734087"/>
                  </a:cubicBezTo>
                  <a:cubicBezTo>
                    <a:pt x="863180" y="734087"/>
                    <a:pt x="882662" y="726495"/>
                    <a:pt x="898029" y="711312"/>
                  </a:cubicBezTo>
                  <a:cubicBezTo>
                    <a:pt x="913395" y="696128"/>
                    <a:pt x="921079" y="676829"/>
                    <a:pt x="921079" y="653413"/>
                  </a:cubicBezTo>
                  <a:cubicBezTo>
                    <a:pt x="921079" y="629632"/>
                    <a:pt x="913167" y="609966"/>
                    <a:pt x="897343" y="594417"/>
                  </a:cubicBezTo>
                  <a:cubicBezTo>
                    <a:pt x="881519" y="578867"/>
                    <a:pt x="861716" y="571093"/>
                    <a:pt x="837935" y="571093"/>
                  </a:cubicBezTo>
                  <a:close/>
                  <a:moveTo>
                    <a:pt x="551050" y="444868"/>
                  </a:moveTo>
                  <a:lnTo>
                    <a:pt x="425100" y="626247"/>
                  </a:lnTo>
                  <a:lnTo>
                    <a:pt x="551050" y="626247"/>
                  </a:lnTo>
                  <a:close/>
                  <a:moveTo>
                    <a:pt x="838758" y="404531"/>
                  </a:moveTo>
                  <a:cubicBezTo>
                    <a:pt x="819916" y="404531"/>
                    <a:pt x="804275" y="410567"/>
                    <a:pt x="791835" y="422641"/>
                  </a:cubicBezTo>
                  <a:cubicBezTo>
                    <a:pt x="779396" y="434715"/>
                    <a:pt x="773176" y="449167"/>
                    <a:pt x="773176" y="465997"/>
                  </a:cubicBezTo>
                  <a:cubicBezTo>
                    <a:pt x="773176" y="485022"/>
                    <a:pt x="779304" y="500571"/>
                    <a:pt x="791561" y="512645"/>
                  </a:cubicBezTo>
                  <a:cubicBezTo>
                    <a:pt x="803818" y="524719"/>
                    <a:pt x="819733" y="530755"/>
                    <a:pt x="839307" y="530755"/>
                  </a:cubicBezTo>
                  <a:cubicBezTo>
                    <a:pt x="858332" y="530755"/>
                    <a:pt x="873927" y="524764"/>
                    <a:pt x="886092" y="512782"/>
                  </a:cubicBezTo>
                  <a:cubicBezTo>
                    <a:pt x="898258" y="500800"/>
                    <a:pt x="904340" y="486119"/>
                    <a:pt x="904340" y="468741"/>
                  </a:cubicBezTo>
                  <a:cubicBezTo>
                    <a:pt x="904340" y="450630"/>
                    <a:pt x="898075" y="435401"/>
                    <a:pt x="885544" y="423053"/>
                  </a:cubicBezTo>
                  <a:cubicBezTo>
                    <a:pt x="873013" y="410705"/>
                    <a:pt x="857417" y="404531"/>
                    <a:pt x="838758" y="404531"/>
                  </a:cubicBezTo>
                  <a:close/>
                  <a:moveTo>
                    <a:pt x="560105" y="365566"/>
                  </a:moveTo>
                  <a:lnTo>
                    <a:pt x="600442" y="365566"/>
                  </a:lnTo>
                  <a:lnTo>
                    <a:pt x="600442" y="626247"/>
                  </a:lnTo>
                  <a:lnTo>
                    <a:pt x="654774" y="626247"/>
                  </a:lnTo>
                  <a:lnTo>
                    <a:pt x="654774" y="671524"/>
                  </a:lnTo>
                  <a:lnTo>
                    <a:pt x="600442" y="671524"/>
                  </a:lnTo>
                  <a:lnTo>
                    <a:pt x="600442" y="767839"/>
                  </a:lnTo>
                  <a:lnTo>
                    <a:pt x="551050" y="767839"/>
                  </a:lnTo>
                  <a:lnTo>
                    <a:pt x="551050" y="671524"/>
                  </a:lnTo>
                  <a:lnTo>
                    <a:pt x="376530" y="671524"/>
                  </a:lnTo>
                  <a:lnTo>
                    <a:pt x="376530" y="626247"/>
                  </a:lnTo>
                  <a:close/>
                  <a:moveTo>
                    <a:pt x="838209" y="363919"/>
                  </a:moveTo>
                  <a:cubicBezTo>
                    <a:pt x="873333" y="363919"/>
                    <a:pt x="901596" y="374118"/>
                    <a:pt x="922999" y="394515"/>
                  </a:cubicBezTo>
                  <a:cubicBezTo>
                    <a:pt x="944403" y="414912"/>
                    <a:pt x="955104" y="439746"/>
                    <a:pt x="955104" y="469015"/>
                  </a:cubicBezTo>
                  <a:cubicBezTo>
                    <a:pt x="955104" y="487674"/>
                    <a:pt x="950211" y="503910"/>
                    <a:pt x="940424" y="517721"/>
                  </a:cubicBezTo>
                  <a:cubicBezTo>
                    <a:pt x="930637" y="531533"/>
                    <a:pt x="915774" y="542189"/>
                    <a:pt x="895834" y="549689"/>
                  </a:cubicBezTo>
                  <a:cubicBezTo>
                    <a:pt x="920530" y="557738"/>
                    <a:pt x="939326" y="570727"/>
                    <a:pt x="952223" y="588654"/>
                  </a:cubicBezTo>
                  <a:cubicBezTo>
                    <a:pt x="965120" y="606582"/>
                    <a:pt x="971569" y="627985"/>
                    <a:pt x="971569" y="652864"/>
                  </a:cubicBezTo>
                  <a:cubicBezTo>
                    <a:pt x="971569" y="687256"/>
                    <a:pt x="959403" y="716160"/>
                    <a:pt x="935073" y="739575"/>
                  </a:cubicBezTo>
                  <a:cubicBezTo>
                    <a:pt x="910743" y="762991"/>
                    <a:pt x="878729" y="774699"/>
                    <a:pt x="839032" y="774699"/>
                  </a:cubicBezTo>
                  <a:cubicBezTo>
                    <a:pt x="799336" y="774699"/>
                    <a:pt x="767322" y="762945"/>
                    <a:pt x="742992" y="739438"/>
                  </a:cubicBezTo>
                  <a:cubicBezTo>
                    <a:pt x="718662" y="715931"/>
                    <a:pt x="706496" y="686616"/>
                    <a:pt x="706496" y="651492"/>
                  </a:cubicBezTo>
                  <a:cubicBezTo>
                    <a:pt x="706496" y="625333"/>
                    <a:pt x="713128" y="603426"/>
                    <a:pt x="726390" y="585773"/>
                  </a:cubicBezTo>
                  <a:cubicBezTo>
                    <a:pt x="739653" y="568120"/>
                    <a:pt x="758541" y="556092"/>
                    <a:pt x="783054" y="549689"/>
                  </a:cubicBezTo>
                  <a:cubicBezTo>
                    <a:pt x="762566" y="542189"/>
                    <a:pt x="747382" y="531487"/>
                    <a:pt x="737504" y="517584"/>
                  </a:cubicBezTo>
                  <a:cubicBezTo>
                    <a:pt x="727625" y="503681"/>
                    <a:pt x="722686" y="487034"/>
                    <a:pt x="722686" y="467643"/>
                  </a:cubicBezTo>
                  <a:cubicBezTo>
                    <a:pt x="722686" y="438373"/>
                    <a:pt x="733205" y="413769"/>
                    <a:pt x="754242" y="393829"/>
                  </a:cubicBezTo>
                  <a:cubicBezTo>
                    <a:pt x="775280" y="373889"/>
                    <a:pt x="803269" y="363919"/>
                    <a:pt x="838209" y="363919"/>
                  </a:cubicBezTo>
                  <a:close/>
                  <a:moveTo>
                    <a:pt x="232609" y="363919"/>
                  </a:moveTo>
                  <a:lnTo>
                    <a:pt x="264440" y="363919"/>
                  </a:lnTo>
                  <a:lnTo>
                    <a:pt x="264440" y="767839"/>
                  </a:lnTo>
                  <a:lnTo>
                    <a:pt x="215047" y="767839"/>
                  </a:lnTo>
                  <a:lnTo>
                    <a:pt x="215047" y="453100"/>
                  </a:lnTo>
                  <a:cubicBezTo>
                    <a:pt x="203157" y="464442"/>
                    <a:pt x="187561" y="475784"/>
                    <a:pt x="168262" y="487126"/>
                  </a:cubicBezTo>
                  <a:cubicBezTo>
                    <a:pt x="148962" y="498467"/>
                    <a:pt x="131629" y="506974"/>
                    <a:pt x="116263" y="512645"/>
                  </a:cubicBezTo>
                  <a:lnTo>
                    <a:pt x="116263" y="464899"/>
                  </a:lnTo>
                  <a:cubicBezTo>
                    <a:pt x="143886" y="451911"/>
                    <a:pt x="168033" y="436178"/>
                    <a:pt x="188705" y="417702"/>
                  </a:cubicBezTo>
                  <a:cubicBezTo>
                    <a:pt x="209376" y="399225"/>
                    <a:pt x="224011" y="381298"/>
                    <a:pt x="232609" y="363919"/>
                  </a:cubicBezTo>
                  <a:close/>
                  <a:moveTo>
                    <a:pt x="816351" y="108482"/>
                  </a:moveTo>
                  <a:cubicBezTo>
                    <a:pt x="808754" y="111582"/>
                    <a:pt x="797360" y="114218"/>
                    <a:pt x="782167" y="116388"/>
                  </a:cubicBezTo>
                  <a:cubicBezTo>
                    <a:pt x="773563" y="117628"/>
                    <a:pt x="767478" y="119024"/>
                    <a:pt x="763912" y="120574"/>
                  </a:cubicBezTo>
                  <a:cubicBezTo>
                    <a:pt x="760346" y="122124"/>
                    <a:pt x="757594" y="124392"/>
                    <a:pt x="755657" y="127376"/>
                  </a:cubicBezTo>
                  <a:cubicBezTo>
                    <a:pt x="753719" y="130360"/>
                    <a:pt x="752750" y="133674"/>
                    <a:pt x="752750" y="137317"/>
                  </a:cubicBezTo>
                  <a:cubicBezTo>
                    <a:pt x="752750" y="142898"/>
                    <a:pt x="754862" y="147549"/>
                    <a:pt x="759087" y="151270"/>
                  </a:cubicBezTo>
                  <a:cubicBezTo>
                    <a:pt x="763311" y="154990"/>
                    <a:pt x="769493" y="156851"/>
                    <a:pt x="777632" y="156851"/>
                  </a:cubicBezTo>
                  <a:cubicBezTo>
                    <a:pt x="785694" y="156851"/>
                    <a:pt x="792864" y="155087"/>
                    <a:pt x="799142" y="151560"/>
                  </a:cubicBezTo>
                  <a:cubicBezTo>
                    <a:pt x="805421" y="148034"/>
                    <a:pt x="810033" y="143208"/>
                    <a:pt x="812979" y="137085"/>
                  </a:cubicBezTo>
                  <a:cubicBezTo>
                    <a:pt x="815227" y="132356"/>
                    <a:pt x="816351" y="125380"/>
                    <a:pt x="816351" y="116156"/>
                  </a:cubicBezTo>
                  <a:close/>
                  <a:moveTo>
                    <a:pt x="387726" y="108482"/>
                  </a:moveTo>
                  <a:cubicBezTo>
                    <a:pt x="380129" y="111582"/>
                    <a:pt x="368734" y="114218"/>
                    <a:pt x="353542" y="116388"/>
                  </a:cubicBezTo>
                  <a:cubicBezTo>
                    <a:pt x="344938" y="117628"/>
                    <a:pt x="338853" y="119024"/>
                    <a:pt x="335287" y="120574"/>
                  </a:cubicBezTo>
                  <a:cubicBezTo>
                    <a:pt x="331721" y="122124"/>
                    <a:pt x="328970" y="124392"/>
                    <a:pt x="327032" y="127376"/>
                  </a:cubicBezTo>
                  <a:cubicBezTo>
                    <a:pt x="325094" y="130360"/>
                    <a:pt x="324125" y="133674"/>
                    <a:pt x="324125" y="137317"/>
                  </a:cubicBezTo>
                  <a:cubicBezTo>
                    <a:pt x="324125" y="142898"/>
                    <a:pt x="326237" y="147549"/>
                    <a:pt x="330462" y="151270"/>
                  </a:cubicBezTo>
                  <a:cubicBezTo>
                    <a:pt x="334686" y="154990"/>
                    <a:pt x="340868" y="156851"/>
                    <a:pt x="349007" y="156851"/>
                  </a:cubicBezTo>
                  <a:cubicBezTo>
                    <a:pt x="357069" y="156851"/>
                    <a:pt x="364239" y="155087"/>
                    <a:pt x="370517" y="151560"/>
                  </a:cubicBezTo>
                  <a:cubicBezTo>
                    <a:pt x="376796" y="148034"/>
                    <a:pt x="381408" y="143208"/>
                    <a:pt x="384354" y="137085"/>
                  </a:cubicBezTo>
                  <a:cubicBezTo>
                    <a:pt x="386602" y="132356"/>
                    <a:pt x="387726" y="125380"/>
                    <a:pt x="387726" y="116156"/>
                  </a:cubicBezTo>
                  <a:close/>
                  <a:moveTo>
                    <a:pt x="988470" y="61392"/>
                  </a:moveTo>
                  <a:cubicBezTo>
                    <a:pt x="978858" y="61392"/>
                    <a:pt x="970778" y="64608"/>
                    <a:pt x="964228" y="71042"/>
                  </a:cubicBezTo>
                  <a:cubicBezTo>
                    <a:pt x="957678" y="77476"/>
                    <a:pt x="954054" y="86080"/>
                    <a:pt x="953356" y="96854"/>
                  </a:cubicBezTo>
                  <a:lnTo>
                    <a:pt x="1022306" y="96854"/>
                  </a:lnTo>
                  <a:cubicBezTo>
                    <a:pt x="1021375" y="86468"/>
                    <a:pt x="1018740" y="78677"/>
                    <a:pt x="1014399" y="73484"/>
                  </a:cubicBezTo>
                  <a:cubicBezTo>
                    <a:pt x="1007733" y="65422"/>
                    <a:pt x="999090" y="61392"/>
                    <a:pt x="988470" y="61392"/>
                  </a:cubicBezTo>
                  <a:close/>
                  <a:moveTo>
                    <a:pt x="226470" y="61392"/>
                  </a:moveTo>
                  <a:cubicBezTo>
                    <a:pt x="216859" y="61392"/>
                    <a:pt x="208778" y="64608"/>
                    <a:pt x="202228" y="71042"/>
                  </a:cubicBezTo>
                  <a:cubicBezTo>
                    <a:pt x="195678" y="77476"/>
                    <a:pt x="192054" y="86080"/>
                    <a:pt x="191356" y="96854"/>
                  </a:cubicBezTo>
                  <a:lnTo>
                    <a:pt x="260305" y="96854"/>
                  </a:lnTo>
                  <a:cubicBezTo>
                    <a:pt x="259375" y="86468"/>
                    <a:pt x="256740" y="78677"/>
                    <a:pt x="252399" y="73484"/>
                  </a:cubicBezTo>
                  <a:cubicBezTo>
                    <a:pt x="245733" y="65422"/>
                    <a:pt x="237090" y="61392"/>
                    <a:pt x="226470" y="61392"/>
                  </a:cubicBezTo>
                  <a:close/>
                  <a:moveTo>
                    <a:pt x="988238" y="44183"/>
                  </a:moveTo>
                  <a:cubicBezTo>
                    <a:pt x="1004748" y="44183"/>
                    <a:pt x="1018236" y="49803"/>
                    <a:pt x="1028700" y="61043"/>
                  </a:cubicBezTo>
                  <a:cubicBezTo>
                    <a:pt x="1039165" y="72282"/>
                    <a:pt x="1044397" y="88095"/>
                    <a:pt x="1044397" y="108482"/>
                  </a:cubicBezTo>
                  <a:cubicBezTo>
                    <a:pt x="1044397" y="109722"/>
                    <a:pt x="1044358" y="111582"/>
                    <a:pt x="1044281" y="114063"/>
                  </a:cubicBezTo>
                  <a:lnTo>
                    <a:pt x="952194" y="114063"/>
                  </a:lnTo>
                  <a:cubicBezTo>
                    <a:pt x="952969" y="127628"/>
                    <a:pt x="956806" y="138015"/>
                    <a:pt x="963704" y="145224"/>
                  </a:cubicBezTo>
                  <a:cubicBezTo>
                    <a:pt x="970603" y="152432"/>
                    <a:pt x="979207" y="156037"/>
                    <a:pt x="989517" y="156037"/>
                  </a:cubicBezTo>
                  <a:cubicBezTo>
                    <a:pt x="997191" y="156037"/>
                    <a:pt x="1003741" y="154022"/>
                    <a:pt x="1009167" y="149991"/>
                  </a:cubicBezTo>
                  <a:cubicBezTo>
                    <a:pt x="1014593" y="145960"/>
                    <a:pt x="1018895" y="139526"/>
                    <a:pt x="1022073" y="130690"/>
                  </a:cubicBezTo>
                  <a:lnTo>
                    <a:pt x="1043700" y="133364"/>
                  </a:lnTo>
                  <a:cubicBezTo>
                    <a:pt x="1040289" y="145999"/>
                    <a:pt x="1033972" y="155804"/>
                    <a:pt x="1024747" y="162781"/>
                  </a:cubicBezTo>
                  <a:cubicBezTo>
                    <a:pt x="1015523" y="169757"/>
                    <a:pt x="1003741" y="173245"/>
                    <a:pt x="989400" y="173245"/>
                  </a:cubicBezTo>
                  <a:cubicBezTo>
                    <a:pt x="971340" y="173245"/>
                    <a:pt x="957019" y="167683"/>
                    <a:pt x="946438" y="156560"/>
                  </a:cubicBezTo>
                  <a:cubicBezTo>
                    <a:pt x="935857" y="145437"/>
                    <a:pt x="930567" y="129837"/>
                    <a:pt x="930567" y="109761"/>
                  </a:cubicBezTo>
                  <a:cubicBezTo>
                    <a:pt x="930567" y="88987"/>
                    <a:pt x="935915" y="72864"/>
                    <a:pt x="946612" y="61392"/>
                  </a:cubicBezTo>
                  <a:cubicBezTo>
                    <a:pt x="957310" y="49919"/>
                    <a:pt x="971185" y="44183"/>
                    <a:pt x="988238" y="44183"/>
                  </a:cubicBezTo>
                  <a:close/>
                  <a:moveTo>
                    <a:pt x="789724" y="44183"/>
                  </a:moveTo>
                  <a:cubicBezTo>
                    <a:pt x="800266" y="44183"/>
                    <a:pt x="808832" y="45424"/>
                    <a:pt x="815420" y="47904"/>
                  </a:cubicBezTo>
                  <a:cubicBezTo>
                    <a:pt x="822009" y="50384"/>
                    <a:pt x="826854" y="53504"/>
                    <a:pt x="829954" y="57264"/>
                  </a:cubicBezTo>
                  <a:cubicBezTo>
                    <a:pt x="833055" y="61023"/>
                    <a:pt x="835225" y="65771"/>
                    <a:pt x="836466" y="71507"/>
                  </a:cubicBezTo>
                  <a:cubicBezTo>
                    <a:pt x="837163" y="75073"/>
                    <a:pt x="837512" y="81507"/>
                    <a:pt x="837512" y="90808"/>
                  </a:cubicBezTo>
                  <a:lnTo>
                    <a:pt x="837512" y="118714"/>
                  </a:lnTo>
                  <a:cubicBezTo>
                    <a:pt x="837512" y="138170"/>
                    <a:pt x="837958" y="150475"/>
                    <a:pt x="838849" y="155630"/>
                  </a:cubicBezTo>
                  <a:cubicBezTo>
                    <a:pt x="839741" y="160785"/>
                    <a:pt x="841504" y="165726"/>
                    <a:pt x="844140" y="170455"/>
                  </a:cubicBezTo>
                  <a:lnTo>
                    <a:pt x="822280" y="170455"/>
                  </a:lnTo>
                  <a:cubicBezTo>
                    <a:pt x="820110" y="166114"/>
                    <a:pt x="818715" y="161037"/>
                    <a:pt x="818095" y="155223"/>
                  </a:cubicBezTo>
                  <a:cubicBezTo>
                    <a:pt x="810343" y="161812"/>
                    <a:pt x="802882" y="166463"/>
                    <a:pt x="795712" y="169176"/>
                  </a:cubicBezTo>
                  <a:cubicBezTo>
                    <a:pt x="788542" y="171889"/>
                    <a:pt x="780849" y="173245"/>
                    <a:pt x="772632" y="173245"/>
                  </a:cubicBezTo>
                  <a:cubicBezTo>
                    <a:pt x="759067" y="173245"/>
                    <a:pt x="748642" y="169931"/>
                    <a:pt x="741355" y="163304"/>
                  </a:cubicBezTo>
                  <a:cubicBezTo>
                    <a:pt x="734069" y="156676"/>
                    <a:pt x="730426" y="148208"/>
                    <a:pt x="730426" y="137898"/>
                  </a:cubicBezTo>
                  <a:cubicBezTo>
                    <a:pt x="730426" y="131852"/>
                    <a:pt x="731802" y="126329"/>
                    <a:pt x="734553" y="121330"/>
                  </a:cubicBezTo>
                  <a:cubicBezTo>
                    <a:pt x="737305" y="116330"/>
                    <a:pt x="740909" y="112319"/>
                    <a:pt x="745367" y="109296"/>
                  </a:cubicBezTo>
                  <a:cubicBezTo>
                    <a:pt x="749824" y="106273"/>
                    <a:pt x="754843" y="103986"/>
                    <a:pt x="760424" y="102436"/>
                  </a:cubicBezTo>
                  <a:cubicBezTo>
                    <a:pt x="764532" y="101350"/>
                    <a:pt x="770733" y="100304"/>
                    <a:pt x="779027" y="99296"/>
                  </a:cubicBezTo>
                  <a:cubicBezTo>
                    <a:pt x="795926" y="97281"/>
                    <a:pt x="808367" y="94878"/>
                    <a:pt x="816351" y="92087"/>
                  </a:cubicBezTo>
                  <a:cubicBezTo>
                    <a:pt x="816428" y="89219"/>
                    <a:pt x="816467" y="87398"/>
                    <a:pt x="816467" y="86623"/>
                  </a:cubicBezTo>
                  <a:cubicBezTo>
                    <a:pt x="816467" y="78096"/>
                    <a:pt x="814490" y="72089"/>
                    <a:pt x="810537" y="68600"/>
                  </a:cubicBezTo>
                  <a:cubicBezTo>
                    <a:pt x="805188" y="63872"/>
                    <a:pt x="797243" y="61508"/>
                    <a:pt x="786701" y="61508"/>
                  </a:cubicBezTo>
                  <a:cubicBezTo>
                    <a:pt x="776857" y="61508"/>
                    <a:pt x="769590" y="63232"/>
                    <a:pt x="764900" y="66682"/>
                  </a:cubicBezTo>
                  <a:cubicBezTo>
                    <a:pt x="760211" y="70131"/>
                    <a:pt x="756742" y="76236"/>
                    <a:pt x="754494" y="84995"/>
                  </a:cubicBezTo>
                  <a:lnTo>
                    <a:pt x="734030" y="82204"/>
                  </a:lnTo>
                  <a:cubicBezTo>
                    <a:pt x="735890" y="73445"/>
                    <a:pt x="738952" y="66372"/>
                    <a:pt x="743216" y="60985"/>
                  </a:cubicBezTo>
                  <a:cubicBezTo>
                    <a:pt x="747479" y="55597"/>
                    <a:pt x="753641" y="51450"/>
                    <a:pt x="761703" y="48543"/>
                  </a:cubicBezTo>
                  <a:cubicBezTo>
                    <a:pt x="769764" y="45637"/>
                    <a:pt x="779105" y="44183"/>
                    <a:pt x="789724" y="44183"/>
                  </a:cubicBezTo>
                  <a:close/>
                  <a:moveTo>
                    <a:pt x="706664" y="44183"/>
                  </a:moveTo>
                  <a:cubicBezTo>
                    <a:pt x="713718" y="44183"/>
                    <a:pt x="720888" y="46431"/>
                    <a:pt x="728175" y="50927"/>
                  </a:cubicBezTo>
                  <a:lnTo>
                    <a:pt x="720966" y="70344"/>
                  </a:lnTo>
                  <a:cubicBezTo>
                    <a:pt x="715850" y="67321"/>
                    <a:pt x="710734" y="65810"/>
                    <a:pt x="705618" y="65810"/>
                  </a:cubicBezTo>
                  <a:cubicBezTo>
                    <a:pt x="701044" y="65810"/>
                    <a:pt x="696936" y="67186"/>
                    <a:pt x="693293" y="69938"/>
                  </a:cubicBezTo>
                  <a:cubicBezTo>
                    <a:pt x="689650" y="72689"/>
                    <a:pt x="687053" y="76507"/>
                    <a:pt x="685503" y="81390"/>
                  </a:cubicBezTo>
                  <a:cubicBezTo>
                    <a:pt x="683177" y="88832"/>
                    <a:pt x="682015" y="96971"/>
                    <a:pt x="682015" y="105807"/>
                  </a:cubicBezTo>
                  <a:lnTo>
                    <a:pt x="682015" y="170455"/>
                  </a:lnTo>
                  <a:lnTo>
                    <a:pt x="661086" y="170455"/>
                  </a:lnTo>
                  <a:lnTo>
                    <a:pt x="661086" y="46974"/>
                  </a:lnTo>
                  <a:lnTo>
                    <a:pt x="679922" y="46974"/>
                  </a:lnTo>
                  <a:lnTo>
                    <a:pt x="679922" y="65694"/>
                  </a:lnTo>
                  <a:cubicBezTo>
                    <a:pt x="684728" y="56934"/>
                    <a:pt x="689165" y="51160"/>
                    <a:pt x="693235" y="48369"/>
                  </a:cubicBezTo>
                  <a:cubicBezTo>
                    <a:pt x="697304" y="45579"/>
                    <a:pt x="701781" y="44183"/>
                    <a:pt x="706664" y="44183"/>
                  </a:cubicBezTo>
                  <a:close/>
                  <a:moveTo>
                    <a:pt x="361099" y="44183"/>
                  </a:moveTo>
                  <a:cubicBezTo>
                    <a:pt x="371641" y="44183"/>
                    <a:pt x="380207" y="45424"/>
                    <a:pt x="386795" y="47904"/>
                  </a:cubicBezTo>
                  <a:cubicBezTo>
                    <a:pt x="393384" y="50384"/>
                    <a:pt x="398229" y="53504"/>
                    <a:pt x="401329" y="57264"/>
                  </a:cubicBezTo>
                  <a:cubicBezTo>
                    <a:pt x="404430" y="61023"/>
                    <a:pt x="406600" y="65771"/>
                    <a:pt x="407841" y="71507"/>
                  </a:cubicBezTo>
                  <a:cubicBezTo>
                    <a:pt x="408538" y="75073"/>
                    <a:pt x="408887" y="81507"/>
                    <a:pt x="408887" y="90808"/>
                  </a:cubicBezTo>
                  <a:lnTo>
                    <a:pt x="408887" y="118714"/>
                  </a:lnTo>
                  <a:cubicBezTo>
                    <a:pt x="408887" y="138170"/>
                    <a:pt x="409333" y="150475"/>
                    <a:pt x="410224" y="155630"/>
                  </a:cubicBezTo>
                  <a:cubicBezTo>
                    <a:pt x="411116" y="160785"/>
                    <a:pt x="412879" y="165726"/>
                    <a:pt x="415515" y="170455"/>
                  </a:cubicBezTo>
                  <a:lnTo>
                    <a:pt x="393655" y="170455"/>
                  </a:lnTo>
                  <a:cubicBezTo>
                    <a:pt x="391485" y="166114"/>
                    <a:pt x="390090" y="161037"/>
                    <a:pt x="389470" y="155223"/>
                  </a:cubicBezTo>
                  <a:cubicBezTo>
                    <a:pt x="381718" y="161812"/>
                    <a:pt x="374257" y="166463"/>
                    <a:pt x="367087" y="169176"/>
                  </a:cubicBezTo>
                  <a:cubicBezTo>
                    <a:pt x="359917" y="171889"/>
                    <a:pt x="352224" y="173245"/>
                    <a:pt x="344007" y="173245"/>
                  </a:cubicBezTo>
                  <a:cubicBezTo>
                    <a:pt x="330442" y="173245"/>
                    <a:pt x="320017" y="169931"/>
                    <a:pt x="312730" y="163304"/>
                  </a:cubicBezTo>
                  <a:cubicBezTo>
                    <a:pt x="305444" y="156676"/>
                    <a:pt x="301801" y="148208"/>
                    <a:pt x="301801" y="137898"/>
                  </a:cubicBezTo>
                  <a:cubicBezTo>
                    <a:pt x="301801" y="131852"/>
                    <a:pt x="303176" y="126329"/>
                    <a:pt x="305928" y="121330"/>
                  </a:cubicBezTo>
                  <a:cubicBezTo>
                    <a:pt x="308680" y="116330"/>
                    <a:pt x="312284" y="112319"/>
                    <a:pt x="316742" y="109296"/>
                  </a:cubicBezTo>
                  <a:cubicBezTo>
                    <a:pt x="321199" y="106273"/>
                    <a:pt x="326218" y="103986"/>
                    <a:pt x="331799" y="102436"/>
                  </a:cubicBezTo>
                  <a:cubicBezTo>
                    <a:pt x="335907" y="101350"/>
                    <a:pt x="342108" y="100304"/>
                    <a:pt x="350402" y="99296"/>
                  </a:cubicBezTo>
                  <a:cubicBezTo>
                    <a:pt x="367300" y="97281"/>
                    <a:pt x="379742" y="94878"/>
                    <a:pt x="387726" y="92087"/>
                  </a:cubicBezTo>
                  <a:cubicBezTo>
                    <a:pt x="387803" y="89219"/>
                    <a:pt x="387842" y="87398"/>
                    <a:pt x="387842" y="86623"/>
                  </a:cubicBezTo>
                  <a:cubicBezTo>
                    <a:pt x="387842" y="78096"/>
                    <a:pt x="385865" y="72089"/>
                    <a:pt x="381912" y="68600"/>
                  </a:cubicBezTo>
                  <a:cubicBezTo>
                    <a:pt x="376564" y="63872"/>
                    <a:pt x="368618" y="61508"/>
                    <a:pt x="358076" y="61508"/>
                  </a:cubicBezTo>
                  <a:cubicBezTo>
                    <a:pt x="348232" y="61508"/>
                    <a:pt x="340965" y="63232"/>
                    <a:pt x="336275" y="66682"/>
                  </a:cubicBezTo>
                  <a:cubicBezTo>
                    <a:pt x="331586" y="70131"/>
                    <a:pt x="328117" y="76236"/>
                    <a:pt x="325869" y="84995"/>
                  </a:cubicBezTo>
                  <a:lnTo>
                    <a:pt x="305405" y="82204"/>
                  </a:lnTo>
                  <a:cubicBezTo>
                    <a:pt x="307265" y="73445"/>
                    <a:pt x="310327" y="66372"/>
                    <a:pt x="314591" y="60985"/>
                  </a:cubicBezTo>
                  <a:cubicBezTo>
                    <a:pt x="318854" y="55597"/>
                    <a:pt x="325016" y="51450"/>
                    <a:pt x="333078" y="48543"/>
                  </a:cubicBezTo>
                  <a:cubicBezTo>
                    <a:pt x="341139" y="45637"/>
                    <a:pt x="350480" y="44183"/>
                    <a:pt x="361099" y="44183"/>
                  </a:cubicBezTo>
                  <a:close/>
                  <a:moveTo>
                    <a:pt x="226238" y="44183"/>
                  </a:moveTo>
                  <a:cubicBezTo>
                    <a:pt x="242748" y="44183"/>
                    <a:pt x="256236" y="49803"/>
                    <a:pt x="266700" y="61043"/>
                  </a:cubicBezTo>
                  <a:cubicBezTo>
                    <a:pt x="277165" y="72282"/>
                    <a:pt x="282397" y="88095"/>
                    <a:pt x="282397" y="108482"/>
                  </a:cubicBezTo>
                  <a:cubicBezTo>
                    <a:pt x="282397" y="109722"/>
                    <a:pt x="282358" y="111582"/>
                    <a:pt x="282281" y="114063"/>
                  </a:cubicBezTo>
                  <a:lnTo>
                    <a:pt x="190194" y="114063"/>
                  </a:lnTo>
                  <a:cubicBezTo>
                    <a:pt x="190969" y="127628"/>
                    <a:pt x="194806" y="138015"/>
                    <a:pt x="201704" y="145224"/>
                  </a:cubicBezTo>
                  <a:cubicBezTo>
                    <a:pt x="208603" y="152432"/>
                    <a:pt x="217207" y="156037"/>
                    <a:pt x="227517" y="156037"/>
                  </a:cubicBezTo>
                  <a:cubicBezTo>
                    <a:pt x="235191" y="156037"/>
                    <a:pt x="241741" y="154022"/>
                    <a:pt x="247167" y="149991"/>
                  </a:cubicBezTo>
                  <a:cubicBezTo>
                    <a:pt x="252593" y="145960"/>
                    <a:pt x="256895" y="139526"/>
                    <a:pt x="260073" y="130690"/>
                  </a:cubicBezTo>
                  <a:lnTo>
                    <a:pt x="281700" y="133364"/>
                  </a:lnTo>
                  <a:cubicBezTo>
                    <a:pt x="278289" y="145999"/>
                    <a:pt x="271971" y="155804"/>
                    <a:pt x="262747" y="162781"/>
                  </a:cubicBezTo>
                  <a:cubicBezTo>
                    <a:pt x="253523" y="169757"/>
                    <a:pt x="241741" y="173245"/>
                    <a:pt x="227400" y="173245"/>
                  </a:cubicBezTo>
                  <a:cubicBezTo>
                    <a:pt x="209340" y="173245"/>
                    <a:pt x="195019" y="167683"/>
                    <a:pt x="184438" y="156560"/>
                  </a:cubicBezTo>
                  <a:cubicBezTo>
                    <a:pt x="173857" y="145437"/>
                    <a:pt x="168567" y="129837"/>
                    <a:pt x="168567" y="109761"/>
                  </a:cubicBezTo>
                  <a:cubicBezTo>
                    <a:pt x="168567" y="88987"/>
                    <a:pt x="173915" y="72864"/>
                    <a:pt x="184612" y="61392"/>
                  </a:cubicBezTo>
                  <a:cubicBezTo>
                    <a:pt x="195309" y="49919"/>
                    <a:pt x="209185" y="44183"/>
                    <a:pt x="226238" y="44183"/>
                  </a:cubicBezTo>
                  <a:close/>
                  <a:moveTo>
                    <a:pt x="895518" y="3837"/>
                  </a:moveTo>
                  <a:lnTo>
                    <a:pt x="895518" y="46974"/>
                  </a:lnTo>
                  <a:lnTo>
                    <a:pt x="916563" y="46974"/>
                  </a:lnTo>
                  <a:lnTo>
                    <a:pt x="916563" y="63252"/>
                  </a:lnTo>
                  <a:lnTo>
                    <a:pt x="895518" y="63252"/>
                  </a:lnTo>
                  <a:lnTo>
                    <a:pt x="895518" y="135457"/>
                  </a:lnTo>
                  <a:cubicBezTo>
                    <a:pt x="895518" y="141425"/>
                    <a:pt x="895886" y="145262"/>
                    <a:pt x="896622" y="146968"/>
                  </a:cubicBezTo>
                  <a:cubicBezTo>
                    <a:pt x="897359" y="148673"/>
                    <a:pt x="898560" y="150030"/>
                    <a:pt x="900227" y="151037"/>
                  </a:cubicBezTo>
                  <a:cubicBezTo>
                    <a:pt x="901893" y="152045"/>
                    <a:pt x="904277" y="152549"/>
                    <a:pt x="907378" y="152549"/>
                  </a:cubicBezTo>
                  <a:cubicBezTo>
                    <a:pt x="909703" y="152549"/>
                    <a:pt x="912765" y="152277"/>
                    <a:pt x="916563" y="151735"/>
                  </a:cubicBezTo>
                  <a:lnTo>
                    <a:pt x="919586" y="170222"/>
                  </a:lnTo>
                  <a:cubicBezTo>
                    <a:pt x="913695" y="171462"/>
                    <a:pt x="908424" y="172082"/>
                    <a:pt x="903773" y="172082"/>
                  </a:cubicBezTo>
                  <a:cubicBezTo>
                    <a:pt x="896177" y="172082"/>
                    <a:pt x="890286" y="170881"/>
                    <a:pt x="886100" y="168478"/>
                  </a:cubicBezTo>
                  <a:cubicBezTo>
                    <a:pt x="881914" y="166075"/>
                    <a:pt x="878968" y="162916"/>
                    <a:pt x="877263" y="159002"/>
                  </a:cubicBezTo>
                  <a:cubicBezTo>
                    <a:pt x="875558" y="155087"/>
                    <a:pt x="874705" y="146851"/>
                    <a:pt x="874705" y="134294"/>
                  </a:cubicBezTo>
                  <a:lnTo>
                    <a:pt x="874705" y="63252"/>
                  </a:lnTo>
                  <a:lnTo>
                    <a:pt x="859357" y="63252"/>
                  </a:lnTo>
                  <a:lnTo>
                    <a:pt x="859357" y="46974"/>
                  </a:lnTo>
                  <a:lnTo>
                    <a:pt x="874705" y="46974"/>
                  </a:lnTo>
                  <a:lnTo>
                    <a:pt x="874705" y="16394"/>
                  </a:lnTo>
                  <a:close/>
                  <a:moveTo>
                    <a:pt x="543093" y="3837"/>
                  </a:moveTo>
                  <a:lnTo>
                    <a:pt x="543093" y="46974"/>
                  </a:lnTo>
                  <a:lnTo>
                    <a:pt x="564138" y="46974"/>
                  </a:lnTo>
                  <a:lnTo>
                    <a:pt x="564138" y="63252"/>
                  </a:lnTo>
                  <a:lnTo>
                    <a:pt x="543093" y="63252"/>
                  </a:lnTo>
                  <a:lnTo>
                    <a:pt x="543093" y="135457"/>
                  </a:lnTo>
                  <a:cubicBezTo>
                    <a:pt x="543093" y="141425"/>
                    <a:pt x="543461" y="145262"/>
                    <a:pt x="544198" y="146968"/>
                  </a:cubicBezTo>
                  <a:cubicBezTo>
                    <a:pt x="544934" y="148673"/>
                    <a:pt x="546135" y="150030"/>
                    <a:pt x="547802" y="151037"/>
                  </a:cubicBezTo>
                  <a:cubicBezTo>
                    <a:pt x="549468" y="152045"/>
                    <a:pt x="551852" y="152549"/>
                    <a:pt x="554953" y="152549"/>
                  </a:cubicBezTo>
                  <a:cubicBezTo>
                    <a:pt x="557278" y="152549"/>
                    <a:pt x="560340" y="152277"/>
                    <a:pt x="564138" y="151735"/>
                  </a:cubicBezTo>
                  <a:lnTo>
                    <a:pt x="567161" y="170222"/>
                  </a:lnTo>
                  <a:cubicBezTo>
                    <a:pt x="561270" y="171462"/>
                    <a:pt x="555999" y="172082"/>
                    <a:pt x="551348" y="172082"/>
                  </a:cubicBezTo>
                  <a:cubicBezTo>
                    <a:pt x="543752" y="172082"/>
                    <a:pt x="537861" y="170881"/>
                    <a:pt x="533675" y="168478"/>
                  </a:cubicBezTo>
                  <a:cubicBezTo>
                    <a:pt x="529489" y="166075"/>
                    <a:pt x="526544" y="162916"/>
                    <a:pt x="524838" y="159002"/>
                  </a:cubicBezTo>
                  <a:cubicBezTo>
                    <a:pt x="523133" y="155087"/>
                    <a:pt x="522280" y="146851"/>
                    <a:pt x="522280" y="134294"/>
                  </a:cubicBezTo>
                  <a:lnTo>
                    <a:pt x="522280" y="63252"/>
                  </a:lnTo>
                  <a:lnTo>
                    <a:pt x="506932" y="63252"/>
                  </a:lnTo>
                  <a:lnTo>
                    <a:pt x="506932" y="56765"/>
                  </a:lnTo>
                  <a:lnTo>
                    <a:pt x="501891" y="70344"/>
                  </a:lnTo>
                  <a:cubicBezTo>
                    <a:pt x="496775" y="67321"/>
                    <a:pt x="491659" y="65810"/>
                    <a:pt x="486543" y="65810"/>
                  </a:cubicBezTo>
                  <a:cubicBezTo>
                    <a:pt x="481970" y="65810"/>
                    <a:pt x="477861" y="67186"/>
                    <a:pt x="474218" y="69938"/>
                  </a:cubicBezTo>
                  <a:cubicBezTo>
                    <a:pt x="470575" y="72689"/>
                    <a:pt x="467978" y="76507"/>
                    <a:pt x="466428" y="81390"/>
                  </a:cubicBezTo>
                  <a:cubicBezTo>
                    <a:pt x="464102" y="88832"/>
                    <a:pt x="462940" y="96971"/>
                    <a:pt x="462940" y="105807"/>
                  </a:cubicBezTo>
                  <a:lnTo>
                    <a:pt x="462940" y="170455"/>
                  </a:lnTo>
                  <a:lnTo>
                    <a:pt x="442011" y="170455"/>
                  </a:lnTo>
                  <a:lnTo>
                    <a:pt x="442011" y="46974"/>
                  </a:lnTo>
                  <a:lnTo>
                    <a:pt x="460847" y="46974"/>
                  </a:lnTo>
                  <a:lnTo>
                    <a:pt x="460847" y="65694"/>
                  </a:lnTo>
                  <a:cubicBezTo>
                    <a:pt x="465653" y="56934"/>
                    <a:pt x="470090" y="51160"/>
                    <a:pt x="474160" y="48369"/>
                  </a:cubicBezTo>
                  <a:cubicBezTo>
                    <a:pt x="478229" y="45579"/>
                    <a:pt x="482706" y="44183"/>
                    <a:pt x="487589" y="44183"/>
                  </a:cubicBezTo>
                  <a:cubicBezTo>
                    <a:pt x="491116" y="44183"/>
                    <a:pt x="494672" y="44745"/>
                    <a:pt x="498257" y="45869"/>
                  </a:cubicBezTo>
                  <a:lnTo>
                    <a:pt x="506932" y="49916"/>
                  </a:lnTo>
                  <a:lnTo>
                    <a:pt x="506932" y="46974"/>
                  </a:lnTo>
                  <a:lnTo>
                    <a:pt x="522280" y="46974"/>
                  </a:lnTo>
                  <a:lnTo>
                    <a:pt x="522280" y="16394"/>
                  </a:lnTo>
                  <a:close/>
                  <a:moveTo>
                    <a:pt x="7465" y="0"/>
                  </a:moveTo>
                  <a:lnTo>
                    <a:pt x="30022" y="0"/>
                  </a:lnTo>
                  <a:lnTo>
                    <a:pt x="30022" y="69996"/>
                  </a:lnTo>
                  <a:lnTo>
                    <a:pt x="118621" y="69996"/>
                  </a:lnTo>
                  <a:lnTo>
                    <a:pt x="118621" y="0"/>
                  </a:lnTo>
                  <a:lnTo>
                    <a:pt x="141178" y="0"/>
                  </a:lnTo>
                  <a:lnTo>
                    <a:pt x="141178" y="170455"/>
                  </a:lnTo>
                  <a:lnTo>
                    <a:pt x="118621" y="170455"/>
                  </a:lnTo>
                  <a:lnTo>
                    <a:pt x="118621" y="90111"/>
                  </a:lnTo>
                  <a:lnTo>
                    <a:pt x="30022" y="90111"/>
                  </a:lnTo>
                  <a:lnTo>
                    <a:pt x="30022" y="170455"/>
                  </a:lnTo>
                  <a:lnTo>
                    <a:pt x="7465" y="1704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29D4FC5D-9C92-455A-8A4A-35B0CA4E0645}"/>
              </a:ext>
            </a:extLst>
          </p:cNvPr>
          <p:cNvSpPr/>
          <p:nvPr/>
        </p:nvSpPr>
        <p:spPr>
          <a:xfrm>
            <a:off x="4140498" y="1959958"/>
            <a:ext cx="3911004" cy="3911002"/>
          </a:xfrm>
          <a:prstGeom prst="donut">
            <a:avLst>
              <a:gd name="adj" fmla="val 102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schemeClr val="tx1"/>
              </a:solidFill>
              <a:cs typeface="Arial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902569D-C166-4A71-81F7-35E7004E7351}"/>
              </a:ext>
            </a:extLst>
          </p:cNvPr>
          <p:cNvGrpSpPr/>
          <p:nvPr/>
        </p:nvGrpSpPr>
        <p:grpSpPr>
          <a:xfrm>
            <a:off x="8645306" y="1880905"/>
            <a:ext cx="2974086" cy="1323439"/>
            <a:chOff x="2551706" y="4283314"/>
            <a:chExt cx="2076660" cy="132343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3BAD56F-F2E7-4D9B-BC0B-F08C1C1CDC00}"/>
                </a:ext>
              </a:extLst>
            </p:cNvPr>
            <p:cNvSpPr txBox="1"/>
            <p:nvPr/>
          </p:nvSpPr>
          <p:spPr>
            <a:xfrm>
              <a:off x="2551706" y="4560313"/>
              <a:ext cx="2076659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B4D1E01-601B-4BC7-B0A1-B918394926B9}"/>
                </a:ext>
              </a:extLst>
            </p:cNvPr>
            <p:cNvSpPr txBox="1"/>
            <p:nvPr/>
          </p:nvSpPr>
          <p:spPr>
            <a:xfrm>
              <a:off x="2551708" y="4283314"/>
              <a:ext cx="2076658" cy="132343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altLang="ko-KR" sz="2000" b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/>
                </a:rPr>
                <a:t>How does time spent sleeping affect perceived workout intensity?</a:t>
              </a:r>
              <a:endParaRPr lang="en-US" sz="200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3BC382C-A434-4735-AACD-644EFC4BA029}"/>
              </a:ext>
            </a:extLst>
          </p:cNvPr>
          <p:cNvGrpSpPr/>
          <p:nvPr/>
        </p:nvGrpSpPr>
        <p:grpSpPr>
          <a:xfrm>
            <a:off x="8645306" y="3736183"/>
            <a:ext cx="2974086" cy="2246769"/>
            <a:chOff x="2551706" y="3548105"/>
            <a:chExt cx="2076660" cy="177021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06A4A31-A937-45BD-A604-3B71E1892E70}"/>
                </a:ext>
              </a:extLst>
            </p:cNvPr>
            <p:cNvSpPr txBox="1"/>
            <p:nvPr/>
          </p:nvSpPr>
          <p:spPr>
            <a:xfrm>
              <a:off x="2551706" y="4560313"/>
              <a:ext cx="2076659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2DC328B-E956-420B-BEF6-DA6FC8D42864}"/>
                </a:ext>
              </a:extLst>
            </p:cNvPr>
            <p:cNvSpPr txBox="1"/>
            <p:nvPr/>
          </p:nvSpPr>
          <p:spPr>
            <a:xfrm>
              <a:off x="2551708" y="3548105"/>
              <a:ext cx="2076658" cy="177021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altLang="ko-KR" sz="2000" b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/>
                </a:rPr>
                <a:t>For individuals that run the most, do they exhibit any changes in the spread of their heart rate the more they run?</a:t>
              </a:r>
              <a:endParaRPr lang="en-US" sz="200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6A269E5-4957-456F-ABA9-B64270CF6DCF}"/>
              </a:ext>
            </a:extLst>
          </p:cNvPr>
          <p:cNvGrpSpPr/>
          <p:nvPr/>
        </p:nvGrpSpPr>
        <p:grpSpPr>
          <a:xfrm>
            <a:off x="523372" y="1880905"/>
            <a:ext cx="3635444" cy="1569660"/>
            <a:chOff x="2551706" y="4283314"/>
            <a:chExt cx="2538454" cy="156966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025B827-13C6-4BD4-8536-277A7FFBF872}"/>
                </a:ext>
              </a:extLst>
            </p:cNvPr>
            <p:cNvSpPr txBox="1"/>
            <p:nvPr/>
          </p:nvSpPr>
          <p:spPr>
            <a:xfrm>
              <a:off x="2551706" y="4560313"/>
              <a:ext cx="2076659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   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56D108D-4E9D-43BF-A2C7-76A87EBBA40B}"/>
                </a:ext>
              </a:extLst>
            </p:cNvPr>
            <p:cNvSpPr txBox="1"/>
            <p:nvPr/>
          </p:nvSpPr>
          <p:spPr>
            <a:xfrm>
              <a:off x="2551708" y="4283314"/>
              <a:ext cx="2538452" cy="156966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2000" b="1">
                  <a:solidFill>
                    <a:schemeClr val="tx1">
                      <a:lumMod val="65000"/>
                      <a:lumOff val="35000"/>
                    </a:schemeClr>
                  </a:solidFill>
                  <a:ea typeface="+mn-lt"/>
                  <a:cs typeface="+mn-lt"/>
                </a:rPr>
                <a:t>Where and when does timestamp mismatch occur in the Garmin dataset?</a:t>
              </a:r>
              <a:endParaRPr lang="en-US" sz="20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endParaRPr>
            </a:p>
            <a:p>
              <a:pPr algn="r"/>
              <a:endPara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2E7DB0C-DE8B-49D1-A790-2F7DA44A998C}"/>
              </a:ext>
            </a:extLst>
          </p:cNvPr>
          <p:cNvGrpSpPr/>
          <p:nvPr/>
        </p:nvGrpSpPr>
        <p:grpSpPr>
          <a:xfrm>
            <a:off x="523372" y="3733673"/>
            <a:ext cx="3621066" cy="1938992"/>
            <a:chOff x="2551706" y="3347668"/>
            <a:chExt cx="2528415" cy="193899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9BE2329-57C3-4137-8729-D7481CD25187}"/>
                </a:ext>
              </a:extLst>
            </p:cNvPr>
            <p:cNvSpPr txBox="1"/>
            <p:nvPr/>
          </p:nvSpPr>
          <p:spPr>
            <a:xfrm>
              <a:off x="2551706" y="4560313"/>
              <a:ext cx="2076659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32FDBB8-DBAF-4129-A4EE-D2D0BF2553C3}"/>
                </a:ext>
              </a:extLst>
            </p:cNvPr>
            <p:cNvSpPr txBox="1"/>
            <p:nvPr/>
          </p:nvSpPr>
          <p:spPr>
            <a:xfrm>
              <a:off x="2551708" y="3347668"/>
              <a:ext cx="2528413" cy="193899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altLang="ko-KR" sz="2000" b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/>
                </a:rPr>
                <a:t>What patterns can be revealed from using K-Means cluster across all cont. variables? </a:t>
              </a:r>
              <a:br>
                <a:rPr lang="en-US" altLang="ko-KR" sz="2000" b="1">
                  <a:cs typeface="Arial"/>
                </a:rPr>
              </a:br>
              <a:r>
                <a:rPr lang="en-US" altLang="ko-KR" sz="2000" b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/>
                </a:rPr>
                <a:t>(</a:t>
              </a:r>
              <a:r>
                <a:rPr lang="en-US" altLang="ko-KR" sz="2000" b="1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/>
                </a:rPr>
                <a:t>e.g</a:t>
              </a:r>
              <a:r>
                <a:rPr lang="en-US" altLang="ko-KR" sz="2000" b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/>
                </a:rPr>
                <a:t> BPM, Distance, Speed, and Altitude)</a:t>
              </a:r>
              <a:endParaRPr lang="en-US" sz="200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62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733962-9884-4808-A088-E20B0F40CE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cs typeface="Arial"/>
              </a:rPr>
              <a:t>Data Cleaning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2A271-77F9-4902-B458-8E85474A9B05}"/>
              </a:ext>
            </a:extLst>
          </p:cNvPr>
          <p:cNvSpPr txBox="1"/>
          <p:nvPr/>
        </p:nvSpPr>
        <p:spPr>
          <a:xfrm>
            <a:off x="321518" y="1236782"/>
            <a:ext cx="1080576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Arial"/>
              </a:rPr>
              <a:t>Garmin Data</a:t>
            </a:r>
          </a:p>
          <a:p>
            <a:endParaRPr lang="en-US">
              <a:cs typeface="Arial"/>
            </a:endParaRPr>
          </a:p>
          <a:p>
            <a:r>
              <a:rPr lang="en-US">
                <a:cs typeface="Arial"/>
              </a:rPr>
              <a:t>Final </a:t>
            </a:r>
            <a:r>
              <a:rPr lang="en-US" err="1">
                <a:cs typeface="Arial"/>
              </a:rPr>
              <a:t>dataframe</a:t>
            </a:r>
            <a:r>
              <a:rPr lang="en-US">
                <a:cs typeface="Arial"/>
              </a:rPr>
              <a:t> consisted the following columns:</a:t>
            </a:r>
          </a:p>
          <a:p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191AA26-B823-4401-ABBB-052418624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469" y="3820660"/>
            <a:ext cx="7001042" cy="2517577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3447A9F-3CA9-4B93-8032-3B811480D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652523"/>
              </p:ext>
            </p:extLst>
          </p:nvPr>
        </p:nvGraphicFramePr>
        <p:xfrm>
          <a:off x="4062149" y="2391812"/>
          <a:ext cx="4151273" cy="1169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8526">
                  <a:extLst>
                    <a:ext uri="{9D8B030D-6E8A-4147-A177-3AD203B41FA5}">
                      <a16:colId xmlns:a16="http://schemas.microsoft.com/office/drawing/2014/main" val="802105650"/>
                    </a:ext>
                  </a:extLst>
                </a:gridCol>
                <a:gridCol w="2172747">
                  <a:extLst>
                    <a:ext uri="{9D8B030D-6E8A-4147-A177-3AD203B41FA5}">
                      <a16:colId xmlns:a16="http://schemas.microsoft.com/office/drawing/2014/main" val="1432148473"/>
                    </a:ext>
                  </a:extLst>
                </a:gridCol>
              </a:tblGrid>
              <a:tr h="427789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/>
                        <a:t>Subject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686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/>
                        <a:t>Altitude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/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45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/>
                        <a:t>BPM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835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09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8D1A78-23DC-47D5-A4E4-8BE88F6A73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ea typeface="Arial Unicode MS"/>
                <a:cs typeface="+mj-lt"/>
              </a:rPr>
              <a:t>Data Cleaning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B0E7D-9E2C-4FEE-A7BB-8CEF5E3867C7}"/>
              </a:ext>
            </a:extLst>
          </p:cNvPr>
          <p:cNvSpPr txBox="1"/>
          <p:nvPr/>
        </p:nvSpPr>
        <p:spPr>
          <a:xfrm>
            <a:off x="390804" y="134107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Survey Data</a:t>
            </a:r>
            <a:endParaRPr lang="en-US" sz="2400" b="1">
              <a:cs typeface="Arial"/>
            </a:endParaRP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2513313-9F46-4A98-BE31-1B4617B86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067" y="1990274"/>
            <a:ext cx="3101634" cy="2001232"/>
          </a:xfrm>
          <a:prstGeom prst="rect">
            <a:avLst/>
          </a:prstGeom>
        </p:spPr>
      </p:pic>
      <p:pic>
        <p:nvPicPr>
          <p:cNvPr id="6" name="Picture 7" descr="A close up of a keyboard&#10;&#10;Description generated with high confidence">
            <a:extLst>
              <a:ext uri="{FF2B5EF4-FFF2-40B4-BE49-F238E27FC236}">
                <a16:creationId xmlns:a16="http://schemas.microsoft.com/office/drawing/2014/main" id="{E30060EC-FD8F-4A76-BE8D-16596ACEB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975" y="2513075"/>
            <a:ext cx="2743200" cy="2976848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A69B951-CB7D-4DA3-ADA2-DB08C6DB6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4067" y="4232510"/>
            <a:ext cx="3103034" cy="2004894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AD77DC3D-E97F-4024-9A86-54A7D31A7DC9}"/>
              </a:ext>
            </a:extLst>
          </p:cNvPr>
          <p:cNvSpPr/>
          <p:nvPr/>
        </p:nvSpPr>
        <p:spPr>
          <a:xfrm>
            <a:off x="5612386" y="3748598"/>
            <a:ext cx="973666" cy="486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6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D4D141-A83C-43DC-A242-429DCDDCA8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cs typeface="Arial"/>
              </a:rPr>
              <a:t>A Jump in Time</a:t>
            </a:r>
            <a:endParaRPr lang="en-US"/>
          </a:p>
        </p:txBody>
      </p: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06AE110-7591-4C7A-BCD5-EE754F380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996" y="1961702"/>
            <a:ext cx="5294615" cy="3510588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25F5663-8323-4A30-8FF2-55292E9D7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59" y="2096910"/>
            <a:ext cx="6399085" cy="301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59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FEEC9E-3692-41CD-9DD2-448A46CEF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Missing Data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2C1BD-9490-4E95-8607-3A420BDBF31D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Arial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678AE1-1FE7-460A-8C62-747B7FC4C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666110"/>
              </p:ext>
            </p:extLst>
          </p:nvPr>
        </p:nvGraphicFramePr>
        <p:xfrm>
          <a:off x="931333" y="1566333"/>
          <a:ext cx="10119882" cy="3979327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525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0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3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39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>
                          <a:solidFill>
                            <a:schemeClr val="bg1"/>
                          </a:solidFill>
                        </a:rPr>
                        <a:t>Multiple Times </a:t>
                      </a:r>
                      <a:br>
                        <a:rPr lang="en-US" sz="2000" b="1" i="0" u="none" strike="noStrike" noProof="0">
                          <a:solidFill>
                            <a:srgbClr val="FFFFFF"/>
                          </a:solidFill>
                        </a:rPr>
                      </a:br>
                      <a:r>
                        <a:rPr lang="en-US" sz="2000" b="1" i="0" u="none" strike="noStrike" noProof="0">
                          <a:solidFill>
                            <a:schemeClr val="bg1"/>
                          </a:solidFill>
                        </a:rPr>
                        <a:t>In a Run</a:t>
                      </a:r>
                      <a:br>
                        <a:rPr lang="en-US" sz="2000" b="1" i="0" u="none" strike="noStrike" noProof="0">
                          <a:solidFill>
                            <a:srgbClr val="FFFFFF"/>
                          </a:solidFill>
                        </a:rPr>
                      </a:br>
                      <a:r>
                        <a:rPr lang="en-US" sz="2000" b="1" i="0" u="none" strike="noStrike" noProof="0">
                          <a:solidFill>
                            <a:schemeClr val="bg1"/>
                          </a:solidFill>
                        </a:rPr>
                        <a:t>(63 rows)</a:t>
                      </a:r>
                      <a:endParaRPr lang="en-US" sz="20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>
                          <a:solidFill>
                            <a:schemeClr val="bg1"/>
                          </a:solidFill>
                        </a:rPr>
                        <a:t>One Time </a:t>
                      </a:r>
                      <a:br>
                        <a:rPr lang="en-US" sz="2000" b="1" i="0" u="none" strike="noStrike" noProof="0">
                          <a:solidFill>
                            <a:srgbClr val="FFFFFF"/>
                          </a:solidFill>
                        </a:rPr>
                      </a:br>
                      <a:r>
                        <a:rPr lang="en-US" sz="2000" b="1" i="0" u="none" strike="noStrike" noProof="0">
                          <a:solidFill>
                            <a:schemeClr val="bg1"/>
                          </a:solidFill>
                        </a:rPr>
                        <a:t>In a Run </a:t>
                      </a:r>
                      <a:br>
                        <a:rPr lang="en-US" sz="2000" b="1" i="0" u="none" strike="noStrike" noProof="0">
                          <a:solidFill>
                            <a:srgbClr val="FFFFFF"/>
                          </a:solidFill>
                        </a:rPr>
                      </a:br>
                      <a:r>
                        <a:rPr lang="en-US" sz="2000" b="1" i="0" u="none" strike="noStrike" noProof="0">
                          <a:solidFill>
                            <a:schemeClr val="bg1"/>
                          </a:solidFill>
                        </a:rPr>
                        <a:t>(158 rows)</a:t>
                      </a:r>
                      <a:endParaRPr lang="en-US" altLang="ko-KR" sz="20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46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Median Altitude (m</a:t>
                      </a:r>
                      <a:r>
                        <a:rPr lang="en-US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US"/>
                        <a:t>1065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US"/>
                        <a:t>1063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928829"/>
                  </a:ext>
                </a:extLst>
              </a:tr>
              <a:tr h="50846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Median Distance (m)</a:t>
                      </a:r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8638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3589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05286"/>
                  </a:ext>
                </a:extLst>
              </a:tr>
              <a:tr h="50846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/>
                        <a:t>Median </a:t>
                      </a:r>
                      <a:r>
                        <a:rPr lang="en-US"/>
                        <a:t>Speed (m/s)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US" b="0"/>
                        <a:t>0.112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US" b="0"/>
                        <a:t>1.222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457622"/>
                  </a:ext>
                </a:extLst>
              </a:tr>
              <a:tr h="50846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/>
                        <a:t>Median BPM</a:t>
                      </a:r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US"/>
                        <a:t>108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US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565009"/>
                  </a:ext>
                </a:extLst>
              </a:tr>
              <a:tr h="9064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/>
                        <a:t>Median </a:t>
                      </a:r>
                      <a:r>
                        <a:rPr lang="en-US"/>
                        <a:t>Time Difference (H-M-S)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US" b="1"/>
                        <a:t>00:03:05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US" b="1"/>
                        <a:t>3:14:50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179570"/>
                  </a:ext>
                </a:extLst>
              </a:tr>
            </a:tbl>
          </a:graphicData>
        </a:graphic>
      </p:graphicFrame>
      <p:sp>
        <p:nvSpPr>
          <p:cNvPr id="11" name="Rectangle 7">
            <a:extLst>
              <a:ext uri="{FF2B5EF4-FFF2-40B4-BE49-F238E27FC236}">
                <a16:creationId xmlns:a16="http://schemas.microsoft.com/office/drawing/2014/main" id="{040D8CE5-C343-4EFE-A3EF-68E5A0AA5489}"/>
              </a:ext>
            </a:extLst>
          </p:cNvPr>
          <p:cNvSpPr/>
          <p:nvPr/>
        </p:nvSpPr>
        <p:spPr>
          <a:xfrm rot="18900000">
            <a:off x="8514471" y="162794"/>
            <a:ext cx="553190" cy="1237995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18112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21EEEF-15E6-4886-B359-19D6DC2BD5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cs typeface="Arial"/>
              </a:rPr>
              <a:t>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BAA1D5-3A0C-492D-9772-ADCC3E85FDA2}"/>
              </a:ext>
            </a:extLst>
          </p:cNvPr>
          <p:cNvSpPr txBox="1"/>
          <p:nvPr/>
        </p:nvSpPr>
        <p:spPr>
          <a:xfrm>
            <a:off x="206499" y="827935"/>
            <a:ext cx="1080576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Arial"/>
              </a:rPr>
              <a:t>K-Means Cluster</a:t>
            </a:r>
            <a:endParaRPr lang="en-US" b="1"/>
          </a:p>
          <a:p>
            <a:pPr marL="285750" indent="-285750">
              <a:buFont typeface="Arial"/>
              <a:buChar char="•"/>
            </a:pPr>
            <a:r>
              <a:rPr lang="en-US">
                <a:cs typeface="Arial"/>
              </a:rPr>
              <a:t>K-means clustering with 2 clusters was performed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Arial"/>
              </a:rPr>
              <a:t>From the two clusters we can infer that </a:t>
            </a:r>
            <a:r>
              <a:rPr lang="en-US">
                <a:ea typeface="+mn-lt"/>
                <a:cs typeface="+mn-lt"/>
              </a:rPr>
              <a:t>people in higher altitudes tend to run shorter distances when compared to those in lower altitudes</a:t>
            </a:r>
          </a:p>
          <a:p>
            <a:pPr marL="285750" indent="-285750">
              <a:buFont typeface="Arial"/>
              <a:buChar char="•"/>
            </a:pPr>
            <a:endParaRPr lang="en-US">
              <a:ea typeface="Arial Unicode MS"/>
              <a:cs typeface="+mn-lt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8DF11AC-82FD-4F2D-9042-0EFE71A9A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427611"/>
              </p:ext>
            </p:extLst>
          </p:nvPr>
        </p:nvGraphicFramePr>
        <p:xfrm>
          <a:off x="6205435" y="3092388"/>
          <a:ext cx="5372999" cy="1771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9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883"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>
                        <a:latin typeface="+mn-lt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Cluster 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Cluster 1</a:t>
                      </a:r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18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>
                          <a:latin typeface="+mn-lt"/>
                          <a:cs typeface="Arial"/>
                        </a:rPr>
                        <a:t>Mean BPM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defTabSz="9144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US" sz="1200" b="0" i="0" u="none" strike="noStrike" noProof="0">
                          <a:latin typeface="Arial"/>
                        </a:rPr>
                        <a:t>140.27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Arial"/>
                        </a:rPr>
                        <a:t>137.57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230410"/>
                  </a:ext>
                </a:extLst>
              </a:tr>
              <a:tr h="29618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>
                          <a:latin typeface="+mn-lt"/>
                          <a:cs typeface="Arial"/>
                        </a:rPr>
                        <a:t>Mean Altitude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defTabSz="9144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US" sz="1200" b="0" i="0" u="none" strike="noStrike" noProof="0">
                          <a:latin typeface="Arial"/>
                        </a:rPr>
                        <a:t>1094.62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Arial"/>
                        </a:rPr>
                        <a:t>149.46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36047"/>
                  </a:ext>
                </a:extLst>
              </a:tr>
              <a:tr h="29618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>
                          <a:latin typeface="+mn-lt"/>
                          <a:cs typeface="Arial"/>
                        </a:rPr>
                        <a:t>Mean Distance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defTabSz="9144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US" sz="1200" b="0" i="0" u="none" strike="noStrike" noProof="0">
                          <a:latin typeface="Arial"/>
                        </a:rPr>
                        <a:t>7101.39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Arial"/>
                        </a:rPr>
                        <a:t>12026.12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968235"/>
                  </a:ext>
                </a:extLst>
              </a:tr>
              <a:tr h="29618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>
                          <a:latin typeface="+mn-lt"/>
                          <a:cs typeface="Arial"/>
                        </a:rPr>
                        <a:t>Mean Speed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defTabSz="9144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US" sz="1200" b="0" i="0" u="none" strike="noStrike" noProof="0">
                          <a:latin typeface="Arial"/>
                        </a:rPr>
                        <a:t>2.31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Arial"/>
                        </a:rPr>
                        <a:t>2.35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82017"/>
                  </a:ext>
                </a:extLst>
              </a:tr>
            </a:tbl>
          </a:graphicData>
        </a:graphic>
      </p:graphicFrame>
      <p:pic>
        <p:nvPicPr>
          <p:cNvPr id="15" name="Picture 15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B358348D-E5B6-4E70-89F6-6A6CB5D75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51" y="2251229"/>
            <a:ext cx="5051393" cy="402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2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21EEEF-15E6-4886-B359-19D6DC2BD5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cs typeface="Arial"/>
              </a:rPr>
              <a:t>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BAA1D5-3A0C-492D-9772-ADCC3E85FDA2}"/>
              </a:ext>
            </a:extLst>
          </p:cNvPr>
          <p:cNvSpPr txBox="1"/>
          <p:nvPr/>
        </p:nvSpPr>
        <p:spPr>
          <a:xfrm>
            <a:off x="206499" y="827935"/>
            <a:ext cx="108057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</p:txBody>
      </p: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4B4E50B-E2A9-4618-9B28-EC55BE246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58" y="1563315"/>
            <a:ext cx="6886112" cy="4434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28A302-AE38-4F1B-986D-32D6F4763C47}"/>
              </a:ext>
            </a:extLst>
          </p:cNvPr>
          <p:cNvSpPr txBox="1"/>
          <p:nvPr/>
        </p:nvSpPr>
        <p:spPr>
          <a:xfrm>
            <a:off x="6322382" y="1853953"/>
            <a:ext cx="5717215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ea typeface="Arial Unicode MS"/>
                <a:cs typeface="+mn-lt"/>
              </a:rPr>
              <a:t>Associations between sleep and workout intensity: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Arial Unicode MS"/>
                <a:cs typeface="+mn-lt"/>
              </a:rPr>
              <a:t>Survey data was used to determine the amount of sleep and workout intensity for every runner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Average sleep was calculated for each level of workout intensity</a:t>
            </a:r>
            <a:endParaRPr lang="en-US" sz="2400">
              <a:ea typeface="Arial Unicode MS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Arial Unicode MS"/>
                <a:cs typeface="+mn-lt"/>
              </a:rPr>
              <a:t>No strong relationship between sleep and workout intensity</a:t>
            </a:r>
          </a:p>
          <a:p>
            <a:pPr marL="285750" indent="-285750">
              <a:buFont typeface="Arial"/>
              <a:buChar char="•"/>
            </a:pPr>
            <a:endParaRPr lang="en-US">
              <a:ea typeface="Arial Unicode MS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Arial Unicode MS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1378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21EEEF-15E6-4886-B359-19D6DC2BD5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cs typeface="Arial"/>
              </a:rPr>
              <a:t>Results</a:t>
            </a:r>
          </a:p>
        </p:txBody>
      </p:sp>
      <p:pic>
        <p:nvPicPr>
          <p:cNvPr id="4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5C2214C3-C0BB-415A-AA5C-516BCEB8C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5" y="1177386"/>
            <a:ext cx="10445990" cy="5277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D83C83-2559-463A-8681-50C84DDF0F02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597819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7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revision>2</cp:revision>
  <dcterms:created xsi:type="dcterms:W3CDTF">2019-01-14T06:35:35Z</dcterms:created>
  <dcterms:modified xsi:type="dcterms:W3CDTF">2020-05-05T06:27:10Z</dcterms:modified>
</cp:coreProperties>
</file>