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1F2C-33F8-4B6A-833B-816B1BC29247}" type="datetimeFigureOut">
              <a:rPr lang="en-CA" smtClean="0"/>
              <a:t>2021-07-19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D1296-8CBC-44A0-85B4-2AA265B84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14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DA5ECDB-317E-4467-B014-3798194FF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PSES 2020 – Tableau Dashboard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8F23F9D-61D4-4573-BA54-306D8BC01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5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8" y="0"/>
            <a:ext cx="11875409" cy="66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6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580"/>
            <a:ext cx="12192000" cy="67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2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5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8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1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PSES 2020 – Tableau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PSES 2020 Dashboard</dc:title>
  <dc:creator/>
  <cp:lastModifiedBy>Liu, Atlanta</cp:lastModifiedBy>
  <cp:revision>11</cp:revision>
  <dcterms:created xsi:type="dcterms:W3CDTF">2021-06-30T16:16:19Z</dcterms:created>
  <dcterms:modified xsi:type="dcterms:W3CDTF">2021-07-19T15:44:47Z</dcterms:modified>
</cp:coreProperties>
</file>