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20"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CA"/>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CA"/>
          </a:p>
        </p:txBody>
      </p:sp>
      <p:sp>
        <p:nvSpPr>
          <p:cNvPr id="4" name="Date Placeholder 3"/>
          <p:cNvSpPr>
            <a:spLocks noGrp="1"/>
          </p:cNvSpPr>
          <p:nvPr>
            <p:ph type="dt" sz="half" idx="10"/>
          </p:nvPr>
        </p:nvSpPr>
        <p:spPr/>
        <p:txBody>
          <a:bodyPr/>
          <a:lstStyle/>
          <a:p>
            <a:fld id="{3F3DF5EE-C486-4996-B21D-DD79FD591549}" type="datetimeFigureOut">
              <a:rPr lang="en-CA" smtClean="0"/>
              <a:t>2019-11-01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11B0224-9885-429C-8E66-C4AFCD825A7F}" type="slidenum">
              <a:rPr lang="en-CA" smtClean="0"/>
              <a:t>‹#›</a:t>
            </a:fld>
            <a:endParaRPr lang="en-CA"/>
          </a:p>
        </p:txBody>
      </p:sp>
    </p:spTree>
    <p:extLst>
      <p:ext uri="{BB962C8B-B14F-4D97-AF65-F5344CB8AC3E}">
        <p14:creationId xmlns:p14="http://schemas.microsoft.com/office/powerpoint/2010/main" val="3607656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3F3DF5EE-C486-4996-B21D-DD79FD591549}" type="datetimeFigureOut">
              <a:rPr lang="en-CA" smtClean="0"/>
              <a:t>2019-11-01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11B0224-9885-429C-8E66-C4AFCD825A7F}" type="slidenum">
              <a:rPr lang="en-CA" smtClean="0"/>
              <a:t>‹#›</a:t>
            </a:fld>
            <a:endParaRPr lang="en-CA"/>
          </a:p>
        </p:txBody>
      </p:sp>
    </p:spTree>
    <p:extLst>
      <p:ext uri="{BB962C8B-B14F-4D97-AF65-F5344CB8AC3E}">
        <p14:creationId xmlns:p14="http://schemas.microsoft.com/office/powerpoint/2010/main" val="1279589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3F3DF5EE-C486-4996-B21D-DD79FD591549}" type="datetimeFigureOut">
              <a:rPr lang="en-CA" smtClean="0"/>
              <a:t>2019-11-01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11B0224-9885-429C-8E66-C4AFCD825A7F}" type="slidenum">
              <a:rPr lang="en-CA" smtClean="0"/>
              <a:t>‹#›</a:t>
            </a:fld>
            <a:endParaRPr lang="en-CA"/>
          </a:p>
        </p:txBody>
      </p:sp>
    </p:spTree>
    <p:extLst>
      <p:ext uri="{BB962C8B-B14F-4D97-AF65-F5344CB8AC3E}">
        <p14:creationId xmlns:p14="http://schemas.microsoft.com/office/powerpoint/2010/main" val="975318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10"/>
          </p:nvPr>
        </p:nvSpPr>
        <p:spPr/>
        <p:txBody>
          <a:bodyPr/>
          <a:lstStyle/>
          <a:p>
            <a:fld id="{3F3DF5EE-C486-4996-B21D-DD79FD591549}" type="datetimeFigureOut">
              <a:rPr lang="en-CA" smtClean="0"/>
              <a:t>2019-11-01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11B0224-9885-429C-8E66-C4AFCD825A7F}" type="slidenum">
              <a:rPr lang="en-CA" smtClean="0"/>
              <a:t>‹#›</a:t>
            </a:fld>
            <a:endParaRPr lang="en-CA"/>
          </a:p>
        </p:txBody>
      </p:sp>
    </p:spTree>
    <p:extLst>
      <p:ext uri="{BB962C8B-B14F-4D97-AF65-F5344CB8AC3E}">
        <p14:creationId xmlns:p14="http://schemas.microsoft.com/office/powerpoint/2010/main" val="4104548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CA"/>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3F3DF5EE-C486-4996-B21D-DD79FD591549}" type="datetimeFigureOut">
              <a:rPr lang="en-CA" smtClean="0"/>
              <a:t>2019-11-01</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A11B0224-9885-429C-8E66-C4AFCD825A7F}" type="slidenum">
              <a:rPr lang="en-CA" smtClean="0"/>
              <a:t>‹#›</a:t>
            </a:fld>
            <a:endParaRPr lang="en-CA"/>
          </a:p>
        </p:txBody>
      </p:sp>
    </p:spTree>
    <p:extLst>
      <p:ext uri="{BB962C8B-B14F-4D97-AF65-F5344CB8AC3E}">
        <p14:creationId xmlns:p14="http://schemas.microsoft.com/office/powerpoint/2010/main" val="2418252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Date Placeholder 4"/>
          <p:cNvSpPr>
            <a:spLocks noGrp="1"/>
          </p:cNvSpPr>
          <p:nvPr>
            <p:ph type="dt" sz="half" idx="10"/>
          </p:nvPr>
        </p:nvSpPr>
        <p:spPr/>
        <p:txBody>
          <a:bodyPr/>
          <a:lstStyle/>
          <a:p>
            <a:fld id="{3F3DF5EE-C486-4996-B21D-DD79FD591549}" type="datetimeFigureOut">
              <a:rPr lang="en-CA" smtClean="0"/>
              <a:t>2019-11-01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11B0224-9885-429C-8E66-C4AFCD825A7F}" type="slidenum">
              <a:rPr lang="en-CA" smtClean="0"/>
              <a:t>‹#›</a:t>
            </a:fld>
            <a:endParaRPr lang="en-CA"/>
          </a:p>
        </p:txBody>
      </p:sp>
    </p:spTree>
    <p:extLst>
      <p:ext uri="{BB962C8B-B14F-4D97-AF65-F5344CB8AC3E}">
        <p14:creationId xmlns:p14="http://schemas.microsoft.com/office/powerpoint/2010/main" val="408495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CA"/>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Date Placeholder 6"/>
          <p:cNvSpPr>
            <a:spLocks noGrp="1"/>
          </p:cNvSpPr>
          <p:nvPr>
            <p:ph type="dt" sz="half" idx="10"/>
          </p:nvPr>
        </p:nvSpPr>
        <p:spPr/>
        <p:txBody>
          <a:bodyPr/>
          <a:lstStyle/>
          <a:p>
            <a:fld id="{3F3DF5EE-C486-4996-B21D-DD79FD591549}" type="datetimeFigureOut">
              <a:rPr lang="en-CA" smtClean="0"/>
              <a:t>2019-11-01</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A11B0224-9885-429C-8E66-C4AFCD825A7F}" type="slidenum">
              <a:rPr lang="en-CA" smtClean="0"/>
              <a:t>‹#›</a:t>
            </a:fld>
            <a:endParaRPr lang="en-CA"/>
          </a:p>
        </p:txBody>
      </p:sp>
    </p:spTree>
    <p:extLst>
      <p:ext uri="{BB962C8B-B14F-4D97-AF65-F5344CB8AC3E}">
        <p14:creationId xmlns:p14="http://schemas.microsoft.com/office/powerpoint/2010/main" val="579811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Date Placeholder 2"/>
          <p:cNvSpPr>
            <a:spLocks noGrp="1"/>
          </p:cNvSpPr>
          <p:nvPr>
            <p:ph type="dt" sz="half" idx="10"/>
          </p:nvPr>
        </p:nvSpPr>
        <p:spPr/>
        <p:txBody>
          <a:bodyPr/>
          <a:lstStyle/>
          <a:p>
            <a:fld id="{3F3DF5EE-C486-4996-B21D-DD79FD591549}" type="datetimeFigureOut">
              <a:rPr lang="en-CA" smtClean="0"/>
              <a:t>2019-11-01</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A11B0224-9885-429C-8E66-C4AFCD825A7F}" type="slidenum">
              <a:rPr lang="en-CA" smtClean="0"/>
              <a:t>‹#›</a:t>
            </a:fld>
            <a:endParaRPr lang="en-CA"/>
          </a:p>
        </p:txBody>
      </p:sp>
    </p:spTree>
    <p:extLst>
      <p:ext uri="{BB962C8B-B14F-4D97-AF65-F5344CB8AC3E}">
        <p14:creationId xmlns:p14="http://schemas.microsoft.com/office/powerpoint/2010/main" val="3356940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3DF5EE-C486-4996-B21D-DD79FD591549}" type="datetimeFigureOut">
              <a:rPr lang="en-CA" smtClean="0"/>
              <a:t>2019-11-01</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A11B0224-9885-429C-8E66-C4AFCD825A7F}" type="slidenum">
              <a:rPr lang="en-CA" smtClean="0"/>
              <a:t>‹#›</a:t>
            </a:fld>
            <a:endParaRPr lang="en-CA"/>
          </a:p>
        </p:txBody>
      </p:sp>
    </p:spTree>
    <p:extLst>
      <p:ext uri="{BB962C8B-B14F-4D97-AF65-F5344CB8AC3E}">
        <p14:creationId xmlns:p14="http://schemas.microsoft.com/office/powerpoint/2010/main" val="1550084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F3DF5EE-C486-4996-B21D-DD79FD591549}" type="datetimeFigureOut">
              <a:rPr lang="en-CA" smtClean="0"/>
              <a:t>2019-11-01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11B0224-9885-429C-8E66-C4AFCD825A7F}" type="slidenum">
              <a:rPr lang="en-CA" smtClean="0"/>
              <a:t>‹#›</a:t>
            </a:fld>
            <a:endParaRPr lang="en-CA"/>
          </a:p>
        </p:txBody>
      </p:sp>
    </p:spTree>
    <p:extLst>
      <p:ext uri="{BB962C8B-B14F-4D97-AF65-F5344CB8AC3E}">
        <p14:creationId xmlns:p14="http://schemas.microsoft.com/office/powerpoint/2010/main" val="10224210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CA"/>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F3DF5EE-C486-4996-B21D-DD79FD591549}" type="datetimeFigureOut">
              <a:rPr lang="en-CA" smtClean="0"/>
              <a:t>2019-11-01</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A11B0224-9885-429C-8E66-C4AFCD825A7F}" type="slidenum">
              <a:rPr lang="en-CA" smtClean="0"/>
              <a:t>‹#›</a:t>
            </a:fld>
            <a:endParaRPr lang="en-CA"/>
          </a:p>
        </p:txBody>
      </p:sp>
    </p:spTree>
    <p:extLst>
      <p:ext uri="{BB962C8B-B14F-4D97-AF65-F5344CB8AC3E}">
        <p14:creationId xmlns:p14="http://schemas.microsoft.com/office/powerpoint/2010/main" val="1943273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CA"/>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3DF5EE-C486-4996-B21D-DD79FD591549}" type="datetimeFigureOut">
              <a:rPr lang="en-CA" smtClean="0"/>
              <a:t>2019-11-01</a:t>
            </a:fld>
            <a:endParaRPr lang="en-CA"/>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1B0224-9885-429C-8E66-C4AFCD825A7F}" type="slidenum">
              <a:rPr lang="en-CA" smtClean="0"/>
              <a:t>‹#›</a:t>
            </a:fld>
            <a:endParaRPr lang="en-CA"/>
          </a:p>
        </p:txBody>
      </p:sp>
    </p:spTree>
    <p:extLst>
      <p:ext uri="{BB962C8B-B14F-4D97-AF65-F5344CB8AC3E}">
        <p14:creationId xmlns:p14="http://schemas.microsoft.com/office/powerpoint/2010/main" val="215622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hyperlink" Target="https://shiny.rstudio.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hyperlink" Target="https://whalemap.ocean.dal.ca/WhaleMap/" TargetMode="External"/><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R/Shiny</a:t>
            </a:r>
            <a:endParaRPr lang="en-CA" dirty="0"/>
          </a:p>
        </p:txBody>
      </p:sp>
      <p:sp>
        <p:nvSpPr>
          <p:cNvPr id="3" name="Subtitle 2"/>
          <p:cNvSpPr>
            <a:spLocks noGrp="1"/>
          </p:cNvSpPr>
          <p:nvPr>
            <p:ph type="subTitle" idx="1"/>
          </p:nvPr>
        </p:nvSpPr>
        <p:spPr/>
        <p:txBody>
          <a:bodyPr/>
          <a:lstStyle/>
          <a:p>
            <a:r>
              <a:rPr lang="en-US" dirty="0" smtClean="0"/>
              <a:t>Clark Richards and Chantelle Layton</a:t>
            </a:r>
          </a:p>
          <a:p>
            <a:r>
              <a:rPr lang="en-US" dirty="0" smtClean="0"/>
              <a:t>2019-11-01</a:t>
            </a:r>
            <a:endParaRPr lang="en-CA" dirty="0"/>
          </a:p>
        </p:txBody>
      </p:sp>
    </p:spTree>
    <p:extLst>
      <p:ext uri="{BB962C8B-B14F-4D97-AF65-F5344CB8AC3E}">
        <p14:creationId xmlns:p14="http://schemas.microsoft.com/office/powerpoint/2010/main" val="30582809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Shiny?</a:t>
            </a:r>
            <a:endParaRPr lang="en-CA" dirty="0"/>
          </a:p>
        </p:txBody>
      </p:sp>
      <p:sp>
        <p:nvSpPr>
          <p:cNvPr id="3" name="Content Placeholder 2"/>
          <p:cNvSpPr>
            <a:spLocks noGrp="1"/>
          </p:cNvSpPr>
          <p:nvPr>
            <p:ph idx="1"/>
          </p:nvPr>
        </p:nvSpPr>
        <p:spPr/>
        <p:txBody>
          <a:bodyPr/>
          <a:lstStyle/>
          <a:p>
            <a:r>
              <a:rPr lang="en-CA" dirty="0" smtClean="0"/>
              <a:t>“Shiny is an open source R package that provides an elegant and powerful web framework for building web applications using R. Shiny helps you turn your analyses into interactive web applications without requiring HTML, CSS, or JavaScript knowledge”</a:t>
            </a:r>
          </a:p>
          <a:p>
            <a:r>
              <a:rPr lang="en-CA" dirty="0" smtClean="0">
                <a:hlinkClick r:id="rId2"/>
              </a:rPr>
              <a:t>https://shiny.rstudio.com</a:t>
            </a:r>
            <a:endParaRPr lang="en-CA" dirty="0" smtClean="0"/>
          </a:p>
          <a:p>
            <a:endParaRPr lang="en-US" dirty="0"/>
          </a:p>
          <a:p>
            <a:r>
              <a:rPr lang="en-CA" dirty="0" smtClean="0"/>
              <a:t>2 essential elements:</a:t>
            </a:r>
          </a:p>
          <a:p>
            <a:pPr lvl="1"/>
            <a:r>
              <a:rPr lang="en-CA" dirty="0" smtClean="0"/>
              <a:t>- a user interface, i.e. `</a:t>
            </a:r>
            <a:r>
              <a:rPr lang="en-CA" dirty="0" err="1" smtClean="0"/>
              <a:t>ui</a:t>
            </a:r>
            <a:r>
              <a:rPr lang="en-CA" dirty="0" smtClean="0"/>
              <a:t>`</a:t>
            </a:r>
          </a:p>
          <a:p>
            <a:pPr lvl="1"/>
            <a:r>
              <a:rPr lang="en-CA" dirty="0" smtClean="0"/>
              <a:t>- a `server`, which contains the code for the app</a:t>
            </a:r>
            <a:endParaRPr lang="en-CA" dirty="0"/>
          </a:p>
        </p:txBody>
      </p:sp>
    </p:spTree>
    <p:extLst>
      <p:ext uri="{BB962C8B-B14F-4D97-AF65-F5344CB8AC3E}">
        <p14:creationId xmlns:p14="http://schemas.microsoft.com/office/powerpoint/2010/main" val="20757015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UI: user interface</a:t>
            </a:r>
            <a:endParaRPr lang="en-CA" dirty="0"/>
          </a:p>
        </p:txBody>
      </p:sp>
      <p:pic>
        <p:nvPicPr>
          <p:cNvPr id="11" name="Content Placeholder 10"/>
          <p:cNvPicPr>
            <a:picLocks noGrp="1" noChangeAspect="1"/>
          </p:cNvPicPr>
          <p:nvPr>
            <p:ph sz="half" idx="2"/>
          </p:nvPr>
        </p:nvPicPr>
        <p:blipFill>
          <a:blip r:embed="rId2"/>
          <a:stretch>
            <a:fillRect/>
          </a:stretch>
        </p:blipFill>
        <p:spPr>
          <a:xfrm>
            <a:off x="6817183" y="1825625"/>
            <a:ext cx="3891633" cy="4351338"/>
          </a:xfrm>
          <a:prstGeom prst="rect">
            <a:avLst/>
          </a:prstGeom>
        </p:spPr>
      </p:pic>
      <p:pic>
        <p:nvPicPr>
          <p:cNvPr id="16" name="Content Placeholder 15"/>
          <p:cNvPicPr>
            <a:picLocks noGrp="1" noChangeAspect="1"/>
          </p:cNvPicPr>
          <p:nvPr>
            <p:ph sz="half" idx="1"/>
          </p:nvPr>
        </p:nvPicPr>
        <p:blipFill>
          <a:blip r:embed="rId3"/>
          <a:stretch>
            <a:fillRect/>
          </a:stretch>
        </p:blipFill>
        <p:spPr>
          <a:xfrm>
            <a:off x="838200" y="2824250"/>
            <a:ext cx="5181600" cy="2354088"/>
          </a:xfrm>
          <a:prstGeom prst="rect">
            <a:avLst/>
          </a:prstGeom>
        </p:spPr>
      </p:pic>
    </p:spTree>
    <p:extLst>
      <p:ext uri="{BB962C8B-B14F-4D97-AF65-F5344CB8AC3E}">
        <p14:creationId xmlns:p14="http://schemas.microsoft.com/office/powerpoint/2010/main" val="31517007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Server: the code that runs the app</a:t>
            </a:r>
            <a:endParaRPr lang="en-CA" dirty="0"/>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783650" y="1825625"/>
            <a:ext cx="3290699" cy="4351338"/>
          </a:xfrm>
        </p:spPr>
      </p:pic>
      <p:sp>
        <p:nvSpPr>
          <p:cNvPr id="4" name="Content Placeholder 3"/>
          <p:cNvSpPr>
            <a:spLocks noGrp="1"/>
          </p:cNvSpPr>
          <p:nvPr>
            <p:ph sz="half" idx="2"/>
          </p:nvPr>
        </p:nvSpPr>
        <p:spPr/>
        <p:txBody>
          <a:bodyPr/>
          <a:lstStyle/>
          <a:p>
            <a:r>
              <a:rPr lang="en-US" dirty="0" smtClean="0"/>
              <a:t>Normal R code that performs the numeric/data/plotting tasks that the app is designed to use</a:t>
            </a:r>
            <a:endParaRPr lang="en-CA" dirty="0"/>
          </a:p>
        </p:txBody>
      </p:sp>
    </p:spTree>
    <p:extLst>
      <p:ext uri="{BB962C8B-B14F-4D97-AF65-F5344CB8AC3E}">
        <p14:creationId xmlns:p14="http://schemas.microsoft.com/office/powerpoint/2010/main" val="7991749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350369" y="4187477"/>
            <a:ext cx="4540494" cy="2534669"/>
          </a:xfrm>
          <a:prstGeom prst="rect">
            <a:avLst/>
          </a:prstGeom>
        </p:spPr>
      </p:pic>
      <p:sp>
        <p:nvSpPr>
          <p:cNvPr id="2" name="Title 1"/>
          <p:cNvSpPr>
            <a:spLocks noGrp="1"/>
          </p:cNvSpPr>
          <p:nvPr>
            <p:ph type="title"/>
          </p:nvPr>
        </p:nvSpPr>
        <p:spPr/>
        <p:txBody>
          <a:bodyPr/>
          <a:lstStyle/>
          <a:p>
            <a:r>
              <a:rPr lang="en-US" dirty="0" smtClean="0"/>
              <a:t>How to use Shiny?</a:t>
            </a:r>
            <a:endParaRPr lang="en-CA" dirty="0"/>
          </a:p>
        </p:txBody>
      </p:sp>
      <p:sp>
        <p:nvSpPr>
          <p:cNvPr id="3" name="Content Placeholder 2"/>
          <p:cNvSpPr>
            <a:spLocks noGrp="1"/>
          </p:cNvSpPr>
          <p:nvPr>
            <p:ph idx="1"/>
          </p:nvPr>
        </p:nvSpPr>
        <p:spPr/>
        <p:txBody>
          <a:bodyPr/>
          <a:lstStyle/>
          <a:p>
            <a:r>
              <a:rPr lang="en-US" dirty="0" smtClean="0"/>
              <a:t>With </a:t>
            </a:r>
            <a:r>
              <a:rPr lang="en-US" dirty="0" err="1" smtClean="0"/>
              <a:t>Rstudio</a:t>
            </a:r>
            <a:r>
              <a:rPr lang="en-US" dirty="0" smtClean="0"/>
              <a:t>, on a local machine: </a:t>
            </a:r>
          </a:p>
          <a:p>
            <a:endParaRPr lang="en-US" dirty="0" smtClean="0"/>
          </a:p>
          <a:p>
            <a:r>
              <a:rPr lang="en-US" dirty="0" smtClean="0"/>
              <a:t>Shinyapps.io (free, but limited bandwidth) </a:t>
            </a:r>
          </a:p>
          <a:p>
            <a:r>
              <a:rPr lang="en-US" dirty="0" smtClean="0"/>
              <a:t>Shiny-server</a:t>
            </a:r>
          </a:p>
          <a:p>
            <a:pPr lvl="1"/>
            <a:r>
              <a:rPr lang="en-US" dirty="0" smtClean="0"/>
              <a:t>E.g. Dal/DFO </a:t>
            </a:r>
            <a:r>
              <a:rPr lang="en-CA" dirty="0" smtClean="0">
                <a:hlinkClick r:id="rId3"/>
              </a:rPr>
              <a:t>https://whalemap.ocean.dal.ca/WhaleMap/</a:t>
            </a:r>
            <a:endParaRPr lang="en-CA" dirty="0" smtClean="0"/>
          </a:p>
          <a:p>
            <a:pPr lvl="1"/>
            <a:endParaRPr lang="en-US" dirty="0"/>
          </a:p>
          <a:p>
            <a:pPr lvl="1"/>
            <a:r>
              <a:rPr lang="en-US" dirty="0" smtClean="0"/>
              <a:t>New DFO shiny server initiative …</a:t>
            </a:r>
            <a:endParaRPr lang="en-CA" dirty="0"/>
          </a:p>
        </p:txBody>
      </p:sp>
      <p:pic>
        <p:nvPicPr>
          <p:cNvPr id="4" name="Picture 3"/>
          <p:cNvPicPr>
            <a:picLocks noChangeAspect="1"/>
          </p:cNvPicPr>
          <p:nvPr/>
        </p:nvPicPr>
        <p:blipFill>
          <a:blip r:embed="rId4"/>
          <a:stretch>
            <a:fillRect/>
          </a:stretch>
        </p:blipFill>
        <p:spPr>
          <a:xfrm>
            <a:off x="6173666" y="1690688"/>
            <a:ext cx="2737194" cy="750521"/>
          </a:xfrm>
          <a:prstGeom prst="rect">
            <a:avLst/>
          </a:prstGeom>
        </p:spPr>
      </p:pic>
      <p:cxnSp>
        <p:nvCxnSpPr>
          <p:cNvPr id="7" name="Curved Connector 6"/>
          <p:cNvCxnSpPr/>
          <p:nvPr/>
        </p:nvCxnSpPr>
        <p:spPr>
          <a:xfrm flipV="1">
            <a:off x="7350369" y="2214999"/>
            <a:ext cx="1002323" cy="923856"/>
          </a:xfrm>
          <a:prstGeom prst="curvedConnector3">
            <a:avLst>
              <a:gd name="adj1" fmla="val 108772"/>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p:cNvPicPr>
            <a:picLocks noChangeAspect="1"/>
          </p:cNvPicPr>
          <p:nvPr/>
        </p:nvPicPr>
        <p:blipFill>
          <a:blip r:embed="rId5"/>
          <a:stretch>
            <a:fillRect/>
          </a:stretch>
        </p:blipFill>
        <p:spPr>
          <a:xfrm>
            <a:off x="402981" y="4999526"/>
            <a:ext cx="6410325" cy="1571625"/>
          </a:xfrm>
          <a:prstGeom prst="rect">
            <a:avLst/>
          </a:prstGeom>
        </p:spPr>
      </p:pic>
    </p:spTree>
    <p:extLst>
      <p:ext uri="{BB962C8B-B14F-4D97-AF65-F5344CB8AC3E}">
        <p14:creationId xmlns:p14="http://schemas.microsoft.com/office/powerpoint/2010/main" val="3972703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TotalTime>
  <Words>147</Words>
  <Application>Microsoft Office PowerPoint</Application>
  <PresentationFormat>Widescreen</PresentationFormat>
  <Paragraphs>21</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Introduction to R/Shiny</vt:lpstr>
      <vt:lpstr>What is Shiny?</vt:lpstr>
      <vt:lpstr>UI: user interface</vt:lpstr>
      <vt:lpstr>Server: the code that runs the app</vt:lpstr>
      <vt:lpstr>How to use Shiny?</vt:lpstr>
    </vt:vector>
  </TitlesOfParts>
  <Company>DFO-MPO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R/Shiny</dc:title>
  <dc:creator>Richards, Clark</dc:creator>
  <cp:lastModifiedBy>Richards, Clark</cp:lastModifiedBy>
  <cp:revision>6</cp:revision>
  <dcterms:created xsi:type="dcterms:W3CDTF">2019-11-01T13:47:55Z</dcterms:created>
  <dcterms:modified xsi:type="dcterms:W3CDTF">2019-11-01T14:09:20Z</dcterms:modified>
</cp:coreProperties>
</file>