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66" d="100"/>
          <a:sy n="66" d="100"/>
        </p:scale>
        <p:origin x="-2357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10" Type="http://schemas.openxmlformats.org/officeDocument/2006/relationships/image" Target="../media/image31.png"/><Relationship Id="rId19" Type="http://schemas.openxmlformats.org/officeDocument/2006/relationships/image" Target="../media/image180.png"/><Relationship Id="rId31" Type="http://schemas.openxmlformats.org/officeDocument/2006/relationships/image" Target="../media/image34.png"/><Relationship Id="rId4" Type="http://schemas.openxmlformats.org/officeDocument/2006/relationships/image" Target="../media/image3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42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26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32.png"/><Relationship Id="rId20" Type="http://schemas.openxmlformats.org/officeDocument/2006/relationships/image" Target="../media/image4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24" Type="http://schemas.openxmlformats.org/officeDocument/2006/relationships/image" Target="../media/image45.png"/><Relationship Id="rId32" Type="http://schemas.openxmlformats.org/officeDocument/2006/relationships/image" Target="../media/image34.png"/><Relationship Id="rId5" Type="http://schemas.openxmlformats.org/officeDocument/2006/relationships/image" Target="../media/image35.png"/><Relationship Id="rId15" Type="http://schemas.openxmlformats.org/officeDocument/2006/relationships/image" Target="../media/image12.png"/><Relationship Id="rId23" Type="http://schemas.openxmlformats.org/officeDocument/2006/relationships/image" Target="../media/image44.png"/><Relationship Id="rId28" Type="http://schemas.openxmlformats.org/officeDocument/2006/relationships/image" Target="../media/image47.png"/><Relationship Id="rId10" Type="http://schemas.openxmlformats.org/officeDocument/2006/relationships/image" Target="../media/image7.png"/><Relationship Id="rId19" Type="http://schemas.openxmlformats.org/officeDocument/2006/relationships/image" Target="../media/image42.png"/><Relationship Id="rId31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6.png"/><Relationship Id="rId14" Type="http://schemas.openxmlformats.org/officeDocument/2006/relationships/image" Target="../media/image40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in worker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before t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2392835" cy="27462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061" r="12044" b="9571"/>
          <a:stretch/>
        </p:blipFill>
        <p:spPr>
          <a:xfrm>
            <a:off x="8126324" y="10362824"/>
            <a:ext cx="1920388" cy="149123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56318"/>
                <a:ext cx="105060" cy="198965"/>
              </a:xfrm>
              <a:prstGeom prst="rect">
                <a:avLst/>
              </a:prstGeom>
              <a:blipFill>
                <a:blip r:embed="rId18"/>
                <a:stretch>
                  <a:fillRect l="-52941" r="-10000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3001" r="12039" b="8878"/>
          <a:stretch/>
        </p:blipFill>
        <p:spPr>
          <a:xfrm>
            <a:off x="8097243" y="12272033"/>
            <a:ext cx="1950997" cy="152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202491"/>
              </a:xfrm>
              <a:prstGeom prst="rect">
                <a:avLst/>
              </a:prstGeom>
              <a:blipFill>
                <a:blip r:embed="rId20"/>
                <a:stretch>
                  <a:fillRect l="-52941" r="-22352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  <m:sub/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12" y="12802486"/>
                <a:ext cx="3864873" cy="10502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271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as members of z are selected to have a score close to threshold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z) are given have a lower score closed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function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690032"/>
              </a:xfrm>
              <a:prstGeom prst="rect">
                <a:avLst/>
              </a:prstGeom>
              <a:blipFill>
                <a:blip r:embed="rId30"/>
                <a:stretch>
                  <a:fillRect r="-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6CABA2-467B-4664-BFA8-8287BD4BF167}"/>
              </a:ext>
            </a:extLst>
          </p:cNvPr>
          <p:cNvSpPr/>
          <p:nvPr/>
        </p:nvSpPr>
        <p:spPr>
          <a:xfrm>
            <a:off x="8118640" y="10348092"/>
            <a:ext cx="1901922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A92C012-E746-4B0C-9DF4-1A8C2A240DAC}"/>
              </a:ext>
            </a:extLst>
          </p:cNvPr>
          <p:cNvSpPr/>
          <p:nvPr/>
        </p:nvSpPr>
        <p:spPr>
          <a:xfrm>
            <a:off x="8097243" y="12280795"/>
            <a:ext cx="1920187" cy="1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12027" y="3661276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7622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59107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76971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521506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77655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6669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4957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32453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712670"/>
            <a:ext cx="1123385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82143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7" t="10998" r="9254" b="10312"/>
          <a:stretch/>
        </p:blipFill>
        <p:spPr>
          <a:xfrm>
            <a:off x="7975599" y="10303007"/>
            <a:ext cx="2147078" cy="1536580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2298" r="9479" b="11047"/>
          <a:stretch/>
        </p:blipFill>
        <p:spPr>
          <a:xfrm>
            <a:off x="7975599" y="12278387"/>
            <a:ext cx="2130633" cy="14968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blipFill>
                <a:blip r:embed="rId19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blipFill>
                <a:blip r:embed="rId20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83811"/>
            <a:ext cx="1116000" cy="195072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is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its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are randomly selected to have a score close to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remaining nodes (D) are given a lower score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10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67896" y="9194641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12027" y="3661276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/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6E8D4C-A647-0D46-9F9E-92F9C4EC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126678"/>
                <a:ext cx="2004716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7368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519129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61640" y="936697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/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01E1E9-12A9-0140-BD84-283DA665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4474724"/>
                <a:ext cx="1536639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/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2A9068-B255-764E-88D7-771931C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25" y="9028943"/>
                <a:ext cx="392223" cy="291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pattFill prst="dashVert">
            <a:fgClr>
              <a:schemeClr val="tx2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pattFill prst="dashVert">
              <a:fgClr>
                <a:schemeClr val="accent1"/>
              </a:fgClr>
              <a:bgClr>
                <a:schemeClr val="accent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7622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59107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14837" cy="274627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712859" cy="274627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35587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50" y="8594923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76971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521506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77655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791746"/>
            <a:ext cx="1123385" cy="195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6669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4957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32453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712670"/>
            <a:ext cx="1123385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82143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accent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7" t="10998" r="9254" b="10312"/>
          <a:stretch/>
        </p:blipFill>
        <p:spPr>
          <a:xfrm>
            <a:off x="7975599" y="10303007"/>
            <a:ext cx="2147078" cy="1536580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847658"/>
                <a:ext cx="74723" cy="198965"/>
              </a:xfrm>
              <a:prstGeom prst="rect">
                <a:avLst/>
              </a:prstGeom>
              <a:blipFill>
                <a:blip r:embed="rId18"/>
                <a:stretch>
                  <a:fillRect l="-75000" r="-18333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197198" y="10332119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313321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093875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2298" r="9479" b="11047"/>
          <a:stretch/>
        </p:blipFill>
        <p:spPr>
          <a:xfrm>
            <a:off x="7975599" y="12278387"/>
            <a:ext cx="2130633" cy="14968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76" y="13797522"/>
                <a:ext cx="1351456" cy="198965"/>
              </a:xfrm>
              <a:prstGeom prst="rect">
                <a:avLst/>
              </a:prstGeom>
              <a:blipFill>
                <a:blip r:embed="rId19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032" y="13007731"/>
                <a:ext cx="3326079" cy="985013"/>
              </a:xfrm>
              <a:prstGeom prst="rect">
                <a:avLst/>
              </a:prstGeom>
              <a:blipFill>
                <a:blip r:embed="rId20"/>
                <a:stretch>
                  <a:fillRect r="-547" b="-24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302513"/>
            <a:ext cx="0" cy="149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11120" y="12064026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83811"/>
            <a:ext cx="1116000" cy="195072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accent3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228" y="9893915"/>
                <a:ext cx="1398351" cy="577081"/>
              </a:xfrm>
              <a:prstGeom prst="rect">
                <a:avLst/>
              </a:prstGeom>
              <a:blipFill>
                <a:blip r:embed="rId2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883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2993384" cy="274627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791405" cy="274627"/>
              </a:xfrm>
              <a:prstGeom prst="rect">
                <a:avLst/>
              </a:prstGeom>
              <a:blipFill>
                <a:blip r:embed="rId2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83869" cy="394532"/>
              </a:xfrm>
              <a:prstGeom prst="rect">
                <a:avLst/>
              </a:prstGeom>
              <a:blipFill>
                <a:blip r:embed="rId2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is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its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C are randomly selected to have a score close to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remaining nodes (D) are given a lower score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23044"/>
              </a:xfrm>
              <a:prstGeom prst="rect">
                <a:avLst/>
              </a:prstGeom>
              <a:blipFill>
                <a:blip r:embed="rId30"/>
                <a:stretch>
                  <a:fillRect b="-10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97670" y="9173689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C57"/>
      </a:accent1>
      <a:accent2>
        <a:srgbClr val="78D2E6"/>
      </a:accent2>
      <a:accent3>
        <a:srgbClr val="DE4661"/>
      </a:accent3>
      <a:accent4>
        <a:srgbClr val="E39EBE"/>
      </a:accent4>
      <a:accent5>
        <a:srgbClr val="FABC57"/>
      </a:accent5>
      <a:accent6>
        <a:srgbClr val="70AD47"/>
      </a:accent6>
      <a:hlink>
        <a:srgbClr val="78D2E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1199</Words>
  <Application>Microsoft Office PowerPoint</Application>
  <PresentationFormat>Custom</PresentationFormat>
  <Paragraphs>236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34</cp:revision>
  <dcterms:created xsi:type="dcterms:W3CDTF">2019-05-24T14:37:14Z</dcterms:created>
  <dcterms:modified xsi:type="dcterms:W3CDTF">2019-06-24T16:11:40Z</dcterms:modified>
</cp:coreProperties>
</file>