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</p:sldIdLst>
  <p:sldSz cx="22993350" cy="17657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AEE0"/>
    <a:srgbClr val="CAC6E0"/>
    <a:srgbClr val="D1A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94"/>
  </p:normalViewPr>
  <p:slideViewPr>
    <p:cSldViewPr snapToGrid="0" snapToObjects="1">
      <p:cViewPr>
        <p:scale>
          <a:sx n="65" d="100"/>
          <a:sy n="65" d="100"/>
        </p:scale>
        <p:origin x="-104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4501" y="2889825"/>
            <a:ext cx="19544348" cy="6147517"/>
          </a:xfrm>
        </p:spPr>
        <p:txBody>
          <a:bodyPr anchor="b"/>
          <a:lstStyle>
            <a:lvl1pPr algn="ctr">
              <a:defRPr sz="15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4169" y="9274414"/>
            <a:ext cx="17245013" cy="4263204"/>
          </a:xfrm>
        </p:spPr>
        <p:txBody>
          <a:bodyPr/>
          <a:lstStyle>
            <a:lvl1pPr marL="0" indent="0" algn="ctr">
              <a:buNone/>
              <a:defRPr sz="6035"/>
            </a:lvl1pPr>
            <a:lvl2pPr marL="1149675" indent="0" algn="ctr">
              <a:buNone/>
              <a:defRPr sz="5029"/>
            </a:lvl2pPr>
            <a:lvl3pPr marL="2299350" indent="0" algn="ctr">
              <a:buNone/>
              <a:defRPr sz="4526"/>
            </a:lvl3pPr>
            <a:lvl4pPr marL="3449025" indent="0" algn="ctr">
              <a:buNone/>
              <a:defRPr sz="4023"/>
            </a:lvl4pPr>
            <a:lvl5pPr marL="4598700" indent="0" algn="ctr">
              <a:buNone/>
              <a:defRPr sz="4023"/>
            </a:lvl5pPr>
            <a:lvl6pPr marL="5748376" indent="0" algn="ctr">
              <a:buNone/>
              <a:defRPr sz="4023"/>
            </a:lvl6pPr>
            <a:lvl7pPr marL="6898051" indent="0" algn="ctr">
              <a:buNone/>
              <a:defRPr sz="4023"/>
            </a:lvl7pPr>
            <a:lvl8pPr marL="8047726" indent="0" algn="ctr">
              <a:buNone/>
              <a:defRPr sz="4023"/>
            </a:lvl8pPr>
            <a:lvl9pPr marL="9197401" indent="0" algn="ctr">
              <a:buNone/>
              <a:defRPr sz="40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5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6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54617" y="940112"/>
            <a:ext cx="4957941" cy="14964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0794" y="940112"/>
            <a:ext cx="14586406" cy="149641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8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0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819" y="4402183"/>
            <a:ext cx="19831764" cy="7345138"/>
          </a:xfrm>
        </p:spPr>
        <p:txBody>
          <a:bodyPr anchor="b"/>
          <a:lstStyle>
            <a:lvl1pPr>
              <a:defRPr sz="15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8819" y="11816809"/>
            <a:ext cx="19831764" cy="3862634"/>
          </a:xfrm>
        </p:spPr>
        <p:txBody>
          <a:bodyPr/>
          <a:lstStyle>
            <a:lvl1pPr marL="0" indent="0">
              <a:buNone/>
              <a:defRPr sz="6035">
                <a:solidFill>
                  <a:schemeClr val="tx1"/>
                </a:solidFill>
              </a:defRPr>
            </a:lvl1pPr>
            <a:lvl2pPr marL="1149675" indent="0">
              <a:buNone/>
              <a:defRPr sz="5029">
                <a:solidFill>
                  <a:schemeClr val="tx1">
                    <a:tint val="75000"/>
                  </a:schemeClr>
                </a:solidFill>
              </a:defRPr>
            </a:lvl2pPr>
            <a:lvl3pPr marL="2299350" indent="0">
              <a:buNone/>
              <a:defRPr sz="4526">
                <a:solidFill>
                  <a:schemeClr val="tx1">
                    <a:tint val="75000"/>
                  </a:schemeClr>
                </a:solidFill>
              </a:defRPr>
            </a:lvl3pPr>
            <a:lvl4pPr marL="3449025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4pPr>
            <a:lvl5pPr marL="4598700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5pPr>
            <a:lvl6pPr marL="5748376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6pPr>
            <a:lvl7pPr marL="6898051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7pPr>
            <a:lvl8pPr marL="8047726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8pPr>
            <a:lvl9pPr marL="9197401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7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0793" y="4700562"/>
            <a:ext cx="9772174" cy="11203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40383" y="4700562"/>
            <a:ext cx="9772174" cy="11203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7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940116"/>
            <a:ext cx="19831764" cy="3413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790" y="4328606"/>
            <a:ext cx="9727263" cy="2121383"/>
          </a:xfrm>
        </p:spPr>
        <p:txBody>
          <a:bodyPr anchor="b"/>
          <a:lstStyle>
            <a:lvl1pPr marL="0" indent="0">
              <a:buNone/>
              <a:defRPr sz="6035" b="1"/>
            </a:lvl1pPr>
            <a:lvl2pPr marL="1149675" indent="0">
              <a:buNone/>
              <a:defRPr sz="5029" b="1"/>
            </a:lvl2pPr>
            <a:lvl3pPr marL="2299350" indent="0">
              <a:buNone/>
              <a:defRPr sz="4526" b="1"/>
            </a:lvl3pPr>
            <a:lvl4pPr marL="3449025" indent="0">
              <a:buNone/>
              <a:defRPr sz="4023" b="1"/>
            </a:lvl4pPr>
            <a:lvl5pPr marL="4598700" indent="0">
              <a:buNone/>
              <a:defRPr sz="4023" b="1"/>
            </a:lvl5pPr>
            <a:lvl6pPr marL="5748376" indent="0">
              <a:buNone/>
              <a:defRPr sz="4023" b="1"/>
            </a:lvl6pPr>
            <a:lvl7pPr marL="6898051" indent="0">
              <a:buNone/>
              <a:defRPr sz="4023" b="1"/>
            </a:lvl7pPr>
            <a:lvl8pPr marL="8047726" indent="0">
              <a:buNone/>
              <a:defRPr sz="4023" b="1"/>
            </a:lvl8pPr>
            <a:lvl9pPr marL="9197401" indent="0">
              <a:buNone/>
              <a:defRPr sz="40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790" y="6449989"/>
            <a:ext cx="9727263" cy="9486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40385" y="4328606"/>
            <a:ext cx="9775169" cy="2121383"/>
          </a:xfrm>
        </p:spPr>
        <p:txBody>
          <a:bodyPr anchor="b"/>
          <a:lstStyle>
            <a:lvl1pPr marL="0" indent="0">
              <a:buNone/>
              <a:defRPr sz="6035" b="1"/>
            </a:lvl1pPr>
            <a:lvl2pPr marL="1149675" indent="0">
              <a:buNone/>
              <a:defRPr sz="5029" b="1"/>
            </a:lvl2pPr>
            <a:lvl3pPr marL="2299350" indent="0">
              <a:buNone/>
              <a:defRPr sz="4526" b="1"/>
            </a:lvl3pPr>
            <a:lvl4pPr marL="3449025" indent="0">
              <a:buNone/>
              <a:defRPr sz="4023" b="1"/>
            </a:lvl4pPr>
            <a:lvl5pPr marL="4598700" indent="0">
              <a:buNone/>
              <a:defRPr sz="4023" b="1"/>
            </a:lvl5pPr>
            <a:lvl6pPr marL="5748376" indent="0">
              <a:buNone/>
              <a:defRPr sz="4023" b="1"/>
            </a:lvl6pPr>
            <a:lvl7pPr marL="6898051" indent="0">
              <a:buNone/>
              <a:defRPr sz="4023" b="1"/>
            </a:lvl7pPr>
            <a:lvl8pPr marL="8047726" indent="0">
              <a:buNone/>
              <a:defRPr sz="4023" b="1"/>
            </a:lvl8pPr>
            <a:lvl9pPr marL="9197401" indent="0">
              <a:buNone/>
              <a:defRPr sz="40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40385" y="6449989"/>
            <a:ext cx="9775169" cy="9486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8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7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4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1177184"/>
            <a:ext cx="7415954" cy="4120145"/>
          </a:xfrm>
        </p:spPr>
        <p:txBody>
          <a:bodyPr anchor="b"/>
          <a:lstStyle>
            <a:lvl1pPr>
              <a:defRPr sz="8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5169" y="2542395"/>
            <a:ext cx="11640383" cy="12548457"/>
          </a:xfrm>
        </p:spPr>
        <p:txBody>
          <a:bodyPr/>
          <a:lstStyle>
            <a:lvl1pPr>
              <a:defRPr sz="8047"/>
            </a:lvl1pPr>
            <a:lvl2pPr>
              <a:defRPr sz="7041"/>
            </a:lvl2pPr>
            <a:lvl3pPr>
              <a:defRPr sz="6035"/>
            </a:lvl3pPr>
            <a:lvl4pPr>
              <a:defRPr sz="5029"/>
            </a:lvl4pPr>
            <a:lvl5pPr>
              <a:defRPr sz="5029"/>
            </a:lvl5pPr>
            <a:lvl6pPr>
              <a:defRPr sz="5029"/>
            </a:lvl6pPr>
            <a:lvl7pPr>
              <a:defRPr sz="5029"/>
            </a:lvl7pPr>
            <a:lvl8pPr>
              <a:defRPr sz="5029"/>
            </a:lvl8pPr>
            <a:lvl9pPr>
              <a:defRPr sz="5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788" y="5297329"/>
            <a:ext cx="7415954" cy="9813957"/>
          </a:xfrm>
        </p:spPr>
        <p:txBody>
          <a:bodyPr/>
          <a:lstStyle>
            <a:lvl1pPr marL="0" indent="0">
              <a:buNone/>
              <a:defRPr sz="4023"/>
            </a:lvl1pPr>
            <a:lvl2pPr marL="1149675" indent="0">
              <a:buNone/>
              <a:defRPr sz="3520"/>
            </a:lvl2pPr>
            <a:lvl3pPr marL="2299350" indent="0">
              <a:buNone/>
              <a:defRPr sz="3018"/>
            </a:lvl3pPr>
            <a:lvl4pPr marL="3449025" indent="0">
              <a:buNone/>
              <a:defRPr sz="2515"/>
            </a:lvl4pPr>
            <a:lvl5pPr marL="4598700" indent="0">
              <a:buNone/>
              <a:defRPr sz="2515"/>
            </a:lvl5pPr>
            <a:lvl6pPr marL="5748376" indent="0">
              <a:buNone/>
              <a:defRPr sz="2515"/>
            </a:lvl6pPr>
            <a:lvl7pPr marL="6898051" indent="0">
              <a:buNone/>
              <a:defRPr sz="2515"/>
            </a:lvl7pPr>
            <a:lvl8pPr marL="8047726" indent="0">
              <a:buNone/>
              <a:defRPr sz="2515"/>
            </a:lvl8pPr>
            <a:lvl9pPr marL="9197401" indent="0">
              <a:buNone/>
              <a:defRPr sz="2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2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1177184"/>
            <a:ext cx="7415954" cy="4120145"/>
          </a:xfrm>
        </p:spPr>
        <p:txBody>
          <a:bodyPr anchor="b"/>
          <a:lstStyle>
            <a:lvl1pPr>
              <a:defRPr sz="8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75169" y="2542395"/>
            <a:ext cx="11640383" cy="12548457"/>
          </a:xfrm>
        </p:spPr>
        <p:txBody>
          <a:bodyPr anchor="t"/>
          <a:lstStyle>
            <a:lvl1pPr marL="0" indent="0">
              <a:buNone/>
              <a:defRPr sz="8047"/>
            </a:lvl1pPr>
            <a:lvl2pPr marL="1149675" indent="0">
              <a:buNone/>
              <a:defRPr sz="7041"/>
            </a:lvl2pPr>
            <a:lvl3pPr marL="2299350" indent="0">
              <a:buNone/>
              <a:defRPr sz="6035"/>
            </a:lvl3pPr>
            <a:lvl4pPr marL="3449025" indent="0">
              <a:buNone/>
              <a:defRPr sz="5029"/>
            </a:lvl4pPr>
            <a:lvl5pPr marL="4598700" indent="0">
              <a:buNone/>
              <a:defRPr sz="5029"/>
            </a:lvl5pPr>
            <a:lvl6pPr marL="5748376" indent="0">
              <a:buNone/>
              <a:defRPr sz="5029"/>
            </a:lvl6pPr>
            <a:lvl7pPr marL="6898051" indent="0">
              <a:buNone/>
              <a:defRPr sz="5029"/>
            </a:lvl7pPr>
            <a:lvl8pPr marL="8047726" indent="0">
              <a:buNone/>
              <a:defRPr sz="5029"/>
            </a:lvl8pPr>
            <a:lvl9pPr marL="9197401" indent="0">
              <a:buNone/>
              <a:defRPr sz="50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788" y="5297329"/>
            <a:ext cx="7415954" cy="9813957"/>
          </a:xfrm>
        </p:spPr>
        <p:txBody>
          <a:bodyPr/>
          <a:lstStyle>
            <a:lvl1pPr marL="0" indent="0">
              <a:buNone/>
              <a:defRPr sz="4023"/>
            </a:lvl1pPr>
            <a:lvl2pPr marL="1149675" indent="0">
              <a:buNone/>
              <a:defRPr sz="3520"/>
            </a:lvl2pPr>
            <a:lvl3pPr marL="2299350" indent="0">
              <a:buNone/>
              <a:defRPr sz="3018"/>
            </a:lvl3pPr>
            <a:lvl4pPr marL="3449025" indent="0">
              <a:buNone/>
              <a:defRPr sz="2515"/>
            </a:lvl4pPr>
            <a:lvl5pPr marL="4598700" indent="0">
              <a:buNone/>
              <a:defRPr sz="2515"/>
            </a:lvl5pPr>
            <a:lvl6pPr marL="5748376" indent="0">
              <a:buNone/>
              <a:defRPr sz="2515"/>
            </a:lvl6pPr>
            <a:lvl7pPr marL="6898051" indent="0">
              <a:buNone/>
              <a:defRPr sz="2515"/>
            </a:lvl7pPr>
            <a:lvl8pPr marL="8047726" indent="0">
              <a:buNone/>
              <a:defRPr sz="2515"/>
            </a:lvl8pPr>
            <a:lvl9pPr marL="9197401" indent="0">
              <a:buNone/>
              <a:defRPr sz="2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0793" y="940116"/>
            <a:ext cx="19831764" cy="3413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0793" y="4700562"/>
            <a:ext cx="19831764" cy="11203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0793" y="16366134"/>
            <a:ext cx="5173504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9E602-F0C0-A341-BA27-94B3C88CB2CA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6547" y="16366134"/>
            <a:ext cx="7760256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39053" y="16366134"/>
            <a:ext cx="5173504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3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299350" rtl="0" eaLnBrk="1" latinLnBrk="0" hangingPunct="1">
        <a:lnSpc>
          <a:spcPct val="90000"/>
        </a:lnSpc>
        <a:spcBef>
          <a:spcPct val="0"/>
        </a:spcBef>
        <a:buNone/>
        <a:defRPr sz="110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4838" indent="-574838" algn="l" defTabSz="2299350" rtl="0" eaLnBrk="1" latinLnBrk="0" hangingPunct="1">
        <a:lnSpc>
          <a:spcPct val="90000"/>
        </a:lnSpc>
        <a:spcBef>
          <a:spcPts val="2515"/>
        </a:spcBef>
        <a:buFont typeface="Arial" panose="020B0604020202020204" pitchFamily="34" charset="0"/>
        <a:buChar char="•"/>
        <a:defRPr sz="7041" kern="1200">
          <a:solidFill>
            <a:schemeClr val="tx1"/>
          </a:solidFill>
          <a:latin typeface="+mn-lt"/>
          <a:ea typeface="+mn-ea"/>
          <a:cs typeface="+mn-cs"/>
        </a:defRPr>
      </a:lvl1pPr>
      <a:lvl2pPr marL="172451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6035" kern="1200">
          <a:solidFill>
            <a:schemeClr val="tx1"/>
          </a:solidFill>
          <a:latin typeface="+mn-lt"/>
          <a:ea typeface="+mn-ea"/>
          <a:cs typeface="+mn-cs"/>
        </a:defRPr>
      </a:lvl2pPr>
      <a:lvl3pPr marL="287418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5029" kern="1200">
          <a:solidFill>
            <a:schemeClr val="tx1"/>
          </a:solidFill>
          <a:latin typeface="+mn-lt"/>
          <a:ea typeface="+mn-ea"/>
          <a:cs typeface="+mn-cs"/>
        </a:defRPr>
      </a:lvl3pPr>
      <a:lvl4pPr marL="402386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4pPr>
      <a:lvl5pPr marL="517353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5pPr>
      <a:lvl6pPr marL="632321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6pPr>
      <a:lvl7pPr marL="747288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7pPr>
      <a:lvl8pPr marL="862256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8pPr>
      <a:lvl9pPr marL="9772239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1pPr>
      <a:lvl2pPr marL="1149675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2pPr>
      <a:lvl3pPr marL="229935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3pPr>
      <a:lvl4pPr marL="3449025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4pPr>
      <a:lvl5pPr marL="459870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5pPr>
      <a:lvl6pPr marL="5748376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6pPr>
      <a:lvl7pPr marL="6898051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7pPr>
      <a:lvl8pPr marL="8047726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8pPr>
      <a:lvl9pPr marL="9197401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5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0.png"/><Relationship Id="rId26" Type="http://schemas.openxmlformats.org/officeDocument/2006/relationships/image" Target="../media/image250.png"/><Relationship Id="rId21" Type="http://schemas.openxmlformats.org/officeDocument/2006/relationships/image" Target="../media/image200.png"/><Relationship Id="rId7" Type="http://schemas.openxmlformats.org/officeDocument/2006/relationships/image" Target="../media/image6.png"/><Relationship Id="rId12" Type="http://schemas.openxmlformats.org/officeDocument/2006/relationships/image" Target="../media/image110.png"/><Relationship Id="rId17" Type="http://schemas.openxmlformats.org/officeDocument/2006/relationships/image" Target="../media/image160.png"/><Relationship Id="rId25" Type="http://schemas.openxmlformats.org/officeDocument/2006/relationships/image" Target="../media/image24.png"/><Relationship Id="rId2" Type="http://schemas.openxmlformats.org/officeDocument/2006/relationships/image" Target="../media/image29.png"/><Relationship Id="rId20" Type="http://schemas.openxmlformats.org/officeDocument/2006/relationships/image" Target="../media/image190.png"/><Relationship Id="rId29" Type="http://schemas.openxmlformats.org/officeDocument/2006/relationships/image" Target="../media/image2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20.png"/><Relationship Id="rId28" Type="http://schemas.openxmlformats.org/officeDocument/2006/relationships/image" Target="../media/image270.png"/><Relationship Id="rId10" Type="http://schemas.openxmlformats.org/officeDocument/2006/relationships/image" Target="../media/image31.png"/><Relationship Id="rId19" Type="http://schemas.openxmlformats.org/officeDocument/2006/relationships/image" Target="../media/image180.png"/><Relationship Id="rId31" Type="http://schemas.openxmlformats.org/officeDocument/2006/relationships/image" Target="../media/image34.png"/><Relationship Id="rId4" Type="http://schemas.openxmlformats.org/officeDocument/2006/relationships/image" Target="../media/image35.png"/><Relationship Id="rId9" Type="http://schemas.openxmlformats.org/officeDocument/2006/relationships/image" Target="../media/image30.png"/><Relationship Id="rId14" Type="http://schemas.openxmlformats.org/officeDocument/2006/relationships/image" Target="../media/image32.png"/><Relationship Id="rId22" Type="http://schemas.openxmlformats.org/officeDocument/2006/relationships/image" Target="../media/image21.png"/><Relationship Id="rId27" Type="http://schemas.openxmlformats.org/officeDocument/2006/relationships/image" Target="../media/image260.png"/><Relationship Id="rId30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39.png"/><Relationship Id="rId18" Type="http://schemas.openxmlformats.org/officeDocument/2006/relationships/image" Target="../media/image41.png"/><Relationship Id="rId26" Type="http://schemas.openxmlformats.org/officeDocument/2006/relationships/image" Target="../media/image24.png"/><Relationship Id="rId3" Type="http://schemas.openxmlformats.org/officeDocument/2006/relationships/image" Target="../media/image36.png"/><Relationship Id="rId7" Type="http://schemas.openxmlformats.org/officeDocument/2006/relationships/image" Target="../media/image5.png"/><Relationship Id="rId12" Type="http://schemas.openxmlformats.org/officeDocument/2006/relationships/image" Target="../media/image31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29.png"/><Relationship Id="rId16" Type="http://schemas.openxmlformats.org/officeDocument/2006/relationships/image" Target="../media/image32.png"/><Relationship Id="rId20" Type="http://schemas.openxmlformats.org/officeDocument/2006/relationships/image" Target="../media/image43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30.png"/><Relationship Id="rId24" Type="http://schemas.openxmlformats.org/officeDocument/2006/relationships/image" Target="../media/image45.png"/><Relationship Id="rId32" Type="http://schemas.openxmlformats.org/officeDocument/2006/relationships/image" Target="../media/image34.png"/><Relationship Id="rId5" Type="http://schemas.openxmlformats.org/officeDocument/2006/relationships/image" Target="../media/image35.png"/><Relationship Id="rId15" Type="http://schemas.openxmlformats.org/officeDocument/2006/relationships/image" Target="../media/image12.png"/><Relationship Id="rId23" Type="http://schemas.openxmlformats.org/officeDocument/2006/relationships/image" Target="../media/image44.png"/><Relationship Id="rId28" Type="http://schemas.openxmlformats.org/officeDocument/2006/relationships/image" Target="../media/image47.png"/><Relationship Id="rId10" Type="http://schemas.openxmlformats.org/officeDocument/2006/relationships/image" Target="../media/image7.png"/><Relationship Id="rId19" Type="http://schemas.openxmlformats.org/officeDocument/2006/relationships/image" Target="../media/image42.png"/><Relationship Id="rId31" Type="http://schemas.openxmlformats.org/officeDocument/2006/relationships/image" Target="../media/image33.png"/><Relationship Id="rId4" Type="http://schemas.openxmlformats.org/officeDocument/2006/relationships/image" Target="../media/image37.png"/><Relationship Id="rId9" Type="http://schemas.openxmlformats.org/officeDocument/2006/relationships/image" Target="../media/image6.png"/><Relationship Id="rId14" Type="http://schemas.openxmlformats.org/officeDocument/2006/relationships/image" Target="../media/image40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26" Type="http://schemas.openxmlformats.org/officeDocument/2006/relationships/image" Target="../media/image73.png"/><Relationship Id="rId3" Type="http://schemas.openxmlformats.org/officeDocument/2006/relationships/image" Target="../media/image51.png"/><Relationship Id="rId21" Type="http://schemas.openxmlformats.org/officeDocument/2006/relationships/image" Target="../media/image68.png"/><Relationship Id="rId7" Type="http://schemas.openxmlformats.org/officeDocument/2006/relationships/image" Target="../media/image55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2" Type="http://schemas.openxmlformats.org/officeDocument/2006/relationships/image" Target="../media/image50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15.png"/><Relationship Id="rId24" Type="http://schemas.openxmlformats.org/officeDocument/2006/relationships/image" Target="../media/image71.png"/><Relationship Id="rId5" Type="http://schemas.openxmlformats.org/officeDocument/2006/relationships/image" Target="../media/image53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28" Type="http://schemas.openxmlformats.org/officeDocument/2006/relationships/image" Target="../media/image75.png"/><Relationship Id="rId10" Type="http://schemas.openxmlformats.org/officeDocument/2006/relationships/image" Target="../media/image58.png"/><Relationship Id="rId19" Type="http://schemas.openxmlformats.org/officeDocument/2006/relationships/image" Target="../media/image66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Relationship Id="rId27" Type="http://schemas.openxmlformats.org/officeDocument/2006/relationships/image" Target="../media/image74.png"/><Relationship Id="rId30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39.png"/><Relationship Id="rId18" Type="http://schemas.openxmlformats.org/officeDocument/2006/relationships/image" Target="../media/image41.png"/><Relationship Id="rId26" Type="http://schemas.openxmlformats.org/officeDocument/2006/relationships/image" Target="../media/image24.png"/><Relationship Id="rId3" Type="http://schemas.openxmlformats.org/officeDocument/2006/relationships/image" Target="../media/image36.png"/><Relationship Id="rId7" Type="http://schemas.openxmlformats.org/officeDocument/2006/relationships/image" Target="../media/image5.png"/><Relationship Id="rId12" Type="http://schemas.openxmlformats.org/officeDocument/2006/relationships/image" Target="../media/image31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29.png"/><Relationship Id="rId16" Type="http://schemas.openxmlformats.org/officeDocument/2006/relationships/image" Target="../media/image32.png"/><Relationship Id="rId20" Type="http://schemas.openxmlformats.org/officeDocument/2006/relationships/image" Target="../media/image43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30.png"/><Relationship Id="rId24" Type="http://schemas.openxmlformats.org/officeDocument/2006/relationships/image" Target="../media/image45.png"/><Relationship Id="rId32" Type="http://schemas.openxmlformats.org/officeDocument/2006/relationships/image" Target="../media/image34.png"/><Relationship Id="rId5" Type="http://schemas.openxmlformats.org/officeDocument/2006/relationships/image" Target="../media/image35.png"/><Relationship Id="rId15" Type="http://schemas.openxmlformats.org/officeDocument/2006/relationships/image" Target="../media/image12.png"/><Relationship Id="rId23" Type="http://schemas.openxmlformats.org/officeDocument/2006/relationships/image" Target="../media/image44.png"/><Relationship Id="rId28" Type="http://schemas.openxmlformats.org/officeDocument/2006/relationships/image" Target="../media/image47.png"/><Relationship Id="rId10" Type="http://schemas.openxmlformats.org/officeDocument/2006/relationships/image" Target="../media/image7.png"/><Relationship Id="rId19" Type="http://schemas.openxmlformats.org/officeDocument/2006/relationships/image" Target="../media/image42.png"/><Relationship Id="rId31" Type="http://schemas.openxmlformats.org/officeDocument/2006/relationships/image" Target="../media/image33.png"/><Relationship Id="rId4" Type="http://schemas.openxmlformats.org/officeDocument/2006/relationships/image" Target="../media/image37.png"/><Relationship Id="rId9" Type="http://schemas.openxmlformats.org/officeDocument/2006/relationships/image" Target="../media/image6.png"/><Relationship Id="rId14" Type="http://schemas.openxmlformats.org/officeDocument/2006/relationships/image" Target="../media/image40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31C8C-3D99-A54A-846B-F84A9A8E31FA}"/>
              </a:ext>
            </a:extLst>
          </p:cNvPr>
          <p:cNvSpPr/>
          <p:nvPr/>
        </p:nvSpPr>
        <p:spPr>
          <a:xfrm>
            <a:off x="4506745" y="3562509"/>
            <a:ext cx="14390855" cy="1053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39BF4-BEFA-E848-B0F9-6B414B012EDF}"/>
              </a:ext>
            </a:extLst>
          </p:cNvPr>
          <p:cNvSpPr/>
          <p:nvPr/>
        </p:nvSpPr>
        <p:spPr>
          <a:xfrm>
            <a:off x="12211908" y="4006431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8FDB5C-C3EE-6349-B09A-79179E6363D7}"/>
                  </a:ext>
                </a:extLst>
              </p:cNvPr>
              <p:cNvSpPr txBox="1"/>
              <p:nvPr/>
            </p:nvSpPr>
            <p:spPr>
              <a:xfrm>
                <a:off x="13185466" y="403805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8FDB5C-C3EE-6349-B09A-79179E636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5466" y="4038051"/>
                <a:ext cx="1097897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/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6979778-E151-4244-8760-21C662CCDC87}"/>
              </a:ext>
            </a:extLst>
          </p:cNvPr>
          <p:cNvSpPr/>
          <p:nvPr/>
        </p:nvSpPr>
        <p:spPr>
          <a:xfrm>
            <a:off x="125448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806251-1ACF-3C44-91CD-0C963D5B8C39}"/>
              </a:ext>
            </a:extLst>
          </p:cNvPr>
          <p:cNvSpPr/>
          <p:nvPr/>
        </p:nvSpPr>
        <p:spPr>
          <a:xfrm>
            <a:off x="12697232" y="49754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CF19-778E-9E4B-ACF0-7E216DC5F17F}"/>
              </a:ext>
            </a:extLst>
          </p:cNvPr>
          <p:cNvSpPr/>
          <p:nvPr/>
        </p:nvSpPr>
        <p:spPr>
          <a:xfrm>
            <a:off x="128496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C7713-4D32-7841-AFCC-20A0A35CDB7F}"/>
              </a:ext>
            </a:extLst>
          </p:cNvPr>
          <p:cNvSpPr/>
          <p:nvPr/>
        </p:nvSpPr>
        <p:spPr>
          <a:xfrm>
            <a:off x="13002032" y="51218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8D357-4DEF-4C48-A74F-C9B767C07877}"/>
              </a:ext>
            </a:extLst>
          </p:cNvPr>
          <p:cNvSpPr/>
          <p:nvPr/>
        </p:nvSpPr>
        <p:spPr>
          <a:xfrm>
            <a:off x="13092032" y="486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843FB9-C075-0E44-8F15-33CA159B890E}"/>
              </a:ext>
            </a:extLst>
          </p:cNvPr>
          <p:cNvSpPr/>
          <p:nvPr/>
        </p:nvSpPr>
        <p:spPr>
          <a:xfrm>
            <a:off x="12697232" y="5414410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B1784-7EC6-3141-9983-4862F45654C2}"/>
              </a:ext>
            </a:extLst>
          </p:cNvPr>
          <p:cNvSpPr/>
          <p:nvPr/>
        </p:nvSpPr>
        <p:spPr>
          <a:xfrm>
            <a:off x="12849632" y="566434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3503E-404D-3549-998B-46538AF81D09}"/>
              </a:ext>
            </a:extLst>
          </p:cNvPr>
          <p:cNvSpPr/>
          <p:nvPr/>
        </p:nvSpPr>
        <p:spPr>
          <a:xfrm>
            <a:off x="13002032" y="541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F697B-FDCB-3A47-852B-A223076E9A62}"/>
              </a:ext>
            </a:extLst>
          </p:cNvPr>
          <p:cNvSpPr/>
          <p:nvPr/>
        </p:nvSpPr>
        <p:spPr>
          <a:xfrm>
            <a:off x="13931842" y="49955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D88B3-881F-F34A-9AFF-B118AAB7BBA7}"/>
              </a:ext>
            </a:extLst>
          </p:cNvPr>
          <p:cNvSpPr/>
          <p:nvPr/>
        </p:nvSpPr>
        <p:spPr>
          <a:xfrm>
            <a:off x="13244432" y="559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669C75-5CFA-D84D-B527-3948F56F8686}"/>
              </a:ext>
            </a:extLst>
          </p:cNvPr>
          <p:cNvSpPr/>
          <p:nvPr/>
        </p:nvSpPr>
        <p:spPr>
          <a:xfrm>
            <a:off x="13274608" y="51082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6903F-A7AF-4849-A15B-EDC0EF08CE9B}"/>
              </a:ext>
            </a:extLst>
          </p:cNvPr>
          <p:cNvSpPr/>
          <p:nvPr/>
        </p:nvSpPr>
        <p:spPr>
          <a:xfrm>
            <a:off x="13427008" y="53947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C99AD7-4CE0-A44B-9EBA-B7C97B492E14}"/>
              </a:ext>
            </a:extLst>
          </p:cNvPr>
          <p:cNvSpPr/>
          <p:nvPr/>
        </p:nvSpPr>
        <p:spPr>
          <a:xfrm>
            <a:off x="13518448" y="516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9C4A8-CA69-F54D-ABEA-FBD0B3B62CE0}"/>
              </a:ext>
            </a:extLst>
          </p:cNvPr>
          <p:cNvSpPr/>
          <p:nvPr/>
        </p:nvSpPr>
        <p:spPr>
          <a:xfrm>
            <a:off x="13731808" y="55410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2CE013-1281-C341-9C56-8848577D3DA6}"/>
              </a:ext>
            </a:extLst>
          </p:cNvPr>
          <p:cNvSpPr/>
          <p:nvPr/>
        </p:nvSpPr>
        <p:spPr>
          <a:xfrm>
            <a:off x="13821808" y="5288206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DBDE-CA92-634E-BEC9-0B6A7A2E8D52}"/>
              </a:ext>
            </a:extLst>
          </p:cNvPr>
          <p:cNvSpPr/>
          <p:nvPr/>
        </p:nvSpPr>
        <p:spPr>
          <a:xfrm>
            <a:off x="132224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6BCAC2-93B5-E144-95CB-647BB9D8E48C}"/>
              </a:ext>
            </a:extLst>
          </p:cNvPr>
          <p:cNvSpPr/>
          <p:nvPr/>
        </p:nvSpPr>
        <p:spPr>
          <a:xfrm>
            <a:off x="13374834" y="4815598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C2E580-30DB-F84F-9B29-64228944C16B}"/>
              </a:ext>
            </a:extLst>
          </p:cNvPr>
          <p:cNvSpPr/>
          <p:nvPr/>
        </p:nvSpPr>
        <p:spPr>
          <a:xfrm>
            <a:off x="135272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86668-1348-E849-810C-0B98B3773FEB}"/>
              </a:ext>
            </a:extLst>
          </p:cNvPr>
          <p:cNvSpPr/>
          <p:nvPr/>
        </p:nvSpPr>
        <p:spPr>
          <a:xfrm>
            <a:off x="13679634" y="49619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4EF17-EC8F-5A41-81E5-F74DD25B2E23}"/>
              </a:ext>
            </a:extLst>
          </p:cNvPr>
          <p:cNvSpPr/>
          <p:nvPr/>
        </p:nvSpPr>
        <p:spPr>
          <a:xfrm>
            <a:off x="13769634" y="470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35617E-936B-264B-8005-8D97ED5F447F}"/>
              </a:ext>
            </a:extLst>
          </p:cNvPr>
          <p:cNvSpPr/>
          <p:nvPr/>
        </p:nvSpPr>
        <p:spPr>
          <a:xfrm>
            <a:off x="14255236" y="507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AB43F7-4527-FD4B-AE92-A8647ACD28C3}"/>
              </a:ext>
            </a:extLst>
          </p:cNvPr>
          <p:cNvSpPr/>
          <p:nvPr/>
        </p:nvSpPr>
        <p:spPr>
          <a:xfrm>
            <a:off x="13483616" y="58228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601F7-0A0F-A449-8E51-6A0905835C49}"/>
              </a:ext>
            </a:extLst>
          </p:cNvPr>
          <p:cNvSpPr/>
          <p:nvPr/>
        </p:nvSpPr>
        <p:spPr>
          <a:xfrm>
            <a:off x="13908592" y="580315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5DD72D-5859-D646-B2CA-F513BBD1B85F}"/>
              </a:ext>
            </a:extLst>
          </p:cNvPr>
          <p:cNvSpPr/>
          <p:nvPr/>
        </p:nvSpPr>
        <p:spPr>
          <a:xfrm>
            <a:off x="14035168" y="55743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060513-E867-B94A-B51A-CFD1A0DE8561}"/>
              </a:ext>
            </a:extLst>
          </p:cNvPr>
          <p:cNvSpPr/>
          <p:nvPr/>
        </p:nvSpPr>
        <p:spPr>
          <a:xfrm>
            <a:off x="14217744" y="53746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D6945-6D7D-B347-BEF6-74A34772FFE6}"/>
              </a:ext>
            </a:extLst>
          </p:cNvPr>
          <p:cNvSpPr/>
          <p:nvPr/>
        </p:nvSpPr>
        <p:spPr>
          <a:xfrm>
            <a:off x="14522544" y="55209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EFF50-0963-CA4F-A62E-E57CE8B47AA7}"/>
              </a:ext>
            </a:extLst>
          </p:cNvPr>
          <p:cNvSpPr/>
          <p:nvPr/>
        </p:nvSpPr>
        <p:spPr>
          <a:xfrm>
            <a:off x="140996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42FE7-51AC-E749-82FF-452C1451F89F}"/>
              </a:ext>
            </a:extLst>
          </p:cNvPr>
          <p:cNvSpPr/>
          <p:nvPr/>
        </p:nvSpPr>
        <p:spPr>
          <a:xfrm>
            <a:off x="14252002" y="4797849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E4B37C-D3B4-624B-9246-8ABFE73DDE20}"/>
              </a:ext>
            </a:extLst>
          </p:cNvPr>
          <p:cNvSpPr/>
          <p:nvPr/>
        </p:nvSpPr>
        <p:spPr>
          <a:xfrm>
            <a:off x="144044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116DCE-1E8D-764F-84F5-28DC909652A0}"/>
              </a:ext>
            </a:extLst>
          </p:cNvPr>
          <p:cNvSpPr/>
          <p:nvPr/>
        </p:nvSpPr>
        <p:spPr>
          <a:xfrm>
            <a:off x="14646802" y="469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04431-DF0F-AC4B-BC81-8394B3B8BAD3}"/>
              </a:ext>
            </a:extLst>
          </p:cNvPr>
          <p:cNvSpPr/>
          <p:nvPr/>
        </p:nvSpPr>
        <p:spPr>
          <a:xfrm>
            <a:off x="14554370" y="497834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D9911-14D3-564C-959F-38B2E7997A34}"/>
              </a:ext>
            </a:extLst>
          </p:cNvPr>
          <p:cNvSpPr/>
          <p:nvPr/>
        </p:nvSpPr>
        <p:spPr>
          <a:xfrm>
            <a:off x="14676804" y="52339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0D992F-CFF4-E847-A947-CB4B1CA08622}"/>
              </a:ext>
            </a:extLst>
          </p:cNvPr>
          <p:cNvSpPr/>
          <p:nvPr/>
        </p:nvSpPr>
        <p:spPr>
          <a:xfrm>
            <a:off x="4870689" y="4173012"/>
            <a:ext cx="180000" cy="1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E8D4C-A647-0D46-9F9E-92F9C4EC96A4}"/>
              </a:ext>
            </a:extLst>
          </p:cNvPr>
          <p:cNvSpPr txBox="1"/>
          <p:nvPr/>
        </p:nvSpPr>
        <p:spPr>
          <a:xfrm>
            <a:off x="5067737" y="4126678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6BEF87-1D68-834C-84F9-8420531D30D6}"/>
              </a:ext>
            </a:extLst>
          </p:cNvPr>
          <p:cNvSpPr/>
          <p:nvPr/>
        </p:nvSpPr>
        <p:spPr>
          <a:xfrm>
            <a:off x="13159610" y="694407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51163-AF96-BE49-B344-D18AE71EF506}"/>
              </a:ext>
            </a:extLst>
          </p:cNvPr>
          <p:cNvSpPr/>
          <p:nvPr/>
        </p:nvSpPr>
        <p:spPr>
          <a:xfrm>
            <a:off x="13159609" y="712695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D419-188F-BE4A-9C5A-A7B05E454FCA}"/>
              </a:ext>
            </a:extLst>
          </p:cNvPr>
          <p:cNvSpPr/>
          <p:nvPr/>
        </p:nvSpPr>
        <p:spPr>
          <a:xfrm>
            <a:off x="13159610" y="730983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1ADAC-672B-8846-80D7-79A851901CDC}"/>
              </a:ext>
            </a:extLst>
          </p:cNvPr>
          <p:cNvSpPr/>
          <p:nvPr/>
        </p:nvSpPr>
        <p:spPr>
          <a:xfrm>
            <a:off x="13159609" y="749271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676F6-CD6D-D643-8916-E18A102E5D50}"/>
              </a:ext>
            </a:extLst>
          </p:cNvPr>
          <p:cNvSpPr/>
          <p:nvPr/>
        </p:nvSpPr>
        <p:spPr>
          <a:xfrm>
            <a:off x="13159609" y="767559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19CF2-16EA-5C45-8DD6-351AFFBBE324}"/>
              </a:ext>
            </a:extLst>
          </p:cNvPr>
          <p:cNvSpPr/>
          <p:nvPr/>
        </p:nvSpPr>
        <p:spPr>
          <a:xfrm>
            <a:off x="13159608" y="785847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FC094E-41EE-1C41-B70A-6DFA6027D68B}"/>
              </a:ext>
            </a:extLst>
          </p:cNvPr>
          <p:cNvSpPr/>
          <p:nvPr/>
        </p:nvSpPr>
        <p:spPr>
          <a:xfrm>
            <a:off x="13159609" y="804135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37525-6D7D-304D-B67F-F95463FEA4A2}"/>
              </a:ext>
            </a:extLst>
          </p:cNvPr>
          <p:cNvSpPr/>
          <p:nvPr/>
        </p:nvSpPr>
        <p:spPr>
          <a:xfrm>
            <a:off x="13159608" y="822423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8B339-35E9-8641-9DE8-A74DC0053BF3}"/>
              </a:ext>
            </a:extLst>
          </p:cNvPr>
          <p:cNvSpPr/>
          <p:nvPr/>
        </p:nvSpPr>
        <p:spPr>
          <a:xfrm>
            <a:off x="13159610" y="84193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9ED-469C-D540-87FA-A82BD25C213B}"/>
              </a:ext>
            </a:extLst>
          </p:cNvPr>
          <p:cNvSpPr/>
          <p:nvPr/>
        </p:nvSpPr>
        <p:spPr>
          <a:xfrm>
            <a:off x="13159609" y="860218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2892C7-8473-594E-959C-7C279E98A9D7}"/>
              </a:ext>
            </a:extLst>
          </p:cNvPr>
          <p:cNvSpPr/>
          <p:nvPr/>
        </p:nvSpPr>
        <p:spPr>
          <a:xfrm>
            <a:off x="13159610" y="878506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DE45F-E331-BC43-ADFB-88CC1A3F9C3E}"/>
              </a:ext>
            </a:extLst>
          </p:cNvPr>
          <p:cNvSpPr/>
          <p:nvPr/>
        </p:nvSpPr>
        <p:spPr>
          <a:xfrm>
            <a:off x="13159609" y="896794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AD6144-B94D-6544-93FD-532C00329D07}"/>
              </a:ext>
            </a:extLst>
          </p:cNvPr>
          <p:cNvSpPr/>
          <p:nvPr/>
        </p:nvSpPr>
        <p:spPr>
          <a:xfrm>
            <a:off x="13159609" y="915082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F56C7-AFB8-634B-99AA-E734E9597F2E}"/>
              </a:ext>
            </a:extLst>
          </p:cNvPr>
          <p:cNvSpPr/>
          <p:nvPr/>
        </p:nvSpPr>
        <p:spPr>
          <a:xfrm>
            <a:off x="13159608" y="93337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F4234-90B7-6446-8AF5-443BE710AB37}"/>
              </a:ext>
            </a:extLst>
          </p:cNvPr>
          <p:cNvSpPr/>
          <p:nvPr/>
        </p:nvSpPr>
        <p:spPr>
          <a:xfrm>
            <a:off x="13159609" y="951658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5E455-27AA-3242-AA33-6F6E36C84CFA}"/>
              </a:ext>
            </a:extLst>
          </p:cNvPr>
          <p:cNvSpPr/>
          <p:nvPr/>
        </p:nvSpPr>
        <p:spPr>
          <a:xfrm>
            <a:off x="13159608" y="969946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0DDB58-C4EC-9B47-ADE4-4340241A26EA}"/>
              </a:ext>
            </a:extLst>
          </p:cNvPr>
          <p:cNvSpPr/>
          <p:nvPr/>
        </p:nvSpPr>
        <p:spPr>
          <a:xfrm>
            <a:off x="4855782" y="4501953"/>
            <a:ext cx="598661" cy="235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201E1E9-12A9-0140-BD84-283DA6656AA8}"/>
                  </a:ext>
                </a:extLst>
              </p:cNvPr>
              <p:cNvSpPr txBox="1"/>
              <p:nvPr/>
            </p:nvSpPr>
            <p:spPr>
              <a:xfrm>
                <a:off x="5494652" y="4474724"/>
                <a:ext cx="2392835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in worker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before t 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201E1E9-12A9-0140-BD84-283DA6656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4474724"/>
                <a:ext cx="2392835" cy="274627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45BABCBE-423E-6E43-B828-BF2DB0424A77}"/>
              </a:ext>
            </a:extLst>
          </p:cNvPr>
          <p:cNvSpPr/>
          <p:nvPr/>
        </p:nvSpPr>
        <p:spPr>
          <a:xfrm>
            <a:off x="4870689" y="4902710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/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F26907E-0804-DB4A-B354-7CF4DD402F66}"/>
              </a:ext>
            </a:extLst>
          </p:cNvPr>
          <p:cNvSpPr/>
          <p:nvPr/>
        </p:nvSpPr>
        <p:spPr>
          <a:xfrm>
            <a:off x="4841293" y="5264347"/>
            <a:ext cx="598661" cy="2352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/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/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C093227-2865-DD42-B208-6DBF3FD36230}"/>
              </a:ext>
            </a:extLst>
          </p:cNvPr>
          <p:cNvSpPr/>
          <p:nvPr/>
        </p:nvSpPr>
        <p:spPr>
          <a:xfrm>
            <a:off x="11298884" y="1049402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E40F19-90E1-844C-BE57-5CBA19AB6577}"/>
              </a:ext>
            </a:extLst>
          </p:cNvPr>
          <p:cNvSpPr/>
          <p:nvPr/>
        </p:nvSpPr>
        <p:spPr>
          <a:xfrm>
            <a:off x="11298883" y="1067690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C3E4-82F9-994C-98E0-667430992CE9}"/>
              </a:ext>
            </a:extLst>
          </p:cNvPr>
          <p:cNvSpPr/>
          <p:nvPr/>
        </p:nvSpPr>
        <p:spPr>
          <a:xfrm>
            <a:off x="11298884" y="1085978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0CEC5-20CF-D749-B329-D2D154B22E5F}"/>
              </a:ext>
            </a:extLst>
          </p:cNvPr>
          <p:cNvSpPr/>
          <p:nvPr/>
        </p:nvSpPr>
        <p:spPr>
          <a:xfrm>
            <a:off x="11298883" y="1104266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4CC1D-7367-2143-9470-BFF77D019C2D}"/>
              </a:ext>
            </a:extLst>
          </p:cNvPr>
          <p:cNvSpPr/>
          <p:nvPr/>
        </p:nvSpPr>
        <p:spPr>
          <a:xfrm>
            <a:off x="11298883" y="1122554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90CA4-BCB3-F34C-86D2-1B1E07AC6AF1}"/>
              </a:ext>
            </a:extLst>
          </p:cNvPr>
          <p:cNvSpPr/>
          <p:nvPr/>
        </p:nvSpPr>
        <p:spPr>
          <a:xfrm>
            <a:off x="11298882" y="1140842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210902-5269-B44E-8EF8-86EB8DE5FFCC}"/>
              </a:ext>
            </a:extLst>
          </p:cNvPr>
          <p:cNvSpPr/>
          <p:nvPr/>
        </p:nvSpPr>
        <p:spPr>
          <a:xfrm>
            <a:off x="11298883" y="1159130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890BE-D521-3044-96A4-7F1C5E715A00}"/>
              </a:ext>
            </a:extLst>
          </p:cNvPr>
          <p:cNvSpPr/>
          <p:nvPr/>
        </p:nvSpPr>
        <p:spPr>
          <a:xfrm>
            <a:off x="11298882" y="1177418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92BB3-086F-F048-A9B3-2013DD6F3999}"/>
              </a:ext>
            </a:extLst>
          </p:cNvPr>
          <p:cNvSpPr/>
          <p:nvPr/>
        </p:nvSpPr>
        <p:spPr>
          <a:xfrm>
            <a:off x="11298884" y="1196925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28FE4-8FE4-704B-A4AA-8C5461B4A0C0}"/>
              </a:ext>
            </a:extLst>
          </p:cNvPr>
          <p:cNvSpPr/>
          <p:nvPr/>
        </p:nvSpPr>
        <p:spPr>
          <a:xfrm>
            <a:off x="11298883" y="1215213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FF2AB4-A449-A34D-8047-44AAA7B87EAF}"/>
              </a:ext>
            </a:extLst>
          </p:cNvPr>
          <p:cNvSpPr/>
          <p:nvPr/>
        </p:nvSpPr>
        <p:spPr>
          <a:xfrm>
            <a:off x="11298884" y="1233501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4015F-CEC6-9B46-BBDF-C9DD121EBCA7}"/>
              </a:ext>
            </a:extLst>
          </p:cNvPr>
          <p:cNvSpPr/>
          <p:nvPr/>
        </p:nvSpPr>
        <p:spPr>
          <a:xfrm>
            <a:off x="11298883" y="12517898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1D882D-1083-CA43-9C55-91E49815952C}"/>
              </a:ext>
            </a:extLst>
          </p:cNvPr>
          <p:cNvSpPr/>
          <p:nvPr/>
        </p:nvSpPr>
        <p:spPr>
          <a:xfrm>
            <a:off x="11298883" y="1270077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0430B-02DC-034B-A3CD-E3A40B7DE958}"/>
              </a:ext>
            </a:extLst>
          </p:cNvPr>
          <p:cNvSpPr/>
          <p:nvPr/>
        </p:nvSpPr>
        <p:spPr>
          <a:xfrm>
            <a:off x="11298882" y="1288741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BE75-A827-5745-8405-9B9F33C32027}"/>
              </a:ext>
            </a:extLst>
          </p:cNvPr>
          <p:cNvSpPr/>
          <p:nvPr/>
        </p:nvSpPr>
        <p:spPr>
          <a:xfrm>
            <a:off x="14859768" y="10483987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63BB9C-5F1A-6F43-88D5-195AB388F1EC}"/>
              </a:ext>
            </a:extLst>
          </p:cNvPr>
          <p:cNvSpPr/>
          <p:nvPr/>
        </p:nvSpPr>
        <p:spPr>
          <a:xfrm>
            <a:off x="14859767" y="1066686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0E8E-3B41-2648-9F9A-1B2B7B99B995}"/>
              </a:ext>
            </a:extLst>
          </p:cNvPr>
          <p:cNvSpPr/>
          <p:nvPr/>
        </p:nvSpPr>
        <p:spPr>
          <a:xfrm>
            <a:off x="14859768" y="10849747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DDE523-B920-F848-A2AE-D17217083EB2}"/>
              </a:ext>
            </a:extLst>
          </p:cNvPr>
          <p:cNvSpPr/>
          <p:nvPr/>
        </p:nvSpPr>
        <p:spPr>
          <a:xfrm>
            <a:off x="14859767" y="1103262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59CA-878C-AB41-B7A2-000B0CE117E4}"/>
              </a:ext>
            </a:extLst>
          </p:cNvPr>
          <p:cNvSpPr/>
          <p:nvPr/>
        </p:nvSpPr>
        <p:spPr>
          <a:xfrm>
            <a:off x="14859767" y="1121550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75366-7941-F44D-B9A2-66A01A57FC84}"/>
              </a:ext>
            </a:extLst>
          </p:cNvPr>
          <p:cNvSpPr/>
          <p:nvPr/>
        </p:nvSpPr>
        <p:spPr>
          <a:xfrm>
            <a:off x="14859766" y="1139838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E86119-766F-BE46-BCC6-E6D1C8DA6991}"/>
              </a:ext>
            </a:extLst>
          </p:cNvPr>
          <p:cNvSpPr/>
          <p:nvPr/>
        </p:nvSpPr>
        <p:spPr>
          <a:xfrm>
            <a:off x="14859767" y="1158126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2A9068-B255-764E-88D7-771931CD475C}"/>
              </a:ext>
            </a:extLst>
          </p:cNvPr>
          <p:cNvSpPr txBox="1"/>
          <p:nvPr/>
        </p:nvSpPr>
        <p:spPr>
          <a:xfrm>
            <a:off x="8595759" y="9038618"/>
            <a:ext cx="782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/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/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B8F7F5C-ABA2-D741-9182-E3CC8D3FE082}"/>
              </a:ext>
            </a:extLst>
          </p:cNvPr>
          <p:cNvSpPr/>
          <p:nvPr/>
        </p:nvSpPr>
        <p:spPr>
          <a:xfrm>
            <a:off x="8740172" y="4038051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/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/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blipFill>
                <a:blip r:embed="rId11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DA55D75-3B66-5F45-8D24-A6E1F3283FFF}"/>
              </a:ext>
            </a:extLst>
          </p:cNvPr>
          <p:cNvSpPr/>
          <p:nvPr/>
        </p:nvSpPr>
        <p:spPr>
          <a:xfrm>
            <a:off x="90730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56F0-7F86-704F-8FF2-A4ECEA1002F6}"/>
              </a:ext>
            </a:extLst>
          </p:cNvPr>
          <p:cNvSpPr/>
          <p:nvPr/>
        </p:nvSpPr>
        <p:spPr>
          <a:xfrm>
            <a:off x="9225496" y="50071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87D881-FB74-7240-B7B3-142DB67464B3}"/>
              </a:ext>
            </a:extLst>
          </p:cNvPr>
          <p:cNvSpPr/>
          <p:nvPr/>
        </p:nvSpPr>
        <p:spPr>
          <a:xfrm>
            <a:off x="93778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9B3ABA-5D70-1644-8C54-088A3D4CB966}"/>
              </a:ext>
            </a:extLst>
          </p:cNvPr>
          <p:cNvSpPr/>
          <p:nvPr/>
        </p:nvSpPr>
        <p:spPr>
          <a:xfrm>
            <a:off x="9530296" y="51534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E78B5D-DD8B-E944-805B-F97FA401DDF3}"/>
              </a:ext>
            </a:extLst>
          </p:cNvPr>
          <p:cNvSpPr/>
          <p:nvPr/>
        </p:nvSpPr>
        <p:spPr>
          <a:xfrm>
            <a:off x="9620296" y="490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0AA623-A2FB-D14B-A639-856A5F2DE26F}"/>
              </a:ext>
            </a:extLst>
          </p:cNvPr>
          <p:cNvSpPr/>
          <p:nvPr/>
        </p:nvSpPr>
        <p:spPr>
          <a:xfrm>
            <a:off x="92254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B1F1C7-BC49-054E-99F6-BFCACA0EB13E}"/>
              </a:ext>
            </a:extLst>
          </p:cNvPr>
          <p:cNvSpPr/>
          <p:nvPr/>
        </p:nvSpPr>
        <p:spPr>
          <a:xfrm>
            <a:off x="9377896" y="56959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E2985E-29BC-614B-B8C4-1D31220FCEB4}"/>
              </a:ext>
            </a:extLst>
          </p:cNvPr>
          <p:cNvSpPr/>
          <p:nvPr/>
        </p:nvSpPr>
        <p:spPr>
          <a:xfrm>
            <a:off x="95302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7B48F0-839F-124F-94B5-C2AD4E873EBB}"/>
              </a:ext>
            </a:extLst>
          </p:cNvPr>
          <p:cNvSpPr/>
          <p:nvPr/>
        </p:nvSpPr>
        <p:spPr>
          <a:xfrm>
            <a:off x="10460106" y="502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0744D2-1F2B-9E49-9364-3F3CB8671F0C}"/>
              </a:ext>
            </a:extLst>
          </p:cNvPr>
          <p:cNvSpPr/>
          <p:nvPr/>
        </p:nvSpPr>
        <p:spPr>
          <a:xfrm>
            <a:off x="9772696" y="562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210845-F3EB-AF4B-8CD8-D64D4BC0C17F}"/>
              </a:ext>
            </a:extLst>
          </p:cNvPr>
          <p:cNvSpPr/>
          <p:nvPr/>
        </p:nvSpPr>
        <p:spPr>
          <a:xfrm>
            <a:off x="9802872" y="513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63DE056-A384-2A48-9692-893439940AF6}"/>
              </a:ext>
            </a:extLst>
          </p:cNvPr>
          <p:cNvSpPr/>
          <p:nvPr/>
        </p:nvSpPr>
        <p:spPr>
          <a:xfrm>
            <a:off x="9955272" y="54263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E791CB-7E84-9E48-B2B2-4A103205B796}"/>
              </a:ext>
            </a:extLst>
          </p:cNvPr>
          <p:cNvSpPr/>
          <p:nvPr/>
        </p:nvSpPr>
        <p:spPr>
          <a:xfrm>
            <a:off x="10046712" y="520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8128B7-0588-EB4D-92A6-DD4067012F96}"/>
              </a:ext>
            </a:extLst>
          </p:cNvPr>
          <p:cNvSpPr/>
          <p:nvPr/>
        </p:nvSpPr>
        <p:spPr>
          <a:xfrm>
            <a:off x="10260072" y="55726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2EAA9B-A721-D249-8318-C6F922E55B39}"/>
              </a:ext>
            </a:extLst>
          </p:cNvPr>
          <p:cNvSpPr/>
          <p:nvPr/>
        </p:nvSpPr>
        <p:spPr>
          <a:xfrm>
            <a:off x="10350072" y="531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B8C53D-3870-1746-B087-B075194255C5}"/>
              </a:ext>
            </a:extLst>
          </p:cNvPr>
          <p:cNvSpPr/>
          <p:nvPr/>
        </p:nvSpPr>
        <p:spPr>
          <a:xfrm>
            <a:off x="97506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CC68EBB-7003-8148-AE6F-752C8E176B89}"/>
              </a:ext>
            </a:extLst>
          </p:cNvPr>
          <p:cNvSpPr/>
          <p:nvPr/>
        </p:nvSpPr>
        <p:spPr>
          <a:xfrm>
            <a:off x="9903098" y="484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ED7E4AF-8F48-5A43-A195-49542B0C63D5}"/>
              </a:ext>
            </a:extLst>
          </p:cNvPr>
          <p:cNvSpPr/>
          <p:nvPr/>
        </p:nvSpPr>
        <p:spPr>
          <a:xfrm>
            <a:off x="100554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02F0FF-E04C-C34A-B71E-1E77E3A8C5E7}"/>
              </a:ext>
            </a:extLst>
          </p:cNvPr>
          <p:cNvSpPr/>
          <p:nvPr/>
        </p:nvSpPr>
        <p:spPr>
          <a:xfrm>
            <a:off x="10207898" y="49935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350A60-9869-2848-A93B-F0ECEBC07C85}"/>
              </a:ext>
            </a:extLst>
          </p:cNvPr>
          <p:cNvSpPr/>
          <p:nvPr/>
        </p:nvSpPr>
        <p:spPr>
          <a:xfrm>
            <a:off x="10297898" y="474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9ACEF2-4C88-6044-826D-BF53F3155BAF}"/>
              </a:ext>
            </a:extLst>
          </p:cNvPr>
          <p:cNvSpPr/>
          <p:nvPr/>
        </p:nvSpPr>
        <p:spPr>
          <a:xfrm>
            <a:off x="10783500" y="511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EE9503-675C-B248-A3A7-E3FD1F8E2034}"/>
              </a:ext>
            </a:extLst>
          </p:cNvPr>
          <p:cNvSpPr/>
          <p:nvPr/>
        </p:nvSpPr>
        <p:spPr>
          <a:xfrm>
            <a:off x="10011880" y="585446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3C5A18-5364-274F-9584-0295C4DD487D}"/>
              </a:ext>
            </a:extLst>
          </p:cNvPr>
          <p:cNvSpPr/>
          <p:nvPr/>
        </p:nvSpPr>
        <p:spPr>
          <a:xfrm>
            <a:off x="10436856" y="583477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19B30A-EEDD-834A-8F20-B2BD1B97113D}"/>
              </a:ext>
            </a:extLst>
          </p:cNvPr>
          <p:cNvSpPr/>
          <p:nvPr/>
        </p:nvSpPr>
        <p:spPr>
          <a:xfrm>
            <a:off x="10563432" y="56059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21761-8BC5-3347-A199-A5FE22AD74D6}"/>
              </a:ext>
            </a:extLst>
          </p:cNvPr>
          <p:cNvSpPr/>
          <p:nvPr/>
        </p:nvSpPr>
        <p:spPr>
          <a:xfrm>
            <a:off x="10746008" y="54062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33BE98-4B2C-FF46-9F45-A8F822801BFF}"/>
              </a:ext>
            </a:extLst>
          </p:cNvPr>
          <p:cNvSpPr/>
          <p:nvPr/>
        </p:nvSpPr>
        <p:spPr>
          <a:xfrm>
            <a:off x="11050808" y="55525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996066D-A8D1-5345-BAA9-9728A1862A51}"/>
              </a:ext>
            </a:extLst>
          </p:cNvPr>
          <p:cNvSpPr/>
          <p:nvPr/>
        </p:nvSpPr>
        <p:spPr>
          <a:xfrm>
            <a:off x="106278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481EA65-2C04-3D4A-B60E-464A8FF817DB}"/>
              </a:ext>
            </a:extLst>
          </p:cNvPr>
          <p:cNvSpPr/>
          <p:nvPr/>
        </p:nvSpPr>
        <p:spPr>
          <a:xfrm>
            <a:off x="10780266" y="48294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B492B3-7FDB-9043-9610-59C25CBA6D2F}"/>
              </a:ext>
            </a:extLst>
          </p:cNvPr>
          <p:cNvSpPr/>
          <p:nvPr/>
        </p:nvSpPr>
        <p:spPr>
          <a:xfrm>
            <a:off x="109326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053453-64FE-B44B-8CA9-77BC850331E4}"/>
              </a:ext>
            </a:extLst>
          </p:cNvPr>
          <p:cNvSpPr/>
          <p:nvPr/>
        </p:nvSpPr>
        <p:spPr>
          <a:xfrm>
            <a:off x="11175066" y="472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2AA72E-DA79-F84A-A9A6-BD07873F12E9}"/>
              </a:ext>
            </a:extLst>
          </p:cNvPr>
          <p:cNvSpPr/>
          <p:nvPr/>
        </p:nvSpPr>
        <p:spPr>
          <a:xfrm>
            <a:off x="11082634" y="500996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FBD865-4B84-B943-BB31-E99C4DC3634F}"/>
              </a:ext>
            </a:extLst>
          </p:cNvPr>
          <p:cNvSpPr/>
          <p:nvPr/>
        </p:nvSpPr>
        <p:spPr>
          <a:xfrm>
            <a:off x="11205068" y="526553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1F559F-7848-244D-BD24-CB1C549E47D1}"/>
              </a:ext>
            </a:extLst>
          </p:cNvPr>
          <p:cNvGrpSpPr/>
          <p:nvPr/>
        </p:nvGrpSpPr>
        <p:grpSpPr>
          <a:xfrm>
            <a:off x="9687872" y="6975697"/>
            <a:ext cx="1123387" cy="2950464"/>
            <a:chOff x="6998205" y="3145536"/>
            <a:chExt cx="1123387" cy="2950464"/>
          </a:xfrm>
          <a:solidFill>
            <a:schemeClr val="bg1">
              <a:lumMod val="85000"/>
            </a:schemeClr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054A6C-9FE9-AF44-9144-49CC358AAED5}"/>
                </a:ext>
              </a:extLst>
            </p:cNvPr>
            <p:cNvSpPr/>
            <p:nvPr/>
          </p:nvSpPr>
          <p:spPr>
            <a:xfrm>
              <a:off x="6998207" y="31455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974426-E08E-804F-B5E4-2A6885993D86}"/>
                </a:ext>
              </a:extLst>
            </p:cNvPr>
            <p:cNvSpPr/>
            <p:nvPr/>
          </p:nvSpPr>
          <p:spPr>
            <a:xfrm>
              <a:off x="6998206" y="33284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E097BF-382D-AA49-AD88-11A41EBC0F40}"/>
                </a:ext>
              </a:extLst>
            </p:cNvPr>
            <p:cNvSpPr/>
            <p:nvPr/>
          </p:nvSpPr>
          <p:spPr>
            <a:xfrm>
              <a:off x="6998207" y="35112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921757A-354E-2746-8C6B-BB494E09126C}"/>
                </a:ext>
              </a:extLst>
            </p:cNvPr>
            <p:cNvSpPr/>
            <p:nvPr/>
          </p:nvSpPr>
          <p:spPr>
            <a:xfrm>
              <a:off x="6998206" y="369417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1F0182-6431-5F44-BFAF-54441D091A44}"/>
                </a:ext>
              </a:extLst>
            </p:cNvPr>
            <p:cNvSpPr/>
            <p:nvPr/>
          </p:nvSpPr>
          <p:spPr>
            <a:xfrm>
              <a:off x="6998206" y="387705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33CFCFB-CBE8-C442-B2FA-B4C2E3051675}"/>
                </a:ext>
              </a:extLst>
            </p:cNvPr>
            <p:cNvSpPr/>
            <p:nvPr/>
          </p:nvSpPr>
          <p:spPr>
            <a:xfrm>
              <a:off x="6998205" y="40599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0D71324-ECED-1649-8C53-CB577433CE07}"/>
                </a:ext>
              </a:extLst>
            </p:cNvPr>
            <p:cNvSpPr/>
            <p:nvPr/>
          </p:nvSpPr>
          <p:spPr>
            <a:xfrm>
              <a:off x="6998206" y="42428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5AD371-3075-BC43-9A06-377748119330}"/>
                </a:ext>
              </a:extLst>
            </p:cNvPr>
            <p:cNvSpPr/>
            <p:nvPr/>
          </p:nvSpPr>
          <p:spPr>
            <a:xfrm>
              <a:off x="6998205" y="44256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E4E507-9C8A-174F-AEF6-760F29ED65FD}"/>
                </a:ext>
              </a:extLst>
            </p:cNvPr>
            <p:cNvSpPr/>
            <p:nvPr/>
          </p:nvSpPr>
          <p:spPr>
            <a:xfrm>
              <a:off x="6998207" y="46207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71FC69F-FE33-3844-80C7-8F3B50922815}"/>
                </a:ext>
              </a:extLst>
            </p:cNvPr>
            <p:cNvSpPr/>
            <p:nvPr/>
          </p:nvSpPr>
          <p:spPr>
            <a:xfrm>
              <a:off x="6998206" y="48036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DED404F-0BE7-C948-96FD-4C0E658D376B}"/>
                </a:ext>
              </a:extLst>
            </p:cNvPr>
            <p:cNvSpPr/>
            <p:nvPr/>
          </p:nvSpPr>
          <p:spPr>
            <a:xfrm>
              <a:off x="6998207" y="49865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90F484-6542-0E41-9D34-E8FBBC76D13B}"/>
                </a:ext>
              </a:extLst>
            </p:cNvPr>
            <p:cNvSpPr/>
            <p:nvPr/>
          </p:nvSpPr>
          <p:spPr>
            <a:xfrm>
              <a:off x="6998206" y="516940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74280B-0CF1-B44E-BC79-9BD4636EFCC7}"/>
                </a:ext>
              </a:extLst>
            </p:cNvPr>
            <p:cNvSpPr/>
            <p:nvPr/>
          </p:nvSpPr>
          <p:spPr>
            <a:xfrm>
              <a:off x="6998206" y="535228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9E2C8F-3196-F74F-9256-ED9A3B39A583}"/>
                </a:ext>
              </a:extLst>
            </p:cNvPr>
            <p:cNvSpPr/>
            <p:nvPr/>
          </p:nvSpPr>
          <p:spPr>
            <a:xfrm>
              <a:off x="6998205" y="55351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ADA199-5084-7F44-AB3D-8FFDF087A4A7}"/>
                </a:ext>
              </a:extLst>
            </p:cNvPr>
            <p:cNvSpPr/>
            <p:nvPr/>
          </p:nvSpPr>
          <p:spPr>
            <a:xfrm>
              <a:off x="6998206" y="57180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9AA9907-FC39-DF40-A320-FBBE1CB33C24}"/>
                </a:ext>
              </a:extLst>
            </p:cNvPr>
            <p:cNvSpPr/>
            <p:nvPr/>
          </p:nvSpPr>
          <p:spPr>
            <a:xfrm>
              <a:off x="6998205" y="59009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44D193-8BD2-7C48-81D8-9A5DA9D72FA0}"/>
              </a:ext>
            </a:extLst>
          </p:cNvPr>
          <p:cNvSpPr/>
          <p:nvPr/>
        </p:nvSpPr>
        <p:spPr>
          <a:xfrm>
            <a:off x="13155004" y="9895120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38AC89-97F3-8D45-BDDB-B5B15069ACE2}"/>
              </a:ext>
            </a:extLst>
          </p:cNvPr>
          <p:cNvSpPr/>
          <p:nvPr/>
        </p:nvSpPr>
        <p:spPr>
          <a:xfrm>
            <a:off x="13149678" y="10261182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92980B-9F9B-564C-B073-AF1C0AD89ADF}"/>
              </a:ext>
            </a:extLst>
          </p:cNvPr>
          <p:cNvSpPr/>
          <p:nvPr/>
        </p:nvSpPr>
        <p:spPr>
          <a:xfrm>
            <a:off x="13155004" y="10631940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3B3DBE-775D-E34B-AF47-0F16E6C7354B}"/>
              </a:ext>
            </a:extLst>
          </p:cNvPr>
          <p:cNvSpPr/>
          <p:nvPr/>
        </p:nvSpPr>
        <p:spPr>
          <a:xfrm>
            <a:off x="13155004" y="110056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9B24F8-F37A-374B-B1A0-9A336846AEB8}"/>
              </a:ext>
            </a:extLst>
          </p:cNvPr>
          <p:cNvSpPr/>
          <p:nvPr/>
        </p:nvSpPr>
        <p:spPr>
          <a:xfrm>
            <a:off x="13154486" y="1007294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88D912-66E9-6140-A164-C7511A12A12C}"/>
              </a:ext>
            </a:extLst>
          </p:cNvPr>
          <p:cNvSpPr/>
          <p:nvPr/>
        </p:nvSpPr>
        <p:spPr>
          <a:xfrm>
            <a:off x="13158144" y="1081968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D0B24-3166-DE4A-B41C-902A5139D55E}"/>
              </a:ext>
            </a:extLst>
          </p:cNvPr>
          <p:cNvSpPr/>
          <p:nvPr/>
        </p:nvSpPr>
        <p:spPr>
          <a:xfrm>
            <a:off x="13154487" y="1044036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5D9D5E-BA9C-FE46-B27A-FDBE3352EAF9}"/>
              </a:ext>
            </a:extLst>
          </p:cNvPr>
          <p:cNvSpPr/>
          <p:nvPr/>
        </p:nvSpPr>
        <p:spPr>
          <a:xfrm>
            <a:off x="13158144" y="1120068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42CF85F-8DBE-2F4E-AA18-C0EF543581FE}"/>
              </a:ext>
            </a:extLst>
          </p:cNvPr>
          <p:cNvSpPr/>
          <p:nvPr/>
        </p:nvSpPr>
        <p:spPr>
          <a:xfrm>
            <a:off x="13158146" y="1139575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A6646E-E1ED-8A4B-9063-E43DEDCE3CFE}"/>
              </a:ext>
            </a:extLst>
          </p:cNvPr>
          <p:cNvSpPr/>
          <p:nvPr/>
        </p:nvSpPr>
        <p:spPr>
          <a:xfrm>
            <a:off x="13158145" y="1157863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3815A27-096D-2346-BE9B-F34FAEE2D893}"/>
              </a:ext>
            </a:extLst>
          </p:cNvPr>
          <p:cNvSpPr/>
          <p:nvPr/>
        </p:nvSpPr>
        <p:spPr>
          <a:xfrm>
            <a:off x="13158146" y="1176151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CFD97-243F-064D-A67A-787384AEB82A}"/>
              </a:ext>
            </a:extLst>
          </p:cNvPr>
          <p:cNvSpPr/>
          <p:nvPr/>
        </p:nvSpPr>
        <p:spPr>
          <a:xfrm>
            <a:off x="13158145" y="1212727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D823CA-CA85-284E-BD47-0695A4CB3711}"/>
              </a:ext>
            </a:extLst>
          </p:cNvPr>
          <p:cNvSpPr/>
          <p:nvPr/>
        </p:nvSpPr>
        <p:spPr>
          <a:xfrm>
            <a:off x="13158144" y="1231015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157FC42-96F2-1444-8DBB-4BA1E66F3BA8}"/>
              </a:ext>
            </a:extLst>
          </p:cNvPr>
          <p:cNvCxnSpPr/>
          <p:nvPr/>
        </p:nvCxnSpPr>
        <p:spPr>
          <a:xfrm>
            <a:off x="12849632" y="9177117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90AB6B5-BE12-BD4B-A74F-25AFB012297F}"/>
              </a:ext>
            </a:extLst>
          </p:cNvPr>
          <p:cNvCxnSpPr/>
          <p:nvPr/>
        </p:nvCxnSpPr>
        <p:spPr>
          <a:xfrm>
            <a:off x="9467896" y="9216630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418B16-7F77-5345-B597-BBE5B136499F}"/>
              </a:ext>
            </a:extLst>
          </p:cNvPr>
          <p:cNvSpPr/>
          <p:nvPr/>
        </p:nvSpPr>
        <p:spPr>
          <a:xfrm>
            <a:off x="4855782" y="5676059"/>
            <a:ext cx="598661" cy="2352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/>
              <p:nvPr/>
            </p:nvSpPr>
            <p:spPr>
              <a:xfrm>
                <a:off x="5494652" y="5648830"/>
                <a:ext cx="2914837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5648830"/>
                <a:ext cx="2914837" cy="274627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CD40A250-B4F7-CD4A-90FB-4531E11EF80B}"/>
              </a:ext>
            </a:extLst>
          </p:cNvPr>
          <p:cNvSpPr/>
          <p:nvPr/>
        </p:nvSpPr>
        <p:spPr>
          <a:xfrm>
            <a:off x="4841292" y="6064709"/>
            <a:ext cx="598661" cy="235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/>
              <p:nvPr/>
            </p:nvSpPr>
            <p:spPr>
              <a:xfrm>
                <a:off x="5501345" y="6063617"/>
                <a:ext cx="2712859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45" y="6063617"/>
                <a:ext cx="2712859" cy="274627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81DDF065-C879-4948-B268-C0E5F60C2100}"/>
              </a:ext>
            </a:extLst>
          </p:cNvPr>
          <p:cNvSpPr/>
          <p:nvPr/>
        </p:nvSpPr>
        <p:spPr>
          <a:xfrm>
            <a:off x="4682215" y="4020950"/>
            <a:ext cx="3831151" cy="4052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/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/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blipFill>
                <a:blip r:embed="rId1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1CF04-6076-8640-B18A-A97B4FF091CB}"/>
              </a:ext>
            </a:extLst>
          </p:cNvPr>
          <p:cNvSpPr/>
          <p:nvPr/>
        </p:nvSpPr>
        <p:spPr>
          <a:xfrm>
            <a:off x="16853949" y="692479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BF0324-0DD5-4A4C-8679-E4F4BFFF6F08}"/>
              </a:ext>
            </a:extLst>
          </p:cNvPr>
          <p:cNvSpPr/>
          <p:nvPr/>
        </p:nvSpPr>
        <p:spPr>
          <a:xfrm>
            <a:off x="16853948" y="710767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35392-A2C0-A54F-B2CA-FE45DFA9E323}"/>
              </a:ext>
            </a:extLst>
          </p:cNvPr>
          <p:cNvSpPr/>
          <p:nvPr/>
        </p:nvSpPr>
        <p:spPr>
          <a:xfrm>
            <a:off x="16853949" y="729055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928940-F986-8449-9A66-7F89657AF843}"/>
              </a:ext>
            </a:extLst>
          </p:cNvPr>
          <p:cNvSpPr/>
          <p:nvPr/>
        </p:nvSpPr>
        <p:spPr>
          <a:xfrm>
            <a:off x="16853948" y="747343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41EB5F-5B94-B649-8431-4EC6E09915F3}"/>
              </a:ext>
            </a:extLst>
          </p:cNvPr>
          <p:cNvSpPr/>
          <p:nvPr/>
        </p:nvSpPr>
        <p:spPr>
          <a:xfrm>
            <a:off x="16853950" y="766850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4C6756-6383-5D4E-A319-C144A118D114}"/>
              </a:ext>
            </a:extLst>
          </p:cNvPr>
          <p:cNvSpPr/>
          <p:nvPr/>
        </p:nvSpPr>
        <p:spPr>
          <a:xfrm>
            <a:off x="16853949" y="785138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673FD-1634-8345-9B57-6D5C3D9DE2FA}"/>
              </a:ext>
            </a:extLst>
          </p:cNvPr>
          <p:cNvSpPr/>
          <p:nvPr/>
        </p:nvSpPr>
        <p:spPr>
          <a:xfrm>
            <a:off x="16853950" y="8034267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3A30E9-9C24-CA4F-905F-4972595C6EE8}"/>
              </a:ext>
            </a:extLst>
          </p:cNvPr>
          <p:cNvSpPr/>
          <p:nvPr/>
        </p:nvSpPr>
        <p:spPr>
          <a:xfrm>
            <a:off x="16853949" y="821714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38E98-4AC0-1040-84F2-8BE06CC115BE}"/>
              </a:ext>
            </a:extLst>
          </p:cNvPr>
          <p:cNvSpPr/>
          <p:nvPr/>
        </p:nvSpPr>
        <p:spPr>
          <a:xfrm>
            <a:off x="16853949" y="8400027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C76871-5F7C-6B44-A1EB-0DA3807D9945}"/>
              </a:ext>
            </a:extLst>
          </p:cNvPr>
          <p:cNvSpPr/>
          <p:nvPr/>
        </p:nvSpPr>
        <p:spPr>
          <a:xfrm>
            <a:off x="16853948" y="8783432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3A4502-DBA8-984F-A723-E5C811217A3F}"/>
              </a:ext>
            </a:extLst>
          </p:cNvPr>
          <p:cNvSpPr/>
          <p:nvPr/>
        </p:nvSpPr>
        <p:spPr>
          <a:xfrm>
            <a:off x="16853949" y="8966312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FD59FD1-27EB-8546-AB64-6F4E2ECD4184}"/>
              </a:ext>
            </a:extLst>
          </p:cNvPr>
          <p:cNvSpPr/>
          <p:nvPr/>
        </p:nvSpPr>
        <p:spPr>
          <a:xfrm>
            <a:off x="16853948" y="9149192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D5A605-93D8-DB4B-AE9E-B0F95831152B}"/>
              </a:ext>
            </a:extLst>
          </p:cNvPr>
          <p:cNvSpPr/>
          <p:nvPr/>
        </p:nvSpPr>
        <p:spPr>
          <a:xfrm>
            <a:off x="16858580" y="934484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41A906-1304-DF46-A504-D52696FAD6D0}"/>
              </a:ext>
            </a:extLst>
          </p:cNvPr>
          <p:cNvSpPr/>
          <p:nvPr/>
        </p:nvSpPr>
        <p:spPr>
          <a:xfrm>
            <a:off x="16861323" y="952772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6E27E9D-9F37-614D-8CC7-4EA40BFDEFA1}"/>
              </a:ext>
            </a:extLst>
          </p:cNvPr>
          <p:cNvSpPr/>
          <p:nvPr/>
        </p:nvSpPr>
        <p:spPr>
          <a:xfrm>
            <a:off x="16861324" y="971060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173507-E225-2547-B7B7-45ACCA080304}"/>
              </a:ext>
            </a:extLst>
          </p:cNvPr>
          <p:cNvSpPr/>
          <p:nvPr/>
        </p:nvSpPr>
        <p:spPr>
          <a:xfrm>
            <a:off x="16861323" y="989348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AB202B-3CF6-7244-BEFE-86696B3F8BDD}"/>
              </a:ext>
            </a:extLst>
          </p:cNvPr>
          <p:cNvSpPr/>
          <p:nvPr/>
        </p:nvSpPr>
        <p:spPr>
          <a:xfrm>
            <a:off x="16861323" y="1007636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024915-6C5A-C144-BE45-88AC468F9D7C}"/>
              </a:ext>
            </a:extLst>
          </p:cNvPr>
          <p:cNvSpPr/>
          <p:nvPr/>
        </p:nvSpPr>
        <p:spPr>
          <a:xfrm>
            <a:off x="16861322" y="1025924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182BC40-A924-C140-AEB9-5C2D0A55B8B5}"/>
              </a:ext>
            </a:extLst>
          </p:cNvPr>
          <p:cNvSpPr/>
          <p:nvPr/>
        </p:nvSpPr>
        <p:spPr>
          <a:xfrm>
            <a:off x="16861323" y="1044212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F94C3-5ABF-0C45-93D9-808F99C8B02B}"/>
              </a:ext>
            </a:extLst>
          </p:cNvPr>
          <p:cNvSpPr/>
          <p:nvPr/>
        </p:nvSpPr>
        <p:spPr>
          <a:xfrm>
            <a:off x="16861322" y="1062500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6C618-E550-FE4B-B836-1F7EB5304371}"/>
              </a:ext>
            </a:extLst>
          </p:cNvPr>
          <p:cNvSpPr/>
          <p:nvPr/>
        </p:nvSpPr>
        <p:spPr>
          <a:xfrm>
            <a:off x="16861324" y="1082007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0201FB-DCFA-D44A-88C1-BED39B93D0F6}"/>
              </a:ext>
            </a:extLst>
          </p:cNvPr>
          <p:cNvSpPr/>
          <p:nvPr/>
        </p:nvSpPr>
        <p:spPr>
          <a:xfrm>
            <a:off x="16860300" y="1283379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2E85F1-F431-3F4F-ADCC-EEA57D70F09D}"/>
              </a:ext>
            </a:extLst>
          </p:cNvPr>
          <p:cNvSpPr/>
          <p:nvPr/>
        </p:nvSpPr>
        <p:spPr>
          <a:xfrm>
            <a:off x="16861324" y="1118583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9D92339-D41E-9145-A76A-206396E414B9}"/>
              </a:ext>
            </a:extLst>
          </p:cNvPr>
          <p:cNvSpPr/>
          <p:nvPr/>
        </p:nvSpPr>
        <p:spPr>
          <a:xfrm>
            <a:off x="16861323" y="1136871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74CBA0-29CA-254D-8566-C51AAD531BDD}"/>
              </a:ext>
            </a:extLst>
          </p:cNvPr>
          <p:cNvSpPr/>
          <p:nvPr/>
        </p:nvSpPr>
        <p:spPr>
          <a:xfrm>
            <a:off x="16859577" y="1247832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EB8FE0-DADE-F043-88EB-B3E4A94003C6}"/>
              </a:ext>
            </a:extLst>
          </p:cNvPr>
          <p:cNvSpPr/>
          <p:nvPr/>
        </p:nvSpPr>
        <p:spPr>
          <a:xfrm>
            <a:off x="16861322" y="1173447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D72CD4D-9E13-3D45-A83F-F452CF2A3803}"/>
              </a:ext>
            </a:extLst>
          </p:cNvPr>
          <p:cNvSpPr/>
          <p:nvPr/>
        </p:nvSpPr>
        <p:spPr>
          <a:xfrm>
            <a:off x="15836427" y="4017802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C119144-E289-814B-8F08-CAF0375FC52B}"/>
                  </a:ext>
                </a:extLst>
              </p:cNvPr>
              <p:cNvSpPr txBox="1"/>
              <p:nvPr/>
            </p:nvSpPr>
            <p:spPr>
              <a:xfrm>
                <a:off x="16809985" y="4049422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C119144-E289-814B-8F08-CAF0375FC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9985" y="4049422"/>
                <a:ext cx="1097897" cy="4154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Oval 191">
            <a:extLst>
              <a:ext uri="{FF2B5EF4-FFF2-40B4-BE49-F238E27FC236}">
                <a16:creationId xmlns:a16="http://schemas.microsoft.com/office/drawing/2014/main" id="{3AE32D03-A786-A649-ACD2-B4500E72A6DF}"/>
              </a:ext>
            </a:extLst>
          </p:cNvPr>
          <p:cNvSpPr/>
          <p:nvPr/>
        </p:nvSpPr>
        <p:spPr>
          <a:xfrm>
            <a:off x="161693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C61AD5-41FC-A245-B17B-2DAB9A3522CD}"/>
              </a:ext>
            </a:extLst>
          </p:cNvPr>
          <p:cNvSpPr/>
          <p:nvPr/>
        </p:nvSpPr>
        <p:spPr>
          <a:xfrm>
            <a:off x="16321751" y="49868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C06D03E-9543-3F44-886E-E9EDA12EB47F}"/>
              </a:ext>
            </a:extLst>
          </p:cNvPr>
          <p:cNvSpPr/>
          <p:nvPr/>
        </p:nvSpPr>
        <p:spPr>
          <a:xfrm>
            <a:off x="164741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62F486-FB61-C046-AB6C-6D395FFDEDBE}"/>
              </a:ext>
            </a:extLst>
          </p:cNvPr>
          <p:cNvSpPr/>
          <p:nvPr/>
        </p:nvSpPr>
        <p:spPr>
          <a:xfrm>
            <a:off x="16626551" y="51331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4EF34A7-781F-494F-BFC0-02FF90731066}"/>
              </a:ext>
            </a:extLst>
          </p:cNvPr>
          <p:cNvSpPr/>
          <p:nvPr/>
        </p:nvSpPr>
        <p:spPr>
          <a:xfrm>
            <a:off x="16716551" y="4880357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1F6207-4F49-A143-ACE0-CE0ABBED99DD}"/>
              </a:ext>
            </a:extLst>
          </p:cNvPr>
          <p:cNvSpPr/>
          <p:nvPr/>
        </p:nvSpPr>
        <p:spPr>
          <a:xfrm>
            <a:off x="163217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ED223A7-C11A-774F-909C-084F11CA7E75}"/>
              </a:ext>
            </a:extLst>
          </p:cNvPr>
          <p:cNvSpPr/>
          <p:nvPr/>
        </p:nvSpPr>
        <p:spPr>
          <a:xfrm>
            <a:off x="16474151" y="567571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575D313-855F-7E43-8A52-F945E6964CE8}"/>
              </a:ext>
            </a:extLst>
          </p:cNvPr>
          <p:cNvSpPr/>
          <p:nvPr/>
        </p:nvSpPr>
        <p:spPr>
          <a:xfrm>
            <a:off x="166265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C67A14-77CA-4A47-826A-1E8375B28FD3}"/>
              </a:ext>
            </a:extLst>
          </p:cNvPr>
          <p:cNvSpPr/>
          <p:nvPr/>
        </p:nvSpPr>
        <p:spPr>
          <a:xfrm>
            <a:off x="17556361" y="500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796C2D-0EB8-2D41-93D2-1E5BBDFC7F2E}"/>
              </a:ext>
            </a:extLst>
          </p:cNvPr>
          <p:cNvSpPr/>
          <p:nvPr/>
        </p:nvSpPr>
        <p:spPr>
          <a:xfrm>
            <a:off x="16868951" y="560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49A242F-F0F8-6A47-9E5E-EF75D36FC418}"/>
              </a:ext>
            </a:extLst>
          </p:cNvPr>
          <p:cNvSpPr/>
          <p:nvPr/>
        </p:nvSpPr>
        <p:spPr>
          <a:xfrm>
            <a:off x="16899127" y="511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1C62A47-4DF6-6440-AB44-441E46174FBA}"/>
              </a:ext>
            </a:extLst>
          </p:cNvPr>
          <p:cNvSpPr/>
          <p:nvPr/>
        </p:nvSpPr>
        <p:spPr>
          <a:xfrm>
            <a:off x="17051527" y="54060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A8B813-6A88-5E47-9195-B9EEA9C48EFD}"/>
              </a:ext>
            </a:extLst>
          </p:cNvPr>
          <p:cNvSpPr/>
          <p:nvPr/>
        </p:nvSpPr>
        <p:spPr>
          <a:xfrm>
            <a:off x="17142967" y="51805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DF3E16-1BB3-7040-9857-387BA155F1EA}"/>
              </a:ext>
            </a:extLst>
          </p:cNvPr>
          <p:cNvSpPr/>
          <p:nvPr/>
        </p:nvSpPr>
        <p:spPr>
          <a:xfrm>
            <a:off x="17356327" y="5552393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C88ABE0-EF37-F042-9B5A-0E9B6EF52EC1}"/>
              </a:ext>
            </a:extLst>
          </p:cNvPr>
          <p:cNvSpPr/>
          <p:nvPr/>
        </p:nvSpPr>
        <p:spPr>
          <a:xfrm>
            <a:off x="17446327" y="529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066CFD-5E39-0240-B31B-8C8E95A33017}"/>
              </a:ext>
            </a:extLst>
          </p:cNvPr>
          <p:cNvSpPr/>
          <p:nvPr/>
        </p:nvSpPr>
        <p:spPr>
          <a:xfrm>
            <a:off x="168469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C2446E0-FA82-0B43-A5E5-ED89E9866D8A}"/>
              </a:ext>
            </a:extLst>
          </p:cNvPr>
          <p:cNvSpPr/>
          <p:nvPr/>
        </p:nvSpPr>
        <p:spPr>
          <a:xfrm>
            <a:off x="16999353" y="482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4C0CC2D-CEE1-804E-933B-D9FDAD64E4F0}"/>
              </a:ext>
            </a:extLst>
          </p:cNvPr>
          <p:cNvSpPr/>
          <p:nvPr/>
        </p:nvSpPr>
        <p:spPr>
          <a:xfrm>
            <a:off x="171517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128FBE-FBA9-1647-985C-7263D89844EE}"/>
              </a:ext>
            </a:extLst>
          </p:cNvPr>
          <p:cNvSpPr/>
          <p:nvPr/>
        </p:nvSpPr>
        <p:spPr>
          <a:xfrm>
            <a:off x="17304153" y="49732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D810B4-E0A5-8349-A6CA-F7BC48437F4E}"/>
              </a:ext>
            </a:extLst>
          </p:cNvPr>
          <p:cNvSpPr/>
          <p:nvPr/>
        </p:nvSpPr>
        <p:spPr>
          <a:xfrm>
            <a:off x="17394153" y="472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6FD119-0D41-2046-91A5-6DA7EDEFEE76}"/>
              </a:ext>
            </a:extLst>
          </p:cNvPr>
          <p:cNvSpPr/>
          <p:nvPr/>
        </p:nvSpPr>
        <p:spPr>
          <a:xfrm>
            <a:off x="17879755" y="5090537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6276B26-518C-B14A-835A-E0CBFFD3E377}"/>
              </a:ext>
            </a:extLst>
          </p:cNvPr>
          <p:cNvSpPr/>
          <p:nvPr/>
        </p:nvSpPr>
        <p:spPr>
          <a:xfrm>
            <a:off x="17108135" y="583421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B3A79D8-B643-B24D-BC91-BD4E2A23210A}"/>
              </a:ext>
            </a:extLst>
          </p:cNvPr>
          <p:cNvSpPr/>
          <p:nvPr/>
        </p:nvSpPr>
        <p:spPr>
          <a:xfrm>
            <a:off x="17533111" y="581452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60A1582-51EE-9044-ADBF-13EE2E0F2D22}"/>
              </a:ext>
            </a:extLst>
          </p:cNvPr>
          <p:cNvSpPr/>
          <p:nvPr/>
        </p:nvSpPr>
        <p:spPr>
          <a:xfrm>
            <a:off x="17659687" y="55856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C00379-DF6E-8D4B-98BB-1DF19506AD1D}"/>
              </a:ext>
            </a:extLst>
          </p:cNvPr>
          <p:cNvSpPr/>
          <p:nvPr/>
        </p:nvSpPr>
        <p:spPr>
          <a:xfrm>
            <a:off x="17842263" y="53859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2E4C0F2-2D92-044D-A670-876A27203CE0}"/>
              </a:ext>
            </a:extLst>
          </p:cNvPr>
          <p:cNvSpPr/>
          <p:nvPr/>
        </p:nvSpPr>
        <p:spPr>
          <a:xfrm>
            <a:off x="18147063" y="553229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C0141F0-028E-F94D-A3CC-742E6AD5D5A6}"/>
              </a:ext>
            </a:extLst>
          </p:cNvPr>
          <p:cNvSpPr/>
          <p:nvPr/>
        </p:nvSpPr>
        <p:spPr>
          <a:xfrm>
            <a:off x="177241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5CE60C4-0BBE-D34E-B117-A3F0293C615F}"/>
              </a:ext>
            </a:extLst>
          </p:cNvPr>
          <p:cNvSpPr/>
          <p:nvPr/>
        </p:nvSpPr>
        <p:spPr>
          <a:xfrm>
            <a:off x="17876521" y="48092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F8A73-2D96-1B40-B10B-90018E8E133B}"/>
              </a:ext>
            </a:extLst>
          </p:cNvPr>
          <p:cNvSpPr/>
          <p:nvPr/>
        </p:nvSpPr>
        <p:spPr>
          <a:xfrm>
            <a:off x="180289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2B2335F-3F22-EA4F-ABFB-BF26F27D4B14}"/>
              </a:ext>
            </a:extLst>
          </p:cNvPr>
          <p:cNvSpPr/>
          <p:nvPr/>
        </p:nvSpPr>
        <p:spPr>
          <a:xfrm>
            <a:off x="18271321" y="470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44ED4D7-B2A3-E64E-BB29-CDB95227185E}"/>
              </a:ext>
            </a:extLst>
          </p:cNvPr>
          <p:cNvSpPr/>
          <p:nvPr/>
        </p:nvSpPr>
        <p:spPr>
          <a:xfrm>
            <a:off x="18178889" y="49897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02F622-816A-4245-BB9D-1592B32FC2DF}"/>
              </a:ext>
            </a:extLst>
          </p:cNvPr>
          <p:cNvSpPr/>
          <p:nvPr/>
        </p:nvSpPr>
        <p:spPr>
          <a:xfrm>
            <a:off x="18301323" y="52452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874ADCF-4A8D-184C-8FAE-23DA6C7F8A37}"/>
              </a:ext>
            </a:extLst>
          </p:cNvPr>
          <p:cNvCxnSpPr/>
          <p:nvPr/>
        </p:nvCxnSpPr>
        <p:spPr>
          <a:xfrm>
            <a:off x="16521940" y="9175433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1395B10-8DD8-B744-BAB8-7FBAC5015E0C}"/>
              </a:ext>
            </a:extLst>
          </p:cNvPr>
          <p:cNvSpPr/>
          <p:nvPr/>
        </p:nvSpPr>
        <p:spPr>
          <a:xfrm>
            <a:off x="16851962" y="859362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C62022-FAE6-1F4C-8335-DC33D3331F28}"/>
              </a:ext>
            </a:extLst>
          </p:cNvPr>
          <p:cNvSpPr/>
          <p:nvPr/>
        </p:nvSpPr>
        <p:spPr>
          <a:xfrm>
            <a:off x="16861324" y="1192351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D35F724-F19B-9248-87C6-17F2093F6261}"/>
              </a:ext>
            </a:extLst>
          </p:cNvPr>
          <p:cNvSpPr/>
          <p:nvPr/>
        </p:nvSpPr>
        <p:spPr>
          <a:xfrm>
            <a:off x="16861323" y="1210639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2215392-0FAD-3F42-B5B2-48CAE85C1D44}"/>
              </a:ext>
            </a:extLst>
          </p:cNvPr>
          <p:cNvSpPr/>
          <p:nvPr/>
        </p:nvSpPr>
        <p:spPr>
          <a:xfrm>
            <a:off x="16861323" y="1228927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87D3D2B-37BF-514F-9AB6-DE47EF8CA86F}"/>
              </a:ext>
            </a:extLst>
          </p:cNvPr>
          <p:cNvSpPr/>
          <p:nvPr/>
        </p:nvSpPr>
        <p:spPr>
          <a:xfrm>
            <a:off x="16858580" y="12669490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F2769A8-CF63-4847-9CA0-C14D82030273}"/>
              </a:ext>
            </a:extLst>
          </p:cNvPr>
          <p:cNvSpPr/>
          <p:nvPr/>
        </p:nvSpPr>
        <p:spPr>
          <a:xfrm>
            <a:off x="16859750" y="11538963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E05ABD-B49B-DF44-BCB4-5A86D031251B}"/>
              </a:ext>
            </a:extLst>
          </p:cNvPr>
          <p:cNvSpPr/>
          <p:nvPr/>
        </p:nvSpPr>
        <p:spPr>
          <a:xfrm>
            <a:off x="16861321" y="10983034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FF0E066-F0FE-9541-92FB-C831194473A2}"/>
              </a:ext>
            </a:extLst>
          </p:cNvPr>
          <p:cNvSpPr/>
          <p:nvPr/>
        </p:nvSpPr>
        <p:spPr>
          <a:xfrm>
            <a:off x="4870689" y="6475006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3E8D949-FB3E-E345-9618-87442905938C}"/>
              </a:ext>
            </a:extLst>
          </p:cNvPr>
          <p:cNvSpPr/>
          <p:nvPr/>
        </p:nvSpPr>
        <p:spPr>
          <a:xfrm>
            <a:off x="4858251" y="6789334"/>
            <a:ext cx="598661" cy="2352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69D60D7-0BB7-2646-8DBF-90E27B8764D5}"/>
              </a:ext>
            </a:extLst>
          </p:cNvPr>
          <p:cNvSpPr/>
          <p:nvPr/>
        </p:nvSpPr>
        <p:spPr>
          <a:xfrm>
            <a:off x="4872740" y="7201046"/>
            <a:ext cx="598661" cy="2352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EA14A4B-E329-2944-B101-700986B2E54D}"/>
              </a:ext>
            </a:extLst>
          </p:cNvPr>
          <p:cNvSpPr/>
          <p:nvPr/>
        </p:nvSpPr>
        <p:spPr>
          <a:xfrm>
            <a:off x="4858250" y="7589696"/>
            <a:ext cx="598661" cy="2352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8043DBF-F006-7749-8C53-745800BA1F8F}"/>
              </a:ext>
            </a:extLst>
          </p:cNvPr>
          <p:cNvCxnSpPr/>
          <p:nvPr/>
        </p:nvCxnSpPr>
        <p:spPr>
          <a:xfrm>
            <a:off x="11606740" y="7675597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4D5A8FB-FB92-0042-836D-6738AD0BE158}"/>
              </a:ext>
            </a:extLst>
          </p:cNvPr>
          <p:cNvCxnSpPr/>
          <p:nvPr/>
        </p:nvCxnSpPr>
        <p:spPr>
          <a:xfrm>
            <a:off x="15119638" y="7666701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Picture 244" descr="A picture containing photo&#10;&#10;Description automatically generated">
            <a:extLst>
              <a:ext uri="{FF2B5EF4-FFF2-40B4-BE49-F238E27FC236}">
                <a16:creationId xmlns:a16="http://schemas.microsoft.com/office/drawing/2014/main" id="{700A6ACF-5CDA-E549-B85E-05C6D7DB164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4" t="14061" r="12044" b="9571"/>
          <a:stretch/>
        </p:blipFill>
        <p:spPr>
          <a:xfrm>
            <a:off x="8126324" y="10362824"/>
            <a:ext cx="1920388" cy="1491233"/>
          </a:xfrm>
          <a:prstGeom prst="rect">
            <a:avLst/>
          </a:prstGeom>
        </p:spPr>
      </p:pic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46B5649-10E8-1849-9601-6F50F1991873}"/>
              </a:ext>
            </a:extLst>
          </p:cNvPr>
          <p:cNvCxnSpPr>
            <a:cxnSpLocks/>
          </p:cNvCxnSpPr>
          <p:nvPr/>
        </p:nvCxnSpPr>
        <p:spPr>
          <a:xfrm flipV="1">
            <a:off x="8821778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/>
              <p:nvPr/>
            </p:nvSpPr>
            <p:spPr>
              <a:xfrm>
                <a:off x="8998373" y="11856318"/>
                <a:ext cx="105060" cy="198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73" y="11856318"/>
                <a:ext cx="105060" cy="198965"/>
              </a:xfrm>
              <a:prstGeom prst="rect">
                <a:avLst/>
              </a:prstGeom>
              <a:blipFill>
                <a:blip r:embed="rId18"/>
                <a:stretch>
                  <a:fillRect l="-52941" r="-100000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DC0F69EB-04C1-F045-8418-D41BD16F4961}"/>
              </a:ext>
            </a:extLst>
          </p:cNvPr>
          <p:cNvSpPr txBox="1"/>
          <p:nvPr/>
        </p:nvSpPr>
        <p:spPr>
          <a:xfrm>
            <a:off x="8718800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644A61E-91A5-FD4D-8746-A07967F010E2}"/>
              </a:ext>
            </a:extLst>
          </p:cNvPr>
          <p:cNvCxnSpPr>
            <a:cxnSpLocks/>
          </p:cNvCxnSpPr>
          <p:nvPr/>
        </p:nvCxnSpPr>
        <p:spPr>
          <a:xfrm flipV="1">
            <a:off x="9133222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AE303DCB-C48B-AA44-B08F-0DBA8295F037}"/>
              </a:ext>
            </a:extLst>
          </p:cNvPr>
          <p:cNvSpPr txBox="1"/>
          <p:nvPr/>
        </p:nvSpPr>
        <p:spPr>
          <a:xfrm>
            <a:off x="9027995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A1A0535-7EE3-5A45-8977-ED0D9113AEFB}"/>
              </a:ext>
            </a:extLst>
          </p:cNvPr>
          <p:cNvCxnSpPr>
            <a:cxnSpLocks/>
          </p:cNvCxnSpPr>
          <p:nvPr/>
        </p:nvCxnSpPr>
        <p:spPr>
          <a:xfrm flipV="1">
            <a:off x="9339438" y="10332119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E51E772-68FA-2D4B-8644-7344E6AC6662}"/>
              </a:ext>
            </a:extLst>
          </p:cNvPr>
          <p:cNvSpPr txBox="1"/>
          <p:nvPr/>
        </p:nvSpPr>
        <p:spPr>
          <a:xfrm>
            <a:off x="9231574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B5404D8-9036-1B4E-89BB-5EACA9F14F5F}"/>
              </a:ext>
            </a:extLst>
          </p:cNvPr>
          <p:cNvCxnSpPr>
            <a:cxnSpLocks/>
          </p:cNvCxnSpPr>
          <p:nvPr/>
        </p:nvCxnSpPr>
        <p:spPr>
          <a:xfrm flipV="1">
            <a:off x="9442492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76CC6A0-C97B-B64E-B15E-0F7F0D9E924F}"/>
              </a:ext>
            </a:extLst>
          </p:cNvPr>
          <p:cNvSpPr txBox="1"/>
          <p:nvPr/>
        </p:nvSpPr>
        <p:spPr>
          <a:xfrm>
            <a:off x="9339438" y="10138508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/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threshold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8" name="Picture 257" descr="A picture containing photo&#10;&#10;Description automatically generated">
            <a:extLst>
              <a:ext uri="{FF2B5EF4-FFF2-40B4-BE49-F238E27FC236}">
                <a16:creationId xmlns:a16="http://schemas.microsoft.com/office/drawing/2014/main" id="{8D36CF71-7446-914F-B481-A812B57823CC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13001" r="12039" b="8878"/>
          <a:stretch/>
        </p:blipFill>
        <p:spPr>
          <a:xfrm>
            <a:off x="8097243" y="12272033"/>
            <a:ext cx="1950997" cy="15254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/>
              <p:nvPr/>
            </p:nvSpPr>
            <p:spPr>
              <a:xfrm>
                <a:off x="8998616" y="13797522"/>
                <a:ext cx="105060" cy="2024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616" y="13797522"/>
                <a:ext cx="105060" cy="202491"/>
              </a:xfrm>
              <a:prstGeom prst="rect">
                <a:avLst/>
              </a:prstGeom>
              <a:blipFill>
                <a:blip r:embed="rId20"/>
                <a:stretch>
                  <a:fillRect l="-52941" r="-223529" b="-23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/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blipFill>
                <a:blip r:embed="rId2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/>
              <p:nvPr/>
            </p:nvSpPr>
            <p:spPr>
              <a:xfrm>
                <a:off x="12945112" y="12802486"/>
                <a:ext cx="3864873" cy="10502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  <m:sub/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  <m:sub/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5112" y="12802486"/>
                <a:ext cx="3864873" cy="105022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Elbow 226">
            <a:extLst>
              <a:ext uri="{FF2B5EF4-FFF2-40B4-BE49-F238E27FC236}">
                <a16:creationId xmlns:a16="http://schemas.microsoft.com/office/drawing/2014/main" id="{1373C230-66FD-AD49-B042-513DF93D165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9557896" y="11075598"/>
            <a:ext cx="1740986" cy="4303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33">
            <a:extLst>
              <a:ext uri="{FF2B5EF4-FFF2-40B4-BE49-F238E27FC236}">
                <a16:creationId xmlns:a16="http://schemas.microsoft.com/office/drawing/2014/main" id="{F7B5AB0E-4EED-114F-B933-BC6486A0F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7897" y="12980448"/>
            <a:ext cx="1927937" cy="326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19BA789-7C75-9F41-B87A-52F2B0FD1DF5}"/>
              </a:ext>
            </a:extLst>
          </p:cNvPr>
          <p:cNvCxnSpPr>
            <a:cxnSpLocks/>
          </p:cNvCxnSpPr>
          <p:nvPr/>
        </p:nvCxnSpPr>
        <p:spPr>
          <a:xfrm flipV="1">
            <a:off x="9337954" y="12272033"/>
            <a:ext cx="0" cy="14968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9439F3D-A274-764E-B688-4837C9803936}"/>
              </a:ext>
            </a:extLst>
          </p:cNvPr>
          <p:cNvSpPr txBox="1"/>
          <p:nvPr/>
        </p:nvSpPr>
        <p:spPr>
          <a:xfrm>
            <a:off x="9252288" y="12056049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B6AE1FC-1678-B24F-B9D1-D75A28EC4F8A}"/>
              </a:ext>
            </a:extLst>
          </p:cNvPr>
          <p:cNvSpPr/>
          <p:nvPr/>
        </p:nvSpPr>
        <p:spPr>
          <a:xfrm>
            <a:off x="13160767" y="11934857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/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blipFill>
                <a:blip r:embed="rId2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/>
              <p:nvPr/>
            </p:nvSpPr>
            <p:spPr>
              <a:xfrm>
                <a:off x="12600354" y="11599926"/>
                <a:ext cx="427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354" y="11599926"/>
                <a:ext cx="42710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Brace 267">
            <a:extLst>
              <a:ext uri="{FF2B5EF4-FFF2-40B4-BE49-F238E27FC236}">
                <a16:creationId xmlns:a16="http://schemas.microsoft.com/office/drawing/2014/main" id="{1F74E0AF-0A78-C649-BB5E-1FEB3972EBDB}"/>
              </a:ext>
            </a:extLst>
          </p:cNvPr>
          <p:cNvSpPr/>
          <p:nvPr/>
        </p:nvSpPr>
        <p:spPr>
          <a:xfrm>
            <a:off x="12417936" y="10493429"/>
            <a:ext cx="212565" cy="258905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/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blipFill>
                <a:blip r:embed="rId2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/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blipFill>
                <a:blip r:embed="rId2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/>
              <p:nvPr/>
            </p:nvSpPr>
            <p:spPr>
              <a:xfrm>
                <a:off x="5538325" y="7182080"/>
                <a:ext cx="2993384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5" y="7182080"/>
                <a:ext cx="2993384" cy="274627"/>
              </a:xfrm>
              <a:prstGeom prst="rect">
                <a:avLst/>
              </a:prstGeom>
              <a:blipFill>
                <a:blip r:embed="rId2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/>
              <p:nvPr/>
            </p:nvSpPr>
            <p:spPr>
              <a:xfrm>
                <a:off x="5545018" y="7596867"/>
                <a:ext cx="2791405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18" y="7596867"/>
                <a:ext cx="2791405" cy="274627"/>
              </a:xfrm>
              <a:prstGeom prst="rect">
                <a:avLst/>
              </a:prstGeom>
              <a:blipFill>
                <a:blip r:embed="rId2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ight Brace 272">
            <a:extLst>
              <a:ext uri="{FF2B5EF4-FFF2-40B4-BE49-F238E27FC236}">
                <a16:creationId xmlns:a16="http://schemas.microsoft.com/office/drawing/2014/main" id="{95EA3A37-444A-F444-87E1-07409D7A9546}"/>
              </a:ext>
            </a:extLst>
          </p:cNvPr>
          <p:cNvSpPr/>
          <p:nvPr/>
        </p:nvSpPr>
        <p:spPr>
          <a:xfrm>
            <a:off x="16000085" y="10483987"/>
            <a:ext cx="212565" cy="129019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/>
              <p:nvPr/>
            </p:nvSpPr>
            <p:spPr>
              <a:xfrm>
                <a:off x="16156353" y="10939622"/>
                <a:ext cx="783869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353" y="10939622"/>
                <a:ext cx="783869" cy="394532"/>
              </a:xfrm>
              <a:prstGeom prst="rect">
                <a:avLst/>
              </a:prstGeom>
              <a:blipFill>
                <a:blip r:embed="rId29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/>
              <p:nvPr/>
            </p:nvSpPr>
            <p:spPr>
              <a:xfrm>
                <a:off x="4960689" y="10328846"/>
                <a:ext cx="2797817" cy="2690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node assigned a score and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ranking defined by score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– D randomly as members of z are selected to have a score close to threshold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Remaining nodes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z) are given have a lower score closed to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function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89" y="10328846"/>
                <a:ext cx="2797817" cy="2690032"/>
              </a:xfrm>
              <a:prstGeom prst="rect">
                <a:avLst/>
              </a:prstGeom>
              <a:blipFill>
                <a:blip r:embed="rId30"/>
                <a:stretch>
                  <a:fillRect r="-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4BF9AD2-53A1-1D4B-ABB2-87178F0B2BD5}"/>
              </a:ext>
            </a:extLst>
          </p:cNvPr>
          <p:cNvSpPr/>
          <p:nvPr/>
        </p:nvSpPr>
        <p:spPr>
          <a:xfrm>
            <a:off x="3438152" y="2210412"/>
            <a:ext cx="32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Work_Queue_Management.png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46CABA2-467B-4664-BFA8-8287BD4BF167}"/>
              </a:ext>
            </a:extLst>
          </p:cNvPr>
          <p:cNvSpPr/>
          <p:nvPr/>
        </p:nvSpPr>
        <p:spPr>
          <a:xfrm>
            <a:off x="8118640" y="10348092"/>
            <a:ext cx="1901922" cy="1470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7A92C012-E746-4B0C-9DF4-1A8C2A240DAC}"/>
              </a:ext>
            </a:extLst>
          </p:cNvPr>
          <p:cNvSpPr/>
          <p:nvPr/>
        </p:nvSpPr>
        <p:spPr>
          <a:xfrm>
            <a:off x="8097243" y="12280795"/>
            <a:ext cx="1920187" cy="1470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4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31C8C-3D99-A54A-846B-F84A9A8E31FA}"/>
              </a:ext>
            </a:extLst>
          </p:cNvPr>
          <p:cNvSpPr/>
          <p:nvPr/>
        </p:nvSpPr>
        <p:spPr>
          <a:xfrm>
            <a:off x="4506745" y="3562509"/>
            <a:ext cx="14390855" cy="1053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39BF4-BEFA-E848-B0F9-6B414B012EDF}"/>
              </a:ext>
            </a:extLst>
          </p:cNvPr>
          <p:cNvSpPr/>
          <p:nvPr/>
        </p:nvSpPr>
        <p:spPr>
          <a:xfrm>
            <a:off x="12211908" y="4006431"/>
            <a:ext cx="2886465" cy="2169404"/>
          </a:xfrm>
          <a:prstGeom prst="ellipse">
            <a:avLst/>
          </a:prstGeom>
          <a:solidFill>
            <a:schemeClr val="bg1">
              <a:lumMod val="95000"/>
              <a:alpha val="5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/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6979778-E151-4244-8760-21C662CCDC87}"/>
              </a:ext>
            </a:extLst>
          </p:cNvPr>
          <p:cNvSpPr/>
          <p:nvPr/>
        </p:nvSpPr>
        <p:spPr>
          <a:xfrm>
            <a:off x="125448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806251-1ACF-3C44-91CD-0C963D5B8C39}"/>
              </a:ext>
            </a:extLst>
          </p:cNvPr>
          <p:cNvSpPr/>
          <p:nvPr/>
        </p:nvSpPr>
        <p:spPr>
          <a:xfrm>
            <a:off x="12697232" y="49754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CF19-778E-9E4B-ACF0-7E216DC5F17F}"/>
              </a:ext>
            </a:extLst>
          </p:cNvPr>
          <p:cNvSpPr/>
          <p:nvPr/>
        </p:nvSpPr>
        <p:spPr>
          <a:xfrm>
            <a:off x="128496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C7713-4D32-7841-AFCC-20A0A35CDB7F}"/>
              </a:ext>
            </a:extLst>
          </p:cNvPr>
          <p:cNvSpPr/>
          <p:nvPr/>
        </p:nvSpPr>
        <p:spPr>
          <a:xfrm>
            <a:off x="13002032" y="51218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8D357-4DEF-4C48-A74F-C9B767C07877}"/>
              </a:ext>
            </a:extLst>
          </p:cNvPr>
          <p:cNvSpPr/>
          <p:nvPr/>
        </p:nvSpPr>
        <p:spPr>
          <a:xfrm>
            <a:off x="13092032" y="486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843FB9-C075-0E44-8F15-33CA159B890E}"/>
              </a:ext>
            </a:extLst>
          </p:cNvPr>
          <p:cNvSpPr/>
          <p:nvPr/>
        </p:nvSpPr>
        <p:spPr>
          <a:xfrm>
            <a:off x="12697232" y="5414410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B1784-7EC6-3141-9983-4862F45654C2}"/>
              </a:ext>
            </a:extLst>
          </p:cNvPr>
          <p:cNvSpPr/>
          <p:nvPr/>
        </p:nvSpPr>
        <p:spPr>
          <a:xfrm>
            <a:off x="12849632" y="566434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3503E-404D-3549-998B-46538AF81D09}"/>
              </a:ext>
            </a:extLst>
          </p:cNvPr>
          <p:cNvSpPr/>
          <p:nvPr/>
        </p:nvSpPr>
        <p:spPr>
          <a:xfrm>
            <a:off x="13002032" y="541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F697B-FDCB-3A47-852B-A223076E9A62}"/>
              </a:ext>
            </a:extLst>
          </p:cNvPr>
          <p:cNvSpPr/>
          <p:nvPr/>
        </p:nvSpPr>
        <p:spPr>
          <a:xfrm>
            <a:off x="13931842" y="49955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D88B3-881F-F34A-9AFF-B118AAB7BBA7}"/>
              </a:ext>
            </a:extLst>
          </p:cNvPr>
          <p:cNvSpPr/>
          <p:nvPr/>
        </p:nvSpPr>
        <p:spPr>
          <a:xfrm>
            <a:off x="13244432" y="559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669C75-5CFA-D84D-B527-3948F56F8686}"/>
              </a:ext>
            </a:extLst>
          </p:cNvPr>
          <p:cNvSpPr/>
          <p:nvPr/>
        </p:nvSpPr>
        <p:spPr>
          <a:xfrm>
            <a:off x="13274608" y="51082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6903F-A7AF-4849-A15B-EDC0EF08CE9B}"/>
              </a:ext>
            </a:extLst>
          </p:cNvPr>
          <p:cNvSpPr/>
          <p:nvPr/>
        </p:nvSpPr>
        <p:spPr>
          <a:xfrm>
            <a:off x="13427008" y="53947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C99AD7-4CE0-A44B-9EBA-B7C97B492E14}"/>
              </a:ext>
            </a:extLst>
          </p:cNvPr>
          <p:cNvSpPr/>
          <p:nvPr/>
        </p:nvSpPr>
        <p:spPr>
          <a:xfrm>
            <a:off x="13518448" y="516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9C4A8-CA69-F54D-ABEA-FBD0B3B62CE0}"/>
              </a:ext>
            </a:extLst>
          </p:cNvPr>
          <p:cNvSpPr/>
          <p:nvPr/>
        </p:nvSpPr>
        <p:spPr>
          <a:xfrm>
            <a:off x="13731808" y="55410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2CE013-1281-C341-9C56-8848577D3DA6}"/>
              </a:ext>
            </a:extLst>
          </p:cNvPr>
          <p:cNvSpPr/>
          <p:nvPr/>
        </p:nvSpPr>
        <p:spPr>
          <a:xfrm>
            <a:off x="13821808" y="5288206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DBDE-CA92-634E-BEC9-0B6A7A2E8D52}"/>
              </a:ext>
            </a:extLst>
          </p:cNvPr>
          <p:cNvSpPr/>
          <p:nvPr/>
        </p:nvSpPr>
        <p:spPr>
          <a:xfrm>
            <a:off x="132224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6BCAC2-93B5-E144-95CB-647BB9D8E48C}"/>
              </a:ext>
            </a:extLst>
          </p:cNvPr>
          <p:cNvSpPr/>
          <p:nvPr/>
        </p:nvSpPr>
        <p:spPr>
          <a:xfrm>
            <a:off x="13374834" y="4815598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C2E580-30DB-F84F-9B29-64228944C16B}"/>
              </a:ext>
            </a:extLst>
          </p:cNvPr>
          <p:cNvSpPr/>
          <p:nvPr/>
        </p:nvSpPr>
        <p:spPr>
          <a:xfrm>
            <a:off x="135272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86668-1348-E849-810C-0B98B3773FEB}"/>
              </a:ext>
            </a:extLst>
          </p:cNvPr>
          <p:cNvSpPr/>
          <p:nvPr/>
        </p:nvSpPr>
        <p:spPr>
          <a:xfrm>
            <a:off x="13679634" y="49619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4EF17-EC8F-5A41-81E5-F74DD25B2E23}"/>
              </a:ext>
            </a:extLst>
          </p:cNvPr>
          <p:cNvSpPr/>
          <p:nvPr/>
        </p:nvSpPr>
        <p:spPr>
          <a:xfrm>
            <a:off x="13769634" y="470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35617E-936B-264B-8005-8D97ED5F447F}"/>
              </a:ext>
            </a:extLst>
          </p:cNvPr>
          <p:cNvSpPr/>
          <p:nvPr/>
        </p:nvSpPr>
        <p:spPr>
          <a:xfrm>
            <a:off x="14255236" y="507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AB43F7-4527-FD4B-AE92-A8647ACD28C3}"/>
              </a:ext>
            </a:extLst>
          </p:cNvPr>
          <p:cNvSpPr/>
          <p:nvPr/>
        </p:nvSpPr>
        <p:spPr>
          <a:xfrm>
            <a:off x="13483616" y="58228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601F7-0A0F-A449-8E51-6A0905835C49}"/>
              </a:ext>
            </a:extLst>
          </p:cNvPr>
          <p:cNvSpPr/>
          <p:nvPr/>
        </p:nvSpPr>
        <p:spPr>
          <a:xfrm>
            <a:off x="13908592" y="580315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5DD72D-5859-D646-B2CA-F513BBD1B85F}"/>
              </a:ext>
            </a:extLst>
          </p:cNvPr>
          <p:cNvSpPr/>
          <p:nvPr/>
        </p:nvSpPr>
        <p:spPr>
          <a:xfrm>
            <a:off x="14035168" y="55743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060513-E867-B94A-B51A-CFD1A0DE8561}"/>
              </a:ext>
            </a:extLst>
          </p:cNvPr>
          <p:cNvSpPr/>
          <p:nvPr/>
        </p:nvSpPr>
        <p:spPr>
          <a:xfrm>
            <a:off x="14217744" y="53746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D6945-6D7D-B347-BEF6-74A34772FFE6}"/>
              </a:ext>
            </a:extLst>
          </p:cNvPr>
          <p:cNvSpPr/>
          <p:nvPr/>
        </p:nvSpPr>
        <p:spPr>
          <a:xfrm>
            <a:off x="14522544" y="55209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EFF50-0963-CA4F-A62E-E57CE8B47AA7}"/>
              </a:ext>
            </a:extLst>
          </p:cNvPr>
          <p:cNvSpPr/>
          <p:nvPr/>
        </p:nvSpPr>
        <p:spPr>
          <a:xfrm>
            <a:off x="140996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42FE7-51AC-E749-82FF-452C1451F89F}"/>
              </a:ext>
            </a:extLst>
          </p:cNvPr>
          <p:cNvSpPr/>
          <p:nvPr/>
        </p:nvSpPr>
        <p:spPr>
          <a:xfrm>
            <a:off x="14252002" y="4797849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E4B37C-D3B4-624B-9246-8ABFE73DDE20}"/>
              </a:ext>
            </a:extLst>
          </p:cNvPr>
          <p:cNvSpPr/>
          <p:nvPr/>
        </p:nvSpPr>
        <p:spPr>
          <a:xfrm>
            <a:off x="144044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116DCE-1E8D-764F-84F5-28DC909652A0}"/>
              </a:ext>
            </a:extLst>
          </p:cNvPr>
          <p:cNvSpPr/>
          <p:nvPr/>
        </p:nvSpPr>
        <p:spPr>
          <a:xfrm>
            <a:off x="14646802" y="469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04431-DF0F-AC4B-BC81-8394B3B8BAD3}"/>
              </a:ext>
            </a:extLst>
          </p:cNvPr>
          <p:cNvSpPr/>
          <p:nvPr/>
        </p:nvSpPr>
        <p:spPr>
          <a:xfrm>
            <a:off x="14554370" y="497834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D9911-14D3-564C-959F-38B2E7997A34}"/>
              </a:ext>
            </a:extLst>
          </p:cNvPr>
          <p:cNvSpPr/>
          <p:nvPr/>
        </p:nvSpPr>
        <p:spPr>
          <a:xfrm>
            <a:off x="14676804" y="52339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0D992F-CFF4-E847-A947-CB4B1CA08622}"/>
              </a:ext>
            </a:extLst>
          </p:cNvPr>
          <p:cNvSpPr/>
          <p:nvPr/>
        </p:nvSpPr>
        <p:spPr>
          <a:xfrm>
            <a:off x="4870689" y="4173012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E8D4C-A647-0D46-9F9E-92F9C4EC96A4}"/>
              </a:ext>
            </a:extLst>
          </p:cNvPr>
          <p:cNvSpPr txBox="1"/>
          <p:nvPr/>
        </p:nvSpPr>
        <p:spPr>
          <a:xfrm>
            <a:off x="5067737" y="4126678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6BEF87-1D68-834C-84F9-8420531D30D6}"/>
              </a:ext>
            </a:extLst>
          </p:cNvPr>
          <p:cNvSpPr/>
          <p:nvPr/>
        </p:nvSpPr>
        <p:spPr>
          <a:xfrm>
            <a:off x="13159610" y="695677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51163-AF96-BE49-B344-D18AE71EF506}"/>
              </a:ext>
            </a:extLst>
          </p:cNvPr>
          <p:cNvSpPr/>
          <p:nvPr/>
        </p:nvSpPr>
        <p:spPr>
          <a:xfrm>
            <a:off x="13159609" y="713965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D419-188F-BE4A-9C5A-A7B05E454FCA}"/>
              </a:ext>
            </a:extLst>
          </p:cNvPr>
          <p:cNvSpPr/>
          <p:nvPr/>
        </p:nvSpPr>
        <p:spPr>
          <a:xfrm>
            <a:off x="13159610" y="732253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1ADAC-672B-8846-80D7-79A851901CDC}"/>
              </a:ext>
            </a:extLst>
          </p:cNvPr>
          <p:cNvSpPr/>
          <p:nvPr/>
        </p:nvSpPr>
        <p:spPr>
          <a:xfrm>
            <a:off x="13159609" y="750541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676F6-CD6D-D643-8916-E18A102E5D50}"/>
              </a:ext>
            </a:extLst>
          </p:cNvPr>
          <p:cNvSpPr/>
          <p:nvPr/>
        </p:nvSpPr>
        <p:spPr>
          <a:xfrm>
            <a:off x="13159609" y="768829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19CF2-16EA-5C45-8DD6-351AFFBBE324}"/>
              </a:ext>
            </a:extLst>
          </p:cNvPr>
          <p:cNvSpPr/>
          <p:nvPr/>
        </p:nvSpPr>
        <p:spPr>
          <a:xfrm>
            <a:off x="13159608" y="787117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FC094E-41EE-1C41-B70A-6DFA6027D68B}"/>
              </a:ext>
            </a:extLst>
          </p:cNvPr>
          <p:cNvSpPr/>
          <p:nvPr/>
        </p:nvSpPr>
        <p:spPr>
          <a:xfrm>
            <a:off x="13159609" y="805405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37525-6D7D-304D-B67F-F95463FEA4A2}"/>
              </a:ext>
            </a:extLst>
          </p:cNvPr>
          <p:cNvSpPr/>
          <p:nvPr/>
        </p:nvSpPr>
        <p:spPr>
          <a:xfrm>
            <a:off x="13159608" y="823693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8B339-35E9-8641-9DE8-A74DC0053BF3}"/>
              </a:ext>
            </a:extLst>
          </p:cNvPr>
          <p:cNvSpPr/>
          <p:nvPr/>
        </p:nvSpPr>
        <p:spPr>
          <a:xfrm>
            <a:off x="13159610" y="843200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9ED-469C-D540-87FA-A82BD25C213B}"/>
              </a:ext>
            </a:extLst>
          </p:cNvPr>
          <p:cNvSpPr/>
          <p:nvPr/>
        </p:nvSpPr>
        <p:spPr>
          <a:xfrm>
            <a:off x="13159609" y="861488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2892C7-8473-594E-959C-7C279E98A9D7}"/>
              </a:ext>
            </a:extLst>
          </p:cNvPr>
          <p:cNvSpPr/>
          <p:nvPr/>
        </p:nvSpPr>
        <p:spPr>
          <a:xfrm>
            <a:off x="13159610" y="87977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DE45F-E331-BC43-ADFB-88CC1A3F9C3E}"/>
              </a:ext>
            </a:extLst>
          </p:cNvPr>
          <p:cNvSpPr/>
          <p:nvPr/>
        </p:nvSpPr>
        <p:spPr>
          <a:xfrm>
            <a:off x="13159609" y="898064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AD6144-B94D-6544-93FD-532C00329D07}"/>
              </a:ext>
            </a:extLst>
          </p:cNvPr>
          <p:cNvSpPr/>
          <p:nvPr/>
        </p:nvSpPr>
        <p:spPr>
          <a:xfrm>
            <a:off x="13159609" y="916352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F56C7-AFB8-634B-99AA-E734E9597F2E}"/>
              </a:ext>
            </a:extLst>
          </p:cNvPr>
          <p:cNvSpPr/>
          <p:nvPr/>
        </p:nvSpPr>
        <p:spPr>
          <a:xfrm>
            <a:off x="13159608" y="934640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F4234-90B7-6446-8AF5-443BE710AB37}"/>
              </a:ext>
            </a:extLst>
          </p:cNvPr>
          <p:cNvSpPr/>
          <p:nvPr/>
        </p:nvSpPr>
        <p:spPr>
          <a:xfrm>
            <a:off x="13159609" y="952928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5E455-27AA-3242-AA33-6F6E36C84CFA}"/>
              </a:ext>
            </a:extLst>
          </p:cNvPr>
          <p:cNvSpPr/>
          <p:nvPr/>
        </p:nvSpPr>
        <p:spPr>
          <a:xfrm>
            <a:off x="13159608" y="97121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0DDB58-C4EC-9B47-ADE4-4340241A26EA}"/>
              </a:ext>
            </a:extLst>
          </p:cNvPr>
          <p:cNvSpPr/>
          <p:nvPr/>
        </p:nvSpPr>
        <p:spPr>
          <a:xfrm>
            <a:off x="4855782" y="4501953"/>
            <a:ext cx="598661" cy="2352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01E1E9-12A9-0140-BD84-283DA6656AA8}"/>
              </a:ext>
            </a:extLst>
          </p:cNvPr>
          <p:cNvSpPr txBox="1"/>
          <p:nvPr/>
        </p:nvSpPr>
        <p:spPr>
          <a:xfrm>
            <a:off x="5494652" y="4474724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Node in worker queue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5BABCBE-423E-6E43-B828-BF2DB0424A77}"/>
              </a:ext>
            </a:extLst>
          </p:cNvPr>
          <p:cNvSpPr/>
          <p:nvPr/>
        </p:nvSpPr>
        <p:spPr>
          <a:xfrm>
            <a:off x="4870689" y="4902710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/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F26907E-0804-DB4A-B354-7CF4DD402F66}"/>
              </a:ext>
            </a:extLst>
          </p:cNvPr>
          <p:cNvSpPr/>
          <p:nvPr/>
        </p:nvSpPr>
        <p:spPr>
          <a:xfrm>
            <a:off x="4841293" y="5264347"/>
            <a:ext cx="598661" cy="235291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/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/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C093227-2865-DD42-B208-6DBF3FD36230}"/>
              </a:ext>
            </a:extLst>
          </p:cNvPr>
          <p:cNvSpPr/>
          <p:nvPr/>
        </p:nvSpPr>
        <p:spPr>
          <a:xfrm>
            <a:off x="11298884" y="1049402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E40F19-90E1-844C-BE57-5CBA19AB6577}"/>
              </a:ext>
            </a:extLst>
          </p:cNvPr>
          <p:cNvSpPr/>
          <p:nvPr/>
        </p:nvSpPr>
        <p:spPr>
          <a:xfrm>
            <a:off x="11298883" y="1067690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C3E4-82F9-994C-98E0-667430992CE9}"/>
              </a:ext>
            </a:extLst>
          </p:cNvPr>
          <p:cNvSpPr/>
          <p:nvPr/>
        </p:nvSpPr>
        <p:spPr>
          <a:xfrm>
            <a:off x="11298884" y="108597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0CEC5-20CF-D749-B329-D2D154B22E5F}"/>
              </a:ext>
            </a:extLst>
          </p:cNvPr>
          <p:cNvSpPr/>
          <p:nvPr/>
        </p:nvSpPr>
        <p:spPr>
          <a:xfrm>
            <a:off x="11298883" y="1104266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4CC1D-7367-2143-9470-BFF77D019C2D}"/>
              </a:ext>
            </a:extLst>
          </p:cNvPr>
          <p:cNvSpPr/>
          <p:nvPr/>
        </p:nvSpPr>
        <p:spPr>
          <a:xfrm>
            <a:off x="11298883" y="1122554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90CA4-BCB3-F34C-86D2-1B1E07AC6AF1}"/>
              </a:ext>
            </a:extLst>
          </p:cNvPr>
          <p:cNvSpPr/>
          <p:nvPr/>
        </p:nvSpPr>
        <p:spPr>
          <a:xfrm>
            <a:off x="11298882" y="1140842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210902-5269-B44E-8EF8-86EB8DE5FFCC}"/>
              </a:ext>
            </a:extLst>
          </p:cNvPr>
          <p:cNvSpPr/>
          <p:nvPr/>
        </p:nvSpPr>
        <p:spPr>
          <a:xfrm>
            <a:off x="11298883" y="1159130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890BE-D521-3044-96A4-7F1C5E715A00}"/>
              </a:ext>
            </a:extLst>
          </p:cNvPr>
          <p:cNvSpPr/>
          <p:nvPr/>
        </p:nvSpPr>
        <p:spPr>
          <a:xfrm>
            <a:off x="11298882" y="117741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92BB3-086F-F048-A9B3-2013DD6F3999}"/>
              </a:ext>
            </a:extLst>
          </p:cNvPr>
          <p:cNvSpPr/>
          <p:nvPr/>
        </p:nvSpPr>
        <p:spPr>
          <a:xfrm>
            <a:off x="11298884" y="1196925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28FE4-8FE4-704B-A4AA-8C5461B4A0C0}"/>
              </a:ext>
            </a:extLst>
          </p:cNvPr>
          <p:cNvSpPr/>
          <p:nvPr/>
        </p:nvSpPr>
        <p:spPr>
          <a:xfrm>
            <a:off x="11298883" y="1215213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FF2AB4-A449-A34D-8047-44AAA7B87EAF}"/>
              </a:ext>
            </a:extLst>
          </p:cNvPr>
          <p:cNvSpPr/>
          <p:nvPr/>
        </p:nvSpPr>
        <p:spPr>
          <a:xfrm>
            <a:off x="11298884" y="1233501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4015F-CEC6-9B46-BBDF-C9DD121EBCA7}"/>
              </a:ext>
            </a:extLst>
          </p:cNvPr>
          <p:cNvSpPr/>
          <p:nvPr/>
        </p:nvSpPr>
        <p:spPr>
          <a:xfrm>
            <a:off x="11298883" y="12517898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1D882D-1083-CA43-9C55-91E49815952C}"/>
              </a:ext>
            </a:extLst>
          </p:cNvPr>
          <p:cNvSpPr/>
          <p:nvPr/>
        </p:nvSpPr>
        <p:spPr>
          <a:xfrm>
            <a:off x="11298883" y="1270077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0430B-02DC-034B-A3CD-E3A40B7DE958}"/>
              </a:ext>
            </a:extLst>
          </p:cNvPr>
          <p:cNvSpPr/>
          <p:nvPr/>
        </p:nvSpPr>
        <p:spPr>
          <a:xfrm>
            <a:off x="11298882" y="1288741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BE75-A827-5745-8405-9B9F33C32027}"/>
              </a:ext>
            </a:extLst>
          </p:cNvPr>
          <p:cNvSpPr/>
          <p:nvPr/>
        </p:nvSpPr>
        <p:spPr>
          <a:xfrm>
            <a:off x="14859768" y="1048398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63BB9C-5F1A-6F43-88D5-195AB388F1EC}"/>
              </a:ext>
            </a:extLst>
          </p:cNvPr>
          <p:cNvSpPr/>
          <p:nvPr/>
        </p:nvSpPr>
        <p:spPr>
          <a:xfrm>
            <a:off x="14859767" y="1066686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0E8E-3B41-2648-9F9A-1B2B7B99B995}"/>
              </a:ext>
            </a:extLst>
          </p:cNvPr>
          <p:cNvSpPr/>
          <p:nvPr/>
        </p:nvSpPr>
        <p:spPr>
          <a:xfrm>
            <a:off x="14859768" y="1084974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DDE523-B920-F848-A2AE-D17217083EB2}"/>
              </a:ext>
            </a:extLst>
          </p:cNvPr>
          <p:cNvSpPr/>
          <p:nvPr/>
        </p:nvSpPr>
        <p:spPr>
          <a:xfrm>
            <a:off x="14859767" y="1103262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59CA-878C-AB41-B7A2-000B0CE117E4}"/>
              </a:ext>
            </a:extLst>
          </p:cNvPr>
          <p:cNvSpPr/>
          <p:nvPr/>
        </p:nvSpPr>
        <p:spPr>
          <a:xfrm>
            <a:off x="14859767" y="1121550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75366-7941-F44D-B9A2-66A01A57FC84}"/>
              </a:ext>
            </a:extLst>
          </p:cNvPr>
          <p:cNvSpPr/>
          <p:nvPr/>
        </p:nvSpPr>
        <p:spPr>
          <a:xfrm>
            <a:off x="14859766" y="1139838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E86119-766F-BE46-BCC6-E6D1C8DA6991}"/>
              </a:ext>
            </a:extLst>
          </p:cNvPr>
          <p:cNvSpPr/>
          <p:nvPr/>
        </p:nvSpPr>
        <p:spPr>
          <a:xfrm>
            <a:off x="14859767" y="1158126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2A9068-B255-764E-88D7-771931CD475C}"/>
              </a:ext>
            </a:extLst>
          </p:cNvPr>
          <p:cNvSpPr txBox="1"/>
          <p:nvPr/>
        </p:nvSpPr>
        <p:spPr>
          <a:xfrm>
            <a:off x="8595759" y="9038618"/>
            <a:ext cx="782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/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/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B8F7F5C-ABA2-D741-9182-E3CC8D3FE082}"/>
              </a:ext>
            </a:extLst>
          </p:cNvPr>
          <p:cNvSpPr/>
          <p:nvPr/>
        </p:nvSpPr>
        <p:spPr>
          <a:xfrm>
            <a:off x="8740172" y="4038051"/>
            <a:ext cx="2886465" cy="2169404"/>
          </a:xfrm>
          <a:prstGeom prst="ellipse">
            <a:avLst/>
          </a:prstGeom>
          <a:solidFill>
            <a:schemeClr val="bg1">
              <a:lumMod val="95000"/>
              <a:alpha val="5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/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/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blipFill>
                <a:blip r:embed="rId10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DA55D75-3B66-5F45-8D24-A6E1F3283FFF}"/>
              </a:ext>
            </a:extLst>
          </p:cNvPr>
          <p:cNvSpPr/>
          <p:nvPr/>
        </p:nvSpPr>
        <p:spPr>
          <a:xfrm>
            <a:off x="90730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56F0-7F86-704F-8FF2-A4ECEA1002F6}"/>
              </a:ext>
            </a:extLst>
          </p:cNvPr>
          <p:cNvSpPr/>
          <p:nvPr/>
        </p:nvSpPr>
        <p:spPr>
          <a:xfrm>
            <a:off x="9225496" y="50071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87D881-FB74-7240-B7B3-142DB67464B3}"/>
              </a:ext>
            </a:extLst>
          </p:cNvPr>
          <p:cNvSpPr/>
          <p:nvPr/>
        </p:nvSpPr>
        <p:spPr>
          <a:xfrm>
            <a:off x="93778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9B3ABA-5D70-1644-8C54-088A3D4CB966}"/>
              </a:ext>
            </a:extLst>
          </p:cNvPr>
          <p:cNvSpPr/>
          <p:nvPr/>
        </p:nvSpPr>
        <p:spPr>
          <a:xfrm>
            <a:off x="9530296" y="51534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E78B5D-DD8B-E944-805B-F97FA401DDF3}"/>
              </a:ext>
            </a:extLst>
          </p:cNvPr>
          <p:cNvSpPr/>
          <p:nvPr/>
        </p:nvSpPr>
        <p:spPr>
          <a:xfrm>
            <a:off x="9620296" y="490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0AA623-A2FB-D14B-A639-856A5F2DE26F}"/>
              </a:ext>
            </a:extLst>
          </p:cNvPr>
          <p:cNvSpPr/>
          <p:nvPr/>
        </p:nvSpPr>
        <p:spPr>
          <a:xfrm>
            <a:off x="92254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B1F1C7-BC49-054E-99F6-BFCACA0EB13E}"/>
              </a:ext>
            </a:extLst>
          </p:cNvPr>
          <p:cNvSpPr/>
          <p:nvPr/>
        </p:nvSpPr>
        <p:spPr>
          <a:xfrm>
            <a:off x="9377896" y="56959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E2985E-29BC-614B-B8C4-1D31220FCEB4}"/>
              </a:ext>
            </a:extLst>
          </p:cNvPr>
          <p:cNvSpPr/>
          <p:nvPr/>
        </p:nvSpPr>
        <p:spPr>
          <a:xfrm>
            <a:off x="95302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7B48F0-839F-124F-94B5-C2AD4E873EBB}"/>
              </a:ext>
            </a:extLst>
          </p:cNvPr>
          <p:cNvSpPr/>
          <p:nvPr/>
        </p:nvSpPr>
        <p:spPr>
          <a:xfrm>
            <a:off x="10460106" y="502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0744D2-1F2B-9E49-9364-3F3CB8671F0C}"/>
              </a:ext>
            </a:extLst>
          </p:cNvPr>
          <p:cNvSpPr/>
          <p:nvPr/>
        </p:nvSpPr>
        <p:spPr>
          <a:xfrm>
            <a:off x="9772696" y="562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210845-F3EB-AF4B-8CD8-D64D4BC0C17F}"/>
              </a:ext>
            </a:extLst>
          </p:cNvPr>
          <p:cNvSpPr/>
          <p:nvPr/>
        </p:nvSpPr>
        <p:spPr>
          <a:xfrm>
            <a:off x="9802872" y="513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63DE056-A384-2A48-9692-893439940AF6}"/>
              </a:ext>
            </a:extLst>
          </p:cNvPr>
          <p:cNvSpPr/>
          <p:nvPr/>
        </p:nvSpPr>
        <p:spPr>
          <a:xfrm>
            <a:off x="9955272" y="54263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E791CB-7E84-9E48-B2B2-4A103205B796}"/>
              </a:ext>
            </a:extLst>
          </p:cNvPr>
          <p:cNvSpPr/>
          <p:nvPr/>
        </p:nvSpPr>
        <p:spPr>
          <a:xfrm>
            <a:off x="10046712" y="520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8128B7-0588-EB4D-92A6-DD4067012F96}"/>
              </a:ext>
            </a:extLst>
          </p:cNvPr>
          <p:cNvSpPr/>
          <p:nvPr/>
        </p:nvSpPr>
        <p:spPr>
          <a:xfrm>
            <a:off x="10260072" y="55726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2EAA9B-A721-D249-8318-C6F922E55B39}"/>
              </a:ext>
            </a:extLst>
          </p:cNvPr>
          <p:cNvSpPr/>
          <p:nvPr/>
        </p:nvSpPr>
        <p:spPr>
          <a:xfrm>
            <a:off x="10350072" y="531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B8C53D-3870-1746-B087-B075194255C5}"/>
              </a:ext>
            </a:extLst>
          </p:cNvPr>
          <p:cNvSpPr/>
          <p:nvPr/>
        </p:nvSpPr>
        <p:spPr>
          <a:xfrm>
            <a:off x="97506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CC68EBB-7003-8148-AE6F-752C8E176B89}"/>
              </a:ext>
            </a:extLst>
          </p:cNvPr>
          <p:cNvSpPr/>
          <p:nvPr/>
        </p:nvSpPr>
        <p:spPr>
          <a:xfrm>
            <a:off x="9903098" y="484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ED7E4AF-8F48-5A43-A195-49542B0C63D5}"/>
              </a:ext>
            </a:extLst>
          </p:cNvPr>
          <p:cNvSpPr/>
          <p:nvPr/>
        </p:nvSpPr>
        <p:spPr>
          <a:xfrm>
            <a:off x="100554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02F0FF-E04C-C34A-B71E-1E77E3A8C5E7}"/>
              </a:ext>
            </a:extLst>
          </p:cNvPr>
          <p:cNvSpPr/>
          <p:nvPr/>
        </p:nvSpPr>
        <p:spPr>
          <a:xfrm>
            <a:off x="10207898" y="49935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350A60-9869-2848-A93B-F0ECEBC07C85}"/>
              </a:ext>
            </a:extLst>
          </p:cNvPr>
          <p:cNvSpPr/>
          <p:nvPr/>
        </p:nvSpPr>
        <p:spPr>
          <a:xfrm>
            <a:off x="10297898" y="474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9ACEF2-4C88-6044-826D-BF53F3155BAF}"/>
              </a:ext>
            </a:extLst>
          </p:cNvPr>
          <p:cNvSpPr/>
          <p:nvPr/>
        </p:nvSpPr>
        <p:spPr>
          <a:xfrm>
            <a:off x="10783500" y="511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EE9503-675C-B248-A3A7-E3FD1F8E2034}"/>
              </a:ext>
            </a:extLst>
          </p:cNvPr>
          <p:cNvSpPr/>
          <p:nvPr/>
        </p:nvSpPr>
        <p:spPr>
          <a:xfrm>
            <a:off x="10011880" y="585446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3C5A18-5364-274F-9584-0295C4DD487D}"/>
              </a:ext>
            </a:extLst>
          </p:cNvPr>
          <p:cNvSpPr/>
          <p:nvPr/>
        </p:nvSpPr>
        <p:spPr>
          <a:xfrm>
            <a:off x="10436856" y="583477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19B30A-EEDD-834A-8F20-B2BD1B97113D}"/>
              </a:ext>
            </a:extLst>
          </p:cNvPr>
          <p:cNvSpPr/>
          <p:nvPr/>
        </p:nvSpPr>
        <p:spPr>
          <a:xfrm>
            <a:off x="10563432" y="56059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21761-8BC5-3347-A199-A5FE22AD74D6}"/>
              </a:ext>
            </a:extLst>
          </p:cNvPr>
          <p:cNvSpPr/>
          <p:nvPr/>
        </p:nvSpPr>
        <p:spPr>
          <a:xfrm>
            <a:off x="10746008" y="54062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33BE98-4B2C-FF46-9F45-A8F822801BFF}"/>
              </a:ext>
            </a:extLst>
          </p:cNvPr>
          <p:cNvSpPr/>
          <p:nvPr/>
        </p:nvSpPr>
        <p:spPr>
          <a:xfrm>
            <a:off x="11050808" y="55525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996066D-A8D1-5345-BAA9-9728A1862A51}"/>
              </a:ext>
            </a:extLst>
          </p:cNvPr>
          <p:cNvSpPr/>
          <p:nvPr/>
        </p:nvSpPr>
        <p:spPr>
          <a:xfrm>
            <a:off x="106278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481EA65-2C04-3D4A-B60E-464A8FF817DB}"/>
              </a:ext>
            </a:extLst>
          </p:cNvPr>
          <p:cNvSpPr/>
          <p:nvPr/>
        </p:nvSpPr>
        <p:spPr>
          <a:xfrm>
            <a:off x="10780266" y="48294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B492B3-7FDB-9043-9610-59C25CBA6D2F}"/>
              </a:ext>
            </a:extLst>
          </p:cNvPr>
          <p:cNvSpPr/>
          <p:nvPr/>
        </p:nvSpPr>
        <p:spPr>
          <a:xfrm>
            <a:off x="109326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053453-64FE-B44B-8CA9-77BC850331E4}"/>
              </a:ext>
            </a:extLst>
          </p:cNvPr>
          <p:cNvSpPr/>
          <p:nvPr/>
        </p:nvSpPr>
        <p:spPr>
          <a:xfrm>
            <a:off x="11175066" y="472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2AA72E-DA79-F84A-A9A6-BD07873F12E9}"/>
              </a:ext>
            </a:extLst>
          </p:cNvPr>
          <p:cNvSpPr/>
          <p:nvPr/>
        </p:nvSpPr>
        <p:spPr>
          <a:xfrm>
            <a:off x="11082634" y="500996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FBD865-4B84-B943-BB31-E99C4DC3634F}"/>
              </a:ext>
            </a:extLst>
          </p:cNvPr>
          <p:cNvSpPr/>
          <p:nvPr/>
        </p:nvSpPr>
        <p:spPr>
          <a:xfrm>
            <a:off x="11205068" y="526553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1F559F-7848-244D-BD24-CB1C549E47D1}"/>
              </a:ext>
            </a:extLst>
          </p:cNvPr>
          <p:cNvGrpSpPr/>
          <p:nvPr/>
        </p:nvGrpSpPr>
        <p:grpSpPr>
          <a:xfrm>
            <a:off x="9687872" y="6975697"/>
            <a:ext cx="1123387" cy="2950464"/>
            <a:chOff x="6998205" y="3145536"/>
            <a:chExt cx="1123387" cy="2950464"/>
          </a:xfrm>
          <a:solidFill>
            <a:schemeClr val="bg1">
              <a:lumMod val="65000"/>
            </a:schemeClr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054A6C-9FE9-AF44-9144-49CC358AAED5}"/>
                </a:ext>
              </a:extLst>
            </p:cNvPr>
            <p:cNvSpPr/>
            <p:nvPr/>
          </p:nvSpPr>
          <p:spPr>
            <a:xfrm>
              <a:off x="6998207" y="31455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974426-E08E-804F-B5E4-2A6885993D86}"/>
                </a:ext>
              </a:extLst>
            </p:cNvPr>
            <p:cNvSpPr/>
            <p:nvPr/>
          </p:nvSpPr>
          <p:spPr>
            <a:xfrm>
              <a:off x="6998206" y="33284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E097BF-382D-AA49-AD88-11A41EBC0F40}"/>
                </a:ext>
              </a:extLst>
            </p:cNvPr>
            <p:cNvSpPr/>
            <p:nvPr/>
          </p:nvSpPr>
          <p:spPr>
            <a:xfrm>
              <a:off x="6998207" y="35112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921757A-354E-2746-8C6B-BB494E09126C}"/>
                </a:ext>
              </a:extLst>
            </p:cNvPr>
            <p:cNvSpPr/>
            <p:nvPr/>
          </p:nvSpPr>
          <p:spPr>
            <a:xfrm>
              <a:off x="6998206" y="369417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1F0182-6431-5F44-BFAF-54441D091A44}"/>
                </a:ext>
              </a:extLst>
            </p:cNvPr>
            <p:cNvSpPr/>
            <p:nvPr/>
          </p:nvSpPr>
          <p:spPr>
            <a:xfrm>
              <a:off x="6998206" y="387705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33CFCFB-CBE8-C442-B2FA-B4C2E3051675}"/>
                </a:ext>
              </a:extLst>
            </p:cNvPr>
            <p:cNvSpPr/>
            <p:nvPr/>
          </p:nvSpPr>
          <p:spPr>
            <a:xfrm>
              <a:off x="6998205" y="40599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0D71324-ECED-1649-8C53-CB577433CE07}"/>
                </a:ext>
              </a:extLst>
            </p:cNvPr>
            <p:cNvSpPr/>
            <p:nvPr/>
          </p:nvSpPr>
          <p:spPr>
            <a:xfrm>
              <a:off x="6998206" y="42428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5AD371-3075-BC43-9A06-377748119330}"/>
                </a:ext>
              </a:extLst>
            </p:cNvPr>
            <p:cNvSpPr/>
            <p:nvPr/>
          </p:nvSpPr>
          <p:spPr>
            <a:xfrm>
              <a:off x="6998205" y="44256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E4E507-9C8A-174F-AEF6-760F29ED65FD}"/>
                </a:ext>
              </a:extLst>
            </p:cNvPr>
            <p:cNvSpPr/>
            <p:nvPr/>
          </p:nvSpPr>
          <p:spPr>
            <a:xfrm>
              <a:off x="6998207" y="46207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71FC69F-FE33-3844-80C7-8F3B50922815}"/>
                </a:ext>
              </a:extLst>
            </p:cNvPr>
            <p:cNvSpPr/>
            <p:nvPr/>
          </p:nvSpPr>
          <p:spPr>
            <a:xfrm>
              <a:off x="6998206" y="48036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DED404F-0BE7-C948-96FD-4C0E658D376B}"/>
                </a:ext>
              </a:extLst>
            </p:cNvPr>
            <p:cNvSpPr/>
            <p:nvPr/>
          </p:nvSpPr>
          <p:spPr>
            <a:xfrm>
              <a:off x="6998207" y="49865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90F484-6542-0E41-9D34-E8FBBC76D13B}"/>
                </a:ext>
              </a:extLst>
            </p:cNvPr>
            <p:cNvSpPr/>
            <p:nvPr/>
          </p:nvSpPr>
          <p:spPr>
            <a:xfrm>
              <a:off x="6998206" y="516940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74280B-0CF1-B44E-BC79-9BD4636EFCC7}"/>
                </a:ext>
              </a:extLst>
            </p:cNvPr>
            <p:cNvSpPr/>
            <p:nvPr/>
          </p:nvSpPr>
          <p:spPr>
            <a:xfrm>
              <a:off x="6998206" y="535228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9E2C8F-3196-F74F-9256-ED9A3B39A583}"/>
                </a:ext>
              </a:extLst>
            </p:cNvPr>
            <p:cNvSpPr/>
            <p:nvPr/>
          </p:nvSpPr>
          <p:spPr>
            <a:xfrm>
              <a:off x="6998205" y="55351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ADA199-5084-7F44-AB3D-8FFDF087A4A7}"/>
                </a:ext>
              </a:extLst>
            </p:cNvPr>
            <p:cNvSpPr/>
            <p:nvPr/>
          </p:nvSpPr>
          <p:spPr>
            <a:xfrm>
              <a:off x="6998206" y="57180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9AA9907-FC39-DF40-A320-FBBE1CB33C24}"/>
                </a:ext>
              </a:extLst>
            </p:cNvPr>
            <p:cNvSpPr/>
            <p:nvPr/>
          </p:nvSpPr>
          <p:spPr>
            <a:xfrm>
              <a:off x="6998205" y="59009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44D193-8BD2-7C48-81D8-9A5DA9D72FA0}"/>
              </a:ext>
            </a:extLst>
          </p:cNvPr>
          <p:cNvSpPr/>
          <p:nvPr/>
        </p:nvSpPr>
        <p:spPr>
          <a:xfrm>
            <a:off x="13155142" y="9907820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38AC89-97F3-8D45-BDDB-B5B15069ACE2}"/>
              </a:ext>
            </a:extLst>
          </p:cNvPr>
          <p:cNvSpPr/>
          <p:nvPr/>
        </p:nvSpPr>
        <p:spPr>
          <a:xfrm>
            <a:off x="13157112" y="10279148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92980B-9F9B-564C-B073-AF1C0AD89ADF}"/>
              </a:ext>
            </a:extLst>
          </p:cNvPr>
          <p:cNvSpPr/>
          <p:nvPr/>
        </p:nvSpPr>
        <p:spPr>
          <a:xfrm>
            <a:off x="13155004" y="10662606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3B3DBE-775D-E34B-AF47-0F16E6C7354B}"/>
              </a:ext>
            </a:extLst>
          </p:cNvPr>
          <p:cNvSpPr/>
          <p:nvPr/>
        </p:nvSpPr>
        <p:spPr>
          <a:xfrm>
            <a:off x="13155004" y="11036275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9B24F8-F37A-374B-B1A0-9A336846AEB8}"/>
              </a:ext>
            </a:extLst>
          </p:cNvPr>
          <p:cNvSpPr/>
          <p:nvPr/>
        </p:nvSpPr>
        <p:spPr>
          <a:xfrm>
            <a:off x="13158144" y="10085645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88D912-66E9-6140-A164-C7511A12A12C}"/>
              </a:ext>
            </a:extLst>
          </p:cNvPr>
          <p:cNvSpPr/>
          <p:nvPr/>
        </p:nvSpPr>
        <p:spPr>
          <a:xfrm>
            <a:off x="13158144" y="10850347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D0B24-3166-DE4A-B41C-902A5139D55E}"/>
              </a:ext>
            </a:extLst>
          </p:cNvPr>
          <p:cNvSpPr/>
          <p:nvPr/>
        </p:nvSpPr>
        <p:spPr>
          <a:xfrm>
            <a:off x="13159608" y="1047102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5D9D5E-BA9C-FE46-B27A-FDBE3352EAF9}"/>
              </a:ext>
            </a:extLst>
          </p:cNvPr>
          <p:cNvSpPr/>
          <p:nvPr/>
        </p:nvSpPr>
        <p:spPr>
          <a:xfrm>
            <a:off x="13158144" y="11231347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42CF85F-8DBE-2F4E-AA18-C0EF543581FE}"/>
              </a:ext>
            </a:extLst>
          </p:cNvPr>
          <p:cNvSpPr/>
          <p:nvPr/>
        </p:nvSpPr>
        <p:spPr>
          <a:xfrm>
            <a:off x="13158146" y="1142641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A6646E-E1ED-8A4B-9063-E43DEDCE3CFE}"/>
              </a:ext>
            </a:extLst>
          </p:cNvPr>
          <p:cNvSpPr/>
          <p:nvPr/>
        </p:nvSpPr>
        <p:spPr>
          <a:xfrm>
            <a:off x="13158145" y="1160929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3815A27-096D-2346-BE9B-F34FAEE2D893}"/>
              </a:ext>
            </a:extLst>
          </p:cNvPr>
          <p:cNvSpPr/>
          <p:nvPr/>
        </p:nvSpPr>
        <p:spPr>
          <a:xfrm>
            <a:off x="13158146" y="1179217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CFD97-243F-064D-A67A-787384AEB82A}"/>
              </a:ext>
            </a:extLst>
          </p:cNvPr>
          <p:cNvSpPr/>
          <p:nvPr/>
        </p:nvSpPr>
        <p:spPr>
          <a:xfrm>
            <a:off x="13158145" y="1215793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D823CA-CA85-284E-BD47-0695A4CB3711}"/>
              </a:ext>
            </a:extLst>
          </p:cNvPr>
          <p:cNvSpPr/>
          <p:nvPr/>
        </p:nvSpPr>
        <p:spPr>
          <a:xfrm>
            <a:off x="13158144" y="1234081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418B16-7F77-5345-B597-BBE5B136499F}"/>
              </a:ext>
            </a:extLst>
          </p:cNvPr>
          <p:cNvSpPr/>
          <p:nvPr/>
        </p:nvSpPr>
        <p:spPr>
          <a:xfrm>
            <a:off x="4855782" y="5676059"/>
            <a:ext cx="598661" cy="235291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/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CD40A250-B4F7-CD4A-90FB-4531E11EF80B}"/>
              </a:ext>
            </a:extLst>
          </p:cNvPr>
          <p:cNvSpPr/>
          <p:nvPr/>
        </p:nvSpPr>
        <p:spPr>
          <a:xfrm>
            <a:off x="4841292" y="6064709"/>
            <a:ext cx="598661" cy="235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/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81DDF065-C879-4948-B268-C0E5F60C2100}"/>
              </a:ext>
            </a:extLst>
          </p:cNvPr>
          <p:cNvSpPr/>
          <p:nvPr/>
        </p:nvSpPr>
        <p:spPr>
          <a:xfrm>
            <a:off x="4682215" y="4020950"/>
            <a:ext cx="3831151" cy="4052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/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/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blipFill>
                <a:blip r:embed="rId1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1CF04-6076-8640-B18A-A97B4FF091CB}"/>
              </a:ext>
            </a:extLst>
          </p:cNvPr>
          <p:cNvSpPr/>
          <p:nvPr/>
        </p:nvSpPr>
        <p:spPr>
          <a:xfrm>
            <a:off x="16853949" y="695019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BF0324-0DD5-4A4C-8679-E4F4BFFF6F08}"/>
              </a:ext>
            </a:extLst>
          </p:cNvPr>
          <p:cNvSpPr/>
          <p:nvPr/>
        </p:nvSpPr>
        <p:spPr>
          <a:xfrm>
            <a:off x="16853948" y="713307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35392-A2C0-A54F-B2CA-FE45DFA9E323}"/>
              </a:ext>
            </a:extLst>
          </p:cNvPr>
          <p:cNvSpPr/>
          <p:nvPr/>
        </p:nvSpPr>
        <p:spPr>
          <a:xfrm>
            <a:off x="16853949" y="731595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928940-F986-8449-9A66-7F89657AF843}"/>
              </a:ext>
            </a:extLst>
          </p:cNvPr>
          <p:cNvSpPr/>
          <p:nvPr/>
        </p:nvSpPr>
        <p:spPr>
          <a:xfrm>
            <a:off x="16853948" y="7498835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41EB5F-5B94-B649-8431-4EC6E09915F3}"/>
              </a:ext>
            </a:extLst>
          </p:cNvPr>
          <p:cNvSpPr/>
          <p:nvPr/>
        </p:nvSpPr>
        <p:spPr>
          <a:xfrm>
            <a:off x="16853950" y="7693907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4C6756-6383-5D4E-A319-C144A118D114}"/>
              </a:ext>
            </a:extLst>
          </p:cNvPr>
          <p:cNvSpPr/>
          <p:nvPr/>
        </p:nvSpPr>
        <p:spPr>
          <a:xfrm>
            <a:off x="16853949" y="7876787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673FD-1634-8345-9B57-6D5C3D9DE2FA}"/>
              </a:ext>
            </a:extLst>
          </p:cNvPr>
          <p:cNvSpPr/>
          <p:nvPr/>
        </p:nvSpPr>
        <p:spPr>
          <a:xfrm>
            <a:off x="16853950" y="8059667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3A30E9-9C24-CA4F-905F-4972595C6EE8}"/>
              </a:ext>
            </a:extLst>
          </p:cNvPr>
          <p:cNvSpPr/>
          <p:nvPr/>
        </p:nvSpPr>
        <p:spPr>
          <a:xfrm>
            <a:off x="16853949" y="8242547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38E98-4AC0-1040-84F2-8BE06CC115BE}"/>
              </a:ext>
            </a:extLst>
          </p:cNvPr>
          <p:cNvSpPr/>
          <p:nvPr/>
        </p:nvSpPr>
        <p:spPr>
          <a:xfrm>
            <a:off x="16853949" y="8425427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C76871-5F7C-6B44-A1EB-0DA3807D9945}"/>
              </a:ext>
            </a:extLst>
          </p:cNvPr>
          <p:cNvSpPr/>
          <p:nvPr/>
        </p:nvSpPr>
        <p:spPr>
          <a:xfrm>
            <a:off x="16853948" y="8808832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3A4502-DBA8-984F-A723-E5C811217A3F}"/>
              </a:ext>
            </a:extLst>
          </p:cNvPr>
          <p:cNvSpPr/>
          <p:nvPr/>
        </p:nvSpPr>
        <p:spPr>
          <a:xfrm>
            <a:off x="16853949" y="8991712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FD59FD1-27EB-8546-AB64-6F4E2ECD4184}"/>
              </a:ext>
            </a:extLst>
          </p:cNvPr>
          <p:cNvSpPr/>
          <p:nvPr/>
        </p:nvSpPr>
        <p:spPr>
          <a:xfrm>
            <a:off x="16853948" y="9174592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D5A605-93D8-DB4B-AE9E-B0F95831152B}"/>
              </a:ext>
            </a:extLst>
          </p:cNvPr>
          <p:cNvSpPr/>
          <p:nvPr/>
        </p:nvSpPr>
        <p:spPr>
          <a:xfrm>
            <a:off x="16858580" y="937024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41A906-1304-DF46-A504-D52696FAD6D0}"/>
              </a:ext>
            </a:extLst>
          </p:cNvPr>
          <p:cNvSpPr/>
          <p:nvPr/>
        </p:nvSpPr>
        <p:spPr>
          <a:xfrm>
            <a:off x="16861323" y="955312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6E27E9D-9F37-614D-8CC7-4EA40BFDEFA1}"/>
              </a:ext>
            </a:extLst>
          </p:cNvPr>
          <p:cNvSpPr/>
          <p:nvPr/>
        </p:nvSpPr>
        <p:spPr>
          <a:xfrm>
            <a:off x="16861324" y="973600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173507-E225-2547-B7B7-45ACCA080304}"/>
              </a:ext>
            </a:extLst>
          </p:cNvPr>
          <p:cNvSpPr/>
          <p:nvPr/>
        </p:nvSpPr>
        <p:spPr>
          <a:xfrm>
            <a:off x="16861323" y="991888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AB202B-3CF6-7244-BEFE-86696B3F8BDD}"/>
              </a:ext>
            </a:extLst>
          </p:cNvPr>
          <p:cNvSpPr/>
          <p:nvPr/>
        </p:nvSpPr>
        <p:spPr>
          <a:xfrm>
            <a:off x="16861323" y="1010176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024915-6C5A-C144-BE45-88AC468F9D7C}"/>
              </a:ext>
            </a:extLst>
          </p:cNvPr>
          <p:cNvSpPr/>
          <p:nvPr/>
        </p:nvSpPr>
        <p:spPr>
          <a:xfrm>
            <a:off x="16861322" y="1028464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182BC40-A924-C140-AEB9-5C2D0A55B8B5}"/>
              </a:ext>
            </a:extLst>
          </p:cNvPr>
          <p:cNvSpPr/>
          <p:nvPr/>
        </p:nvSpPr>
        <p:spPr>
          <a:xfrm>
            <a:off x="16861323" y="1046752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F94C3-5ABF-0C45-93D9-808F99C8B02B}"/>
              </a:ext>
            </a:extLst>
          </p:cNvPr>
          <p:cNvSpPr/>
          <p:nvPr/>
        </p:nvSpPr>
        <p:spPr>
          <a:xfrm>
            <a:off x="16861322" y="1065040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6C618-E550-FE4B-B836-1F7EB5304371}"/>
              </a:ext>
            </a:extLst>
          </p:cNvPr>
          <p:cNvSpPr/>
          <p:nvPr/>
        </p:nvSpPr>
        <p:spPr>
          <a:xfrm>
            <a:off x="16861324" y="1084547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0201FB-DCFA-D44A-88C1-BED39B93D0F6}"/>
              </a:ext>
            </a:extLst>
          </p:cNvPr>
          <p:cNvSpPr/>
          <p:nvPr/>
        </p:nvSpPr>
        <p:spPr>
          <a:xfrm>
            <a:off x="16860300" y="12846491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2E85F1-F431-3F4F-ADCC-EEA57D70F09D}"/>
              </a:ext>
            </a:extLst>
          </p:cNvPr>
          <p:cNvSpPr/>
          <p:nvPr/>
        </p:nvSpPr>
        <p:spPr>
          <a:xfrm>
            <a:off x="16861324" y="1119853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9D92339-D41E-9145-A76A-206396E414B9}"/>
              </a:ext>
            </a:extLst>
          </p:cNvPr>
          <p:cNvSpPr/>
          <p:nvPr/>
        </p:nvSpPr>
        <p:spPr>
          <a:xfrm>
            <a:off x="16861323" y="1138141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74CBA0-29CA-254D-8566-C51AAD531BDD}"/>
              </a:ext>
            </a:extLst>
          </p:cNvPr>
          <p:cNvSpPr/>
          <p:nvPr/>
        </p:nvSpPr>
        <p:spPr>
          <a:xfrm>
            <a:off x="16859577" y="1249102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EB8FE0-DADE-F043-88EB-B3E4A94003C6}"/>
              </a:ext>
            </a:extLst>
          </p:cNvPr>
          <p:cNvSpPr/>
          <p:nvPr/>
        </p:nvSpPr>
        <p:spPr>
          <a:xfrm>
            <a:off x="16861322" y="1174717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D72CD4D-9E13-3D45-A83F-F452CF2A3803}"/>
              </a:ext>
            </a:extLst>
          </p:cNvPr>
          <p:cNvSpPr/>
          <p:nvPr/>
        </p:nvSpPr>
        <p:spPr>
          <a:xfrm>
            <a:off x="15836427" y="4017802"/>
            <a:ext cx="2886465" cy="2169404"/>
          </a:xfrm>
          <a:prstGeom prst="ellipse">
            <a:avLst/>
          </a:prstGeom>
          <a:solidFill>
            <a:schemeClr val="bg1">
              <a:lumMod val="95000"/>
              <a:alpha val="5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AE32D03-A786-A649-ACD2-B4500E72A6DF}"/>
              </a:ext>
            </a:extLst>
          </p:cNvPr>
          <p:cNvSpPr/>
          <p:nvPr/>
        </p:nvSpPr>
        <p:spPr>
          <a:xfrm>
            <a:off x="161693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C61AD5-41FC-A245-B17B-2DAB9A3522CD}"/>
              </a:ext>
            </a:extLst>
          </p:cNvPr>
          <p:cNvSpPr/>
          <p:nvPr/>
        </p:nvSpPr>
        <p:spPr>
          <a:xfrm>
            <a:off x="16321751" y="49868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C06D03E-9543-3F44-886E-E9EDA12EB47F}"/>
              </a:ext>
            </a:extLst>
          </p:cNvPr>
          <p:cNvSpPr/>
          <p:nvPr/>
        </p:nvSpPr>
        <p:spPr>
          <a:xfrm>
            <a:off x="164741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62F486-FB61-C046-AB6C-6D395FFDEDBE}"/>
              </a:ext>
            </a:extLst>
          </p:cNvPr>
          <p:cNvSpPr/>
          <p:nvPr/>
        </p:nvSpPr>
        <p:spPr>
          <a:xfrm>
            <a:off x="16626551" y="51331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4EF34A7-781F-494F-BFC0-02FF90731066}"/>
              </a:ext>
            </a:extLst>
          </p:cNvPr>
          <p:cNvSpPr/>
          <p:nvPr/>
        </p:nvSpPr>
        <p:spPr>
          <a:xfrm>
            <a:off x="16716551" y="4880357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1F6207-4F49-A143-ACE0-CE0ABBED99DD}"/>
              </a:ext>
            </a:extLst>
          </p:cNvPr>
          <p:cNvSpPr/>
          <p:nvPr/>
        </p:nvSpPr>
        <p:spPr>
          <a:xfrm>
            <a:off x="163217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ED223A7-C11A-774F-909C-084F11CA7E75}"/>
              </a:ext>
            </a:extLst>
          </p:cNvPr>
          <p:cNvSpPr/>
          <p:nvPr/>
        </p:nvSpPr>
        <p:spPr>
          <a:xfrm>
            <a:off x="16474151" y="567571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575D313-855F-7E43-8A52-F945E6964CE8}"/>
              </a:ext>
            </a:extLst>
          </p:cNvPr>
          <p:cNvSpPr/>
          <p:nvPr/>
        </p:nvSpPr>
        <p:spPr>
          <a:xfrm>
            <a:off x="166265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C67A14-77CA-4A47-826A-1E8375B28FD3}"/>
              </a:ext>
            </a:extLst>
          </p:cNvPr>
          <p:cNvSpPr/>
          <p:nvPr/>
        </p:nvSpPr>
        <p:spPr>
          <a:xfrm>
            <a:off x="17556361" y="500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796C2D-0EB8-2D41-93D2-1E5BBDFC7F2E}"/>
              </a:ext>
            </a:extLst>
          </p:cNvPr>
          <p:cNvSpPr/>
          <p:nvPr/>
        </p:nvSpPr>
        <p:spPr>
          <a:xfrm>
            <a:off x="16868951" y="560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49A242F-F0F8-6A47-9E5E-EF75D36FC418}"/>
              </a:ext>
            </a:extLst>
          </p:cNvPr>
          <p:cNvSpPr/>
          <p:nvPr/>
        </p:nvSpPr>
        <p:spPr>
          <a:xfrm>
            <a:off x="16899127" y="511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1C62A47-4DF6-6440-AB44-441E46174FBA}"/>
              </a:ext>
            </a:extLst>
          </p:cNvPr>
          <p:cNvSpPr/>
          <p:nvPr/>
        </p:nvSpPr>
        <p:spPr>
          <a:xfrm>
            <a:off x="17051527" y="54060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A8B813-6A88-5E47-9195-B9EEA9C48EFD}"/>
              </a:ext>
            </a:extLst>
          </p:cNvPr>
          <p:cNvSpPr/>
          <p:nvPr/>
        </p:nvSpPr>
        <p:spPr>
          <a:xfrm>
            <a:off x="17142967" y="51805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DF3E16-1BB3-7040-9857-387BA155F1EA}"/>
              </a:ext>
            </a:extLst>
          </p:cNvPr>
          <p:cNvSpPr/>
          <p:nvPr/>
        </p:nvSpPr>
        <p:spPr>
          <a:xfrm>
            <a:off x="17356327" y="5552393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C88ABE0-EF37-F042-9B5A-0E9B6EF52EC1}"/>
              </a:ext>
            </a:extLst>
          </p:cNvPr>
          <p:cNvSpPr/>
          <p:nvPr/>
        </p:nvSpPr>
        <p:spPr>
          <a:xfrm>
            <a:off x="17446327" y="529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066CFD-5E39-0240-B31B-8C8E95A33017}"/>
              </a:ext>
            </a:extLst>
          </p:cNvPr>
          <p:cNvSpPr/>
          <p:nvPr/>
        </p:nvSpPr>
        <p:spPr>
          <a:xfrm>
            <a:off x="168469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C2446E0-FA82-0B43-A5E5-ED89E9866D8A}"/>
              </a:ext>
            </a:extLst>
          </p:cNvPr>
          <p:cNvSpPr/>
          <p:nvPr/>
        </p:nvSpPr>
        <p:spPr>
          <a:xfrm>
            <a:off x="16999353" y="482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4C0CC2D-CEE1-804E-933B-D9FDAD64E4F0}"/>
              </a:ext>
            </a:extLst>
          </p:cNvPr>
          <p:cNvSpPr/>
          <p:nvPr/>
        </p:nvSpPr>
        <p:spPr>
          <a:xfrm>
            <a:off x="171517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128FBE-FBA9-1647-985C-7263D89844EE}"/>
              </a:ext>
            </a:extLst>
          </p:cNvPr>
          <p:cNvSpPr/>
          <p:nvPr/>
        </p:nvSpPr>
        <p:spPr>
          <a:xfrm>
            <a:off x="17304153" y="49732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D810B4-E0A5-8349-A6CA-F7BC48437F4E}"/>
              </a:ext>
            </a:extLst>
          </p:cNvPr>
          <p:cNvSpPr/>
          <p:nvPr/>
        </p:nvSpPr>
        <p:spPr>
          <a:xfrm>
            <a:off x="17394153" y="472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6FD119-0D41-2046-91A5-6DA7EDEFEE76}"/>
              </a:ext>
            </a:extLst>
          </p:cNvPr>
          <p:cNvSpPr/>
          <p:nvPr/>
        </p:nvSpPr>
        <p:spPr>
          <a:xfrm>
            <a:off x="17879755" y="5090537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6276B26-518C-B14A-835A-E0CBFFD3E377}"/>
              </a:ext>
            </a:extLst>
          </p:cNvPr>
          <p:cNvSpPr/>
          <p:nvPr/>
        </p:nvSpPr>
        <p:spPr>
          <a:xfrm>
            <a:off x="17108135" y="583421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B3A79D8-B643-B24D-BC91-BD4E2A23210A}"/>
              </a:ext>
            </a:extLst>
          </p:cNvPr>
          <p:cNvSpPr/>
          <p:nvPr/>
        </p:nvSpPr>
        <p:spPr>
          <a:xfrm>
            <a:off x="17533111" y="581452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60A1582-51EE-9044-ADBF-13EE2E0F2D22}"/>
              </a:ext>
            </a:extLst>
          </p:cNvPr>
          <p:cNvSpPr/>
          <p:nvPr/>
        </p:nvSpPr>
        <p:spPr>
          <a:xfrm>
            <a:off x="17659687" y="55856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C00379-DF6E-8D4B-98BB-1DF19506AD1D}"/>
              </a:ext>
            </a:extLst>
          </p:cNvPr>
          <p:cNvSpPr/>
          <p:nvPr/>
        </p:nvSpPr>
        <p:spPr>
          <a:xfrm>
            <a:off x="17842263" y="53859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2E4C0F2-2D92-044D-A670-876A27203CE0}"/>
              </a:ext>
            </a:extLst>
          </p:cNvPr>
          <p:cNvSpPr/>
          <p:nvPr/>
        </p:nvSpPr>
        <p:spPr>
          <a:xfrm>
            <a:off x="18147063" y="553229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C0141F0-028E-F94D-A3CC-742E6AD5D5A6}"/>
              </a:ext>
            </a:extLst>
          </p:cNvPr>
          <p:cNvSpPr/>
          <p:nvPr/>
        </p:nvSpPr>
        <p:spPr>
          <a:xfrm>
            <a:off x="177241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5CE60C4-0BBE-D34E-B117-A3F0293C615F}"/>
              </a:ext>
            </a:extLst>
          </p:cNvPr>
          <p:cNvSpPr/>
          <p:nvPr/>
        </p:nvSpPr>
        <p:spPr>
          <a:xfrm>
            <a:off x="17876521" y="48092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F8A73-2D96-1B40-B10B-90018E8E133B}"/>
              </a:ext>
            </a:extLst>
          </p:cNvPr>
          <p:cNvSpPr/>
          <p:nvPr/>
        </p:nvSpPr>
        <p:spPr>
          <a:xfrm>
            <a:off x="180289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2B2335F-3F22-EA4F-ABFB-BF26F27D4B14}"/>
              </a:ext>
            </a:extLst>
          </p:cNvPr>
          <p:cNvSpPr/>
          <p:nvPr/>
        </p:nvSpPr>
        <p:spPr>
          <a:xfrm>
            <a:off x="18271321" y="470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44ED4D7-B2A3-E64E-BB29-CDB95227185E}"/>
              </a:ext>
            </a:extLst>
          </p:cNvPr>
          <p:cNvSpPr/>
          <p:nvPr/>
        </p:nvSpPr>
        <p:spPr>
          <a:xfrm>
            <a:off x="18178889" y="49897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02F622-816A-4245-BB9D-1592B32FC2DF}"/>
              </a:ext>
            </a:extLst>
          </p:cNvPr>
          <p:cNvSpPr/>
          <p:nvPr/>
        </p:nvSpPr>
        <p:spPr>
          <a:xfrm>
            <a:off x="18301323" y="52452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1395B10-8DD8-B744-BAB8-7FBAC5015E0C}"/>
              </a:ext>
            </a:extLst>
          </p:cNvPr>
          <p:cNvSpPr/>
          <p:nvPr/>
        </p:nvSpPr>
        <p:spPr>
          <a:xfrm>
            <a:off x="16851962" y="8619026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C62022-FAE6-1F4C-8335-DC33D3331F28}"/>
              </a:ext>
            </a:extLst>
          </p:cNvPr>
          <p:cNvSpPr/>
          <p:nvPr/>
        </p:nvSpPr>
        <p:spPr>
          <a:xfrm>
            <a:off x="16861324" y="1193621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D35F724-F19B-9248-87C6-17F2093F6261}"/>
              </a:ext>
            </a:extLst>
          </p:cNvPr>
          <p:cNvSpPr/>
          <p:nvPr/>
        </p:nvSpPr>
        <p:spPr>
          <a:xfrm>
            <a:off x="16861323" y="1211909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2215392-0FAD-3F42-B5B2-48CAE85C1D44}"/>
              </a:ext>
            </a:extLst>
          </p:cNvPr>
          <p:cNvSpPr/>
          <p:nvPr/>
        </p:nvSpPr>
        <p:spPr>
          <a:xfrm>
            <a:off x="16861323" y="1230197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87D3D2B-37BF-514F-9AB6-DE47EF8CA86F}"/>
              </a:ext>
            </a:extLst>
          </p:cNvPr>
          <p:cNvSpPr/>
          <p:nvPr/>
        </p:nvSpPr>
        <p:spPr>
          <a:xfrm>
            <a:off x="16858580" y="12682190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F2769A8-CF63-4847-9CA0-C14D82030273}"/>
              </a:ext>
            </a:extLst>
          </p:cNvPr>
          <p:cNvSpPr/>
          <p:nvPr/>
        </p:nvSpPr>
        <p:spPr>
          <a:xfrm>
            <a:off x="16859750" y="1155166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E05ABD-B49B-DF44-BCB4-5A86D031251B}"/>
              </a:ext>
            </a:extLst>
          </p:cNvPr>
          <p:cNvSpPr/>
          <p:nvPr/>
        </p:nvSpPr>
        <p:spPr>
          <a:xfrm>
            <a:off x="16861321" y="11008434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FF0E066-F0FE-9541-92FB-C831194473A2}"/>
              </a:ext>
            </a:extLst>
          </p:cNvPr>
          <p:cNvSpPr/>
          <p:nvPr/>
        </p:nvSpPr>
        <p:spPr>
          <a:xfrm>
            <a:off x="4870689" y="6475006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3E8D949-FB3E-E345-9618-87442905938C}"/>
              </a:ext>
            </a:extLst>
          </p:cNvPr>
          <p:cNvSpPr/>
          <p:nvPr/>
        </p:nvSpPr>
        <p:spPr>
          <a:xfrm>
            <a:off x="4858251" y="6789334"/>
            <a:ext cx="598661" cy="235291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69D60D7-0BB7-2646-8DBF-90E27B8764D5}"/>
              </a:ext>
            </a:extLst>
          </p:cNvPr>
          <p:cNvSpPr/>
          <p:nvPr/>
        </p:nvSpPr>
        <p:spPr>
          <a:xfrm>
            <a:off x="4872740" y="7201046"/>
            <a:ext cx="598661" cy="235291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EA14A4B-E329-2944-B101-700986B2E54D}"/>
              </a:ext>
            </a:extLst>
          </p:cNvPr>
          <p:cNvSpPr/>
          <p:nvPr/>
        </p:nvSpPr>
        <p:spPr>
          <a:xfrm>
            <a:off x="4858250" y="7589696"/>
            <a:ext cx="598661" cy="235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8043DBF-F006-7749-8C53-745800BA1F8F}"/>
              </a:ext>
            </a:extLst>
          </p:cNvPr>
          <p:cNvCxnSpPr/>
          <p:nvPr/>
        </p:nvCxnSpPr>
        <p:spPr>
          <a:xfrm>
            <a:off x="11606740" y="7675597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4D5A8FB-FB92-0042-836D-6738AD0BE158}"/>
              </a:ext>
            </a:extLst>
          </p:cNvPr>
          <p:cNvCxnSpPr/>
          <p:nvPr/>
        </p:nvCxnSpPr>
        <p:spPr>
          <a:xfrm>
            <a:off x="15119638" y="7666701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Picture 244" descr="A picture containing photo&#10;&#10;Description automatically generated">
            <a:extLst>
              <a:ext uri="{FF2B5EF4-FFF2-40B4-BE49-F238E27FC236}">
                <a16:creationId xmlns:a16="http://schemas.microsoft.com/office/drawing/2014/main" id="{700A6ACF-5CDA-E549-B85E-05C6D7DB16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46" y="10088254"/>
            <a:ext cx="2722343" cy="1952723"/>
          </a:xfrm>
          <a:prstGeom prst="rect">
            <a:avLst/>
          </a:prstGeom>
        </p:spPr>
      </p:pic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46B5649-10E8-1849-9601-6F50F1991873}"/>
              </a:ext>
            </a:extLst>
          </p:cNvPr>
          <p:cNvCxnSpPr>
            <a:cxnSpLocks/>
          </p:cNvCxnSpPr>
          <p:nvPr/>
        </p:nvCxnSpPr>
        <p:spPr>
          <a:xfrm flipV="1">
            <a:off x="8821778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/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blipFill>
                <a:blip r:embed="rId17"/>
                <a:stretch>
                  <a:fillRect l="-33333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DC0F69EB-04C1-F045-8418-D41BD16F4961}"/>
              </a:ext>
            </a:extLst>
          </p:cNvPr>
          <p:cNvSpPr txBox="1"/>
          <p:nvPr/>
        </p:nvSpPr>
        <p:spPr>
          <a:xfrm>
            <a:off x="8718800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644A61E-91A5-FD4D-8746-A07967F010E2}"/>
              </a:ext>
            </a:extLst>
          </p:cNvPr>
          <p:cNvCxnSpPr>
            <a:cxnSpLocks/>
          </p:cNvCxnSpPr>
          <p:nvPr/>
        </p:nvCxnSpPr>
        <p:spPr>
          <a:xfrm flipV="1">
            <a:off x="9133222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AE303DCB-C48B-AA44-B08F-0DBA8295F037}"/>
              </a:ext>
            </a:extLst>
          </p:cNvPr>
          <p:cNvSpPr txBox="1"/>
          <p:nvPr/>
        </p:nvSpPr>
        <p:spPr>
          <a:xfrm>
            <a:off x="9027995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A1A0535-7EE3-5A45-8977-ED0D9113AEFB}"/>
              </a:ext>
            </a:extLst>
          </p:cNvPr>
          <p:cNvCxnSpPr>
            <a:cxnSpLocks/>
          </p:cNvCxnSpPr>
          <p:nvPr/>
        </p:nvCxnSpPr>
        <p:spPr>
          <a:xfrm flipV="1">
            <a:off x="9339438" y="10332119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E51E772-68FA-2D4B-8644-7344E6AC6662}"/>
              </a:ext>
            </a:extLst>
          </p:cNvPr>
          <p:cNvSpPr txBox="1"/>
          <p:nvPr/>
        </p:nvSpPr>
        <p:spPr>
          <a:xfrm>
            <a:off x="9231574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B5404D8-9036-1B4E-89BB-5EACA9F14F5F}"/>
              </a:ext>
            </a:extLst>
          </p:cNvPr>
          <p:cNvCxnSpPr>
            <a:cxnSpLocks/>
          </p:cNvCxnSpPr>
          <p:nvPr/>
        </p:nvCxnSpPr>
        <p:spPr>
          <a:xfrm flipV="1">
            <a:off x="9442492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76CC6A0-C97B-B64E-B15E-0F7F0D9E924F}"/>
              </a:ext>
            </a:extLst>
          </p:cNvPr>
          <p:cNvSpPr txBox="1"/>
          <p:nvPr/>
        </p:nvSpPr>
        <p:spPr>
          <a:xfrm>
            <a:off x="9339438" y="10138508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/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threshold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blipFill>
                <a:blip r:embed="rId1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8" name="Picture 257" descr="A picture containing photo&#10;&#10;Description automatically generated">
            <a:extLst>
              <a:ext uri="{FF2B5EF4-FFF2-40B4-BE49-F238E27FC236}">
                <a16:creationId xmlns:a16="http://schemas.microsoft.com/office/drawing/2014/main" id="{8D36CF71-7446-914F-B481-A812B57823C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21" y="12018172"/>
            <a:ext cx="2722344" cy="1952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/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blipFill>
                <a:blip r:embed="rId19"/>
                <a:stretch>
                  <a:fillRect l="-66667" r="-444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/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f(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/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Elbow 226">
            <a:extLst>
              <a:ext uri="{FF2B5EF4-FFF2-40B4-BE49-F238E27FC236}">
                <a16:creationId xmlns:a16="http://schemas.microsoft.com/office/drawing/2014/main" id="{1373C230-66FD-AD49-B042-513DF93D165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9557896" y="11075598"/>
            <a:ext cx="1740986" cy="4303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33">
            <a:extLst>
              <a:ext uri="{FF2B5EF4-FFF2-40B4-BE49-F238E27FC236}">
                <a16:creationId xmlns:a16="http://schemas.microsoft.com/office/drawing/2014/main" id="{F7B5AB0E-4EED-114F-B933-BC6486A0F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7897" y="12980448"/>
            <a:ext cx="1927937" cy="326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19BA789-7C75-9F41-B87A-52F2B0FD1DF5}"/>
              </a:ext>
            </a:extLst>
          </p:cNvPr>
          <p:cNvCxnSpPr>
            <a:cxnSpLocks/>
          </p:cNvCxnSpPr>
          <p:nvPr/>
        </p:nvCxnSpPr>
        <p:spPr>
          <a:xfrm flipV="1">
            <a:off x="9337954" y="12272033"/>
            <a:ext cx="0" cy="14968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9439F3D-A274-764E-B688-4837C9803936}"/>
              </a:ext>
            </a:extLst>
          </p:cNvPr>
          <p:cNvSpPr txBox="1"/>
          <p:nvPr/>
        </p:nvSpPr>
        <p:spPr>
          <a:xfrm>
            <a:off x="9252288" y="12056049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B6AE1FC-1678-B24F-B9D1-D75A28EC4F8A}"/>
              </a:ext>
            </a:extLst>
          </p:cNvPr>
          <p:cNvSpPr/>
          <p:nvPr/>
        </p:nvSpPr>
        <p:spPr>
          <a:xfrm>
            <a:off x="13160767" y="11965523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/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blipFill>
                <a:blip r:embed="rId2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/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Brace 267">
            <a:extLst>
              <a:ext uri="{FF2B5EF4-FFF2-40B4-BE49-F238E27FC236}">
                <a16:creationId xmlns:a16="http://schemas.microsoft.com/office/drawing/2014/main" id="{1F74E0AF-0A78-C649-BB5E-1FEB3972EBDB}"/>
              </a:ext>
            </a:extLst>
          </p:cNvPr>
          <p:cNvSpPr/>
          <p:nvPr/>
        </p:nvSpPr>
        <p:spPr>
          <a:xfrm>
            <a:off x="12417936" y="10493429"/>
            <a:ext cx="212565" cy="258905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/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blipFill>
                <a:blip r:embed="rId2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/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blipFill>
                <a:blip r:embed="rId2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/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blipFill>
                <a:blip r:embed="rId2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/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blipFill>
                <a:blip r:embed="rId2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ight Brace 272">
            <a:extLst>
              <a:ext uri="{FF2B5EF4-FFF2-40B4-BE49-F238E27FC236}">
                <a16:creationId xmlns:a16="http://schemas.microsoft.com/office/drawing/2014/main" id="{95EA3A37-444A-F444-87E1-07409D7A9546}"/>
              </a:ext>
            </a:extLst>
          </p:cNvPr>
          <p:cNvSpPr/>
          <p:nvPr/>
        </p:nvSpPr>
        <p:spPr>
          <a:xfrm>
            <a:off x="16000085" y="10483987"/>
            <a:ext cx="212565" cy="129019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/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  <a:blipFill>
                <a:blip r:embed="rId2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/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node assigned a score and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ranking defined by score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– D randomly selected to have a score closed to threshold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Remaining nodes (E) are given have a lower score closed to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4BF9AD2-53A1-1D4B-ABB2-87178F0B2BD5}"/>
              </a:ext>
            </a:extLst>
          </p:cNvPr>
          <p:cNvSpPr/>
          <p:nvPr/>
        </p:nvSpPr>
        <p:spPr>
          <a:xfrm>
            <a:off x="3438152" y="2210412"/>
            <a:ext cx="32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Work_Queue_Management.png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90AB6B5-BE12-BD4B-A74F-25AFB012297F}"/>
              </a:ext>
            </a:extLst>
          </p:cNvPr>
          <p:cNvCxnSpPr>
            <a:cxnSpLocks/>
          </p:cNvCxnSpPr>
          <p:nvPr/>
        </p:nvCxnSpPr>
        <p:spPr>
          <a:xfrm>
            <a:off x="9406936" y="9192246"/>
            <a:ext cx="933826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/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/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61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31C8C-3D99-A54A-846B-F84A9A8E31FA}"/>
              </a:ext>
            </a:extLst>
          </p:cNvPr>
          <p:cNvSpPr/>
          <p:nvPr/>
        </p:nvSpPr>
        <p:spPr>
          <a:xfrm>
            <a:off x="4512027" y="3661276"/>
            <a:ext cx="14390855" cy="1053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39BF4-BEFA-E848-B0F9-6B414B012EDF}"/>
              </a:ext>
            </a:extLst>
          </p:cNvPr>
          <p:cNvSpPr/>
          <p:nvPr/>
        </p:nvSpPr>
        <p:spPr>
          <a:xfrm>
            <a:off x="12211908" y="4006431"/>
            <a:ext cx="2886465" cy="21694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/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6979778-E151-4244-8760-21C662CCDC87}"/>
              </a:ext>
            </a:extLst>
          </p:cNvPr>
          <p:cNvSpPr/>
          <p:nvPr/>
        </p:nvSpPr>
        <p:spPr>
          <a:xfrm>
            <a:off x="125448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806251-1ACF-3C44-91CD-0C963D5B8C39}"/>
              </a:ext>
            </a:extLst>
          </p:cNvPr>
          <p:cNvSpPr/>
          <p:nvPr/>
        </p:nvSpPr>
        <p:spPr>
          <a:xfrm>
            <a:off x="12697232" y="49754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CF19-778E-9E4B-ACF0-7E216DC5F17F}"/>
              </a:ext>
            </a:extLst>
          </p:cNvPr>
          <p:cNvSpPr/>
          <p:nvPr/>
        </p:nvSpPr>
        <p:spPr>
          <a:xfrm>
            <a:off x="128496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C7713-4D32-7841-AFCC-20A0A35CDB7F}"/>
              </a:ext>
            </a:extLst>
          </p:cNvPr>
          <p:cNvSpPr/>
          <p:nvPr/>
        </p:nvSpPr>
        <p:spPr>
          <a:xfrm>
            <a:off x="13002032" y="51218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8D357-4DEF-4C48-A74F-C9B767C07877}"/>
              </a:ext>
            </a:extLst>
          </p:cNvPr>
          <p:cNvSpPr/>
          <p:nvPr/>
        </p:nvSpPr>
        <p:spPr>
          <a:xfrm>
            <a:off x="13092032" y="486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843FB9-C075-0E44-8F15-33CA159B890E}"/>
              </a:ext>
            </a:extLst>
          </p:cNvPr>
          <p:cNvSpPr/>
          <p:nvPr/>
        </p:nvSpPr>
        <p:spPr>
          <a:xfrm>
            <a:off x="12697232" y="5414410"/>
            <a:ext cx="180000" cy="180000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B1784-7EC6-3141-9983-4862F45654C2}"/>
              </a:ext>
            </a:extLst>
          </p:cNvPr>
          <p:cNvSpPr/>
          <p:nvPr/>
        </p:nvSpPr>
        <p:spPr>
          <a:xfrm>
            <a:off x="12849632" y="566434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3503E-404D-3549-998B-46538AF81D09}"/>
              </a:ext>
            </a:extLst>
          </p:cNvPr>
          <p:cNvSpPr/>
          <p:nvPr/>
        </p:nvSpPr>
        <p:spPr>
          <a:xfrm>
            <a:off x="13002032" y="541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F697B-FDCB-3A47-852B-A223076E9A62}"/>
              </a:ext>
            </a:extLst>
          </p:cNvPr>
          <p:cNvSpPr/>
          <p:nvPr/>
        </p:nvSpPr>
        <p:spPr>
          <a:xfrm>
            <a:off x="13931842" y="49955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D88B3-881F-F34A-9AFF-B118AAB7BBA7}"/>
              </a:ext>
            </a:extLst>
          </p:cNvPr>
          <p:cNvSpPr/>
          <p:nvPr/>
        </p:nvSpPr>
        <p:spPr>
          <a:xfrm>
            <a:off x="13244432" y="559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669C75-5CFA-D84D-B527-3948F56F8686}"/>
              </a:ext>
            </a:extLst>
          </p:cNvPr>
          <p:cNvSpPr/>
          <p:nvPr/>
        </p:nvSpPr>
        <p:spPr>
          <a:xfrm>
            <a:off x="13274608" y="51082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6903F-A7AF-4849-A15B-EDC0EF08CE9B}"/>
              </a:ext>
            </a:extLst>
          </p:cNvPr>
          <p:cNvSpPr/>
          <p:nvPr/>
        </p:nvSpPr>
        <p:spPr>
          <a:xfrm>
            <a:off x="13427008" y="5394718"/>
            <a:ext cx="180000" cy="180000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C99AD7-4CE0-A44B-9EBA-B7C97B492E14}"/>
              </a:ext>
            </a:extLst>
          </p:cNvPr>
          <p:cNvSpPr/>
          <p:nvPr/>
        </p:nvSpPr>
        <p:spPr>
          <a:xfrm>
            <a:off x="13518448" y="516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9C4A8-CA69-F54D-ABEA-FBD0B3B62CE0}"/>
              </a:ext>
            </a:extLst>
          </p:cNvPr>
          <p:cNvSpPr/>
          <p:nvPr/>
        </p:nvSpPr>
        <p:spPr>
          <a:xfrm>
            <a:off x="13731808" y="55410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2CE013-1281-C341-9C56-8848577D3DA6}"/>
              </a:ext>
            </a:extLst>
          </p:cNvPr>
          <p:cNvSpPr/>
          <p:nvPr/>
        </p:nvSpPr>
        <p:spPr>
          <a:xfrm>
            <a:off x="13821808" y="5288206"/>
            <a:ext cx="180000" cy="180000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DBDE-CA92-634E-BEC9-0B6A7A2E8D52}"/>
              </a:ext>
            </a:extLst>
          </p:cNvPr>
          <p:cNvSpPr/>
          <p:nvPr/>
        </p:nvSpPr>
        <p:spPr>
          <a:xfrm>
            <a:off x="132224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6BCAC2-93B5-E144-95CB-647BB9D8E48C}"/>
              </a:ext>
            </a:extLst>
          </p:cNvPr>
          <p:cNvSpPr/>
          <p:nvPr/>
        </p:nvSpPr>
        <p:spPr>
          <a:xfrm>
            <a:off x="13374834" y="4815598"/>
            <a:ext cx="180000" cy="180000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C2E580-30DB-F84F-9B29-64228944C16B}"/>
              </a:ext>
            </a:extLst>
          </p:cNvPr>
          <p:cNvSpPr/>
          <p:nvPr/>
        </p:nvSpPr>
        <p:spPr>
          <a:xfrm>
            <a:off x="135272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86668-1348-E849-810C-0B98B3773FEB}"/>
              </a:ext>
            </a:extLst>
          </p:cNvPr>
          <p:cNvSpPr/>
          <p:nvPr/>
        </p:nvSpPr>
        <p:spPr>
          <a:xfrm>
            <a:off x="13679634" y="49619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4EF17-EC8F-5A41-81E5-F74DD25B2E23}"/>
              </a:ext>
            </a:extLst>
          </p:cNvPr>
          <p:cNvSpPr/>
          <p:nvPr/>
        </p:nvSpPr>
        <p:spPr>
          <a:xfrm>
            <a:off x="13769634" y="470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35617E-936B-264B-8005-8D97ED5F447F}"/>
              </a:ext>
            </a:extLst>
          </p:cNvPr>
          <p:cNvSpPr/>
          <p:nvPr/>
        </p:nvSpPr>
        <p:spPr>
          <a:xfrm>
            <a:off x="14255236" y="507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AB43F7-4527-FD4B-AE92-A8647ACD28C3}"/>
              </a:ext>
            </a:extLst>
          </p:cNvPr>
          <p:cNvSpPr/>
          <p:nvPr/>
        </p:nvSpPr>
        <p:spPr>
          <a:xfrm>
            <a:off x="13483616" y="58228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601F7-0A0F-A449-8E51-6A0905835C49}"/>
              </a:ext>
            </a:extLst>
          </p:cNvPr>
          <p:cNvSpPr/>
          <p:nvPr/>
        </p:nvSpPr>
        <p:spPr>
          <a:xfrm>
            <a:off x="13908592" y="580315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5DD72D-5859-D646-B2CA-F513BBD1B85F}"/>
              </a:ext>
            </a:extLst>
          </p:cNvPr>
          <p:cNvSpPr/>
          <p:nvPr/>
        </p:nvSpPr>
        <p:spPr>
          <a:xfrm>
            <a:off x="14035168" y="55743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060513-E867-B94A-B51A-CFD1A0DE8561}"/>
              </a:ext>
            </a:extLst>
          </p:cNvPr>
          <p:cNvSpPr/>
          <p:nvPr/>
        </p:nvSpPr>
        <p:spPr>
          <a:xfrm>
            <a:off x="14217744" y="53746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D6945-6D7D-B347-BEF6-74A34772FFE6}"/>
              </a:ext>
            </a:extLst>
          </p:cNvPr>
          <p:cNvSpPr/>
          <p:nvPr/>
        </p:nvSpPr>
        <p:spPr>
          <a:xfrm>
            <a:off x="14522544" y="55209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EFF50-0963-CA4F-A62E-E57CE8B47AA7}"/>
              </a:ext>
            </a:extLst>
          </p:cNvPr>
          <p:cNvSpPr/>
          <p:nvPr/>
        </p:nvSpPr>
        <p:spPr>
          <a:xfrm>
            <a:off x="140996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42FE7-51AC-E749-82FF-452C1451F89F}"/>
              </a:ext>
            </a:extLst>
          </p:cNvPr>
          <p:cNvSpPr/>
          <p:nvPr/>
        </p:nvSpPr>
        <p:spPr>
          <a:xfrm>
            <a:off x="14252002" y="4797849"/>
            <a:ext cx="180000" cy="180000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E4B37C-D3B4-624B-9246-8ABFE73DDE20}"/>
              </a:ext>
            </a:extLst>
          </p:cNvPr>
          <p:cNvSpPr/>
          <p:nvPr/>
        </p:nvSpPr>
        <p:spPr>
          <a:xfrm>
            <a:off x="144044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116DCE-1E8D-764F-84F5-28DC909652A0}"/>
              </a:ext>
            </a:extLst>
          </p:cNvPr>
          <p:cNvSpPr/>
          <p:nvPr/>
        </p:nvSpPr>
        <p:spPr>
          <a:xfrm>
            <a:off x="14646802" y="469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04431-DF0F-AC4B-BC81-8394B3B8BAD3}"/>
              </a:ext>
            </a:extLst>
          </p:cNvPr>
          <p:cNvSpPr/>
          <p:nvPr/>
        </p:nvSpPr>
        <p:spPr>
          <a:xfrm>
            <a:off x="14554370" y="497834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D9911-14D3-564C-959F-38B2E7997A34}"/>
              </a:ext>
            </a:extLst>
          </p:cNvPr>
          <p:cNvSpPr/>
          <p:nvPr/>
        </p:nvSpPr>
        <p:spPr>
          <a:xfrm>
            <a:off x="14676804" y="52339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0D992F-CFF4-E847-A947-CB4B1CA08622}"/>
              </a:ext>
            </a:extLst>
          </p:cNvPr>
          <p:cNvSpPr/>
          <p:nvPr/>
        </p:nvSpPr>
        <p:spPr>
          <a:xfrm>
            <a:off x="4870689" y="4173012"/>
            <a:ext cx="180000" cy="180000"/>
          </a:xfrm>
          <a:prstGeom prst="ellipse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6E8D4C-A647-0D46-9F9E-92F9C4EC96A4}"/>
                  </a:ext>
                </a:extLst>
              </p:cNvPr>
              <p:cNvSpPr txBox="1"/>
              <p:nvPr/>
            </p:nvSpPr>
            <p:spPr>
              <a:xfrm>
                <a:off x="5067737" y="4126678"/>
                <a:ext cx="20047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6E8D4C-A647-0D46-9F9E-92F9C4EC9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126678"/>
                <a:ext cx="2004716" cy="26161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006BEF87-1D68-834C-84F9-8420531D30D6}"/>
              </a:ext>
            </a:extLst>
          </p:cNvPr>
          <p:cNvSpPr/>
          <p:nvPr/>
        </p:nvSpPr>
        <p:spPr>
          <a:xfrm>
            <a:off x="13159610" y="6956777"/>
            <a:ext cx="1116000" cy="195072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51163-AF96-BE49-B344-D18AE71EF506}"/>
              </a:ext>
            </a:extLst>
          </p:cNvPr>
          <p:cNvSpPr/>
          <p:nvPr/>
        </p:nvSpPr>
        <p:spPr>
          <a:xfrm>
            <a:off x="13159609" y="7139657"/>
            <a:ext cx="1116000" cy="195072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D419-188F-BE4A-9C5A-A7B05E454FCA}"/>
              </a:ext>
            </a:extLst>
          </p:cNvPr>
          <p:cNvSpPr/>
          <p:nvPr/>
        </p:nvSpPr>
        <p:spPr>
          <a:xfrm>
            <a:off x="13159610" y="7322537"/>
            <a:ext cx="1116000" cy="195072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1ADAC-672B-8846-80D7-79A851901CDC}"/>
              </a:ext>
            </a:extLst>
          </p:cNvPr>
          <p:cNvSpPr/>
          <p:nvPr/>
        </p:nvSpPr>
        <p:spPr>
          <a:xfrm>
            <a:off x="13159609" y="7505417"/>
            <a:ext cx="1116000" cy="195072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676F6-CD6D-D643-8916-E18A102E5D50}"/>
              </a:ext>
            </a:extLst>
          </p:cNvPr>
          <p:cNvSpPr/>
          <p:nvPr/>
        </p:nvSpPr>
        <p:spPr>
          <a:xfrm>
            <a:off x="13159609" y="7688297"/>
            <a:ext cx="1116000" cy="195072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19CF2-16EA-5C45-8DD6-351AFFBBE324}"/>
              </a:ext>
            </a:extLst>
          </p:cNvPr>
          <p:cNvSpPr/>
          <p:nvPr/>
        </p:nvSpPr>
        <p:spPr>
          <a:xfrm>
            <a:off x="13159608" y="787117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FC094E-41EE-1C41-B70A-6DFA6027D68B}"/>
              </a:ext>
            </a:extLst>
          </p:cNvPr>
          <p:cNvSpPr/>
          <p:nvPr/>
        </p:nvSpPr>
        <p:spPr>
          <a:xfrm>
            <a:off x="13159609" y="805405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37525-6D7D-304D-B67F-F95463FEA4A2}"/>
              </a:ext>
            </a:extLst>
          </p:cNvPr>
          <p:cNvSpPr/>
          <p:nvPr/>
        </p:nvSpPr>
        <p:spPr>
          <a:xfrm>
            <a:off x="13159608" y="823693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8B339-35E9-8641-9DE8-A74DC0053BF3}"/>
              </a:ext>
            </a:extLst>
          </p:cNvPr>
          <p:cNvSpPr/>
          <p:nvPr/>
        </p:nvSpPr>
        <p:spPr>
          <a:xfrm>
            <a:off x="13159610" y="843200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9ED-469C-D540-87FA-A82BD25C213B}"/>
              </a:ext>
            </a:extLst>
          </p:cNvPr>
          <p:cNvSpPr/>
          <p:nvPr/>
        </p:nvSpPr>
        <p:spPr>
          <a:xfrm>
            <a:off x="13159609" y="861488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2892C7-8473-594E-959C-7C279E98A9D7}"/>
              </a:ext>
            </a:extLst>
          </p:cNvPr>
          <p:cNvSpPr/>
          <p:nvPr/>
        </p:nvSpPr>
        <p:spPr>
          <a:xfrm>
            <a:off x="13159610" y="87977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DE45F-E331-BC43-ADFB-88CC1A3F9C3E}"/>
              </a:ext>
            </a:extLst>
          </p:cNvPr>
          <p:cNvSpPr/>
          <p:nvPr/>
        </p:nvSpPr>
        <p:spPr>
          <a:xfrm>
            <a:off x="13159609" y="898064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AD6144-B94D-6544-93FD-532C00329D07}"/>
              </a:ext>
            </a:extLst>
          </p:cNvPr>
          <p:cNvSpPr/>
          <p:nvPr/>
        </p:nvSpPr>
        <p:spPr>
          <a:xfrm>
            <a:off x="13159609" y="9173689"/>
            <a:ext cx="1116000" cy="195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F56C7-AFB8-634B-99AA-E734E9597F2E}"/>
              </a:ext>
            </a:extLst>
          </p:cNvPr>
          <p:cNvSpPr/>
          <p:nvPr/>
        </p:nvSpPr>
        <p:spPr>
          <a:xfrm>
            <a:off x="13159608" y="951912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F4234-90B7-6446-8AF5-443BE710AB37}"/>
              </a:ext>
            </a:extLst>
          </p:cNvPr>
          <p:cNvSpPr/>
          <p:nvPr/>
        </p:nvSpPr>
        <p:spPr>
          <a:xfrm>
            <a:off x="13161640" y="936697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5E455-27AA-3242-AA33-6F6E36C84CFA}"/>
              </a:ext>
            </a:extLst>
          </p:cNvPr>
          <p:cNvSpPr/>
          <p:nvPr/>
        </p:nvSpPr>
        <p:spPr>
          <a:xfrm>
            <a:off x="13159608" y="97121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0DDB58-C4EC-9B47-ADE4-4340241A26EA}"/>
              </a:ext>
            </a:extLst>
          </p:cNvPr>
          <p:cNvSpPr/>
          <p:nvPr/>
        </p:nvSpPr>
        <p:spPr>
          <a:xfrm>
            <a:off x="4855782" y="4501953"/>
            <a:ext cx="598661" cy="235291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201E1E9-12A9-0140-BD84-283DA6656AA8}"/>
                  </a:ext>
                </a:extLst>
              </p:cNvPr>
              <p:cNvSpPr txBox="1"/>
              <p:nvPr/>
            </p:nvSpPr>
            <p:spPr>
              <a:xfrm>
                <a:off x="5494652" y="4474724"/>
                <a:ext cx="153663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201E1E9-12A9-0140-BD84-283DA6656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4474724"/>
                <a:ext cx="1536639" cy="261610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45BABCBE-423E-6E43-B828-BF2DB0424A77}"/>
              </a:ext>
            </a:extLst>
          </p:cNvPr>
          <p:cNvSpPr/>
          <p:nvPr/>
        </p:nvSpPr>
        <p:spPr>
          <a:xfrm>
            <a:off x="4870689" y="4902710"/>
            <a:ext cx="180000" cy="180000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/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F26907E-0804-DB4A-B354-7CF4DD402F66}"/>
              </a:ext>
            </a:extLst>
          </p:cNvPr>
          <p:cNvSpPr/>
          <p:nvPr/>
        </p:nvSpPr>
        <p:spPr>
          <a:xfrm>
            <a:off x="4841293" y="5264347"/>
            <a:ext cx="598661" cy="235291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/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/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C093227-2865-DD42-B208-6DBF3FD36230}"/>
              </a:ext>
            </a:extLst>
          </p:cNvPr>
          <p:cNvSpPr/>
          <p:nvPr/>
        </p:nvSpPr>
        <p:spPr>
          <a:xfrm>
            <a:off x="11298884" y="10494026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E40F19-90E1-844C-BE57-5CBA19AB6577}"/>
              </a:ext>
            </a:extLst>
          </p:cNvPr>
          <p:cNvSpPr/>
          <p:nvPr/>
        </p:nvSpPr>
        <p:spPr>
          <a:xfrm>
            <a:off x="11298883" y="10676906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C3E4-82F9-994C-98E0-667430992CE9}"/>
              </a:ext>
            </a:extLst>
          </p:cNvPr>
          <p:cNvSpPr/>
          <p:nvPr/>
        </p:nvSpPr>
        <p:spPr>
          <a:xfrm>
            <a:off x="11298884" y="108597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0CEC5-20CF-D749-B329-D2D154B22E5F}"/>
              </a:ext>
            </a:extLst>
          </p:cNvPr>
          <p:cNvSpPr/>
          <p:nvPr/>
        </p:nvSpPr>
        <p:spPr>
          <a:xfrm>
            <a:off x="11298883" y="11042666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4CC1D-7367-2143-9470-BFF77D019C2D}"/>
              </a:ext>
            </a:extLst>
          </p:cNvPr>
          <p:cNvSpPr/>
          <p:nvPr/>
        </p:nvSpPr>
        <p:spPr>
          <a:xfrm>
            <a:off x="11298883" y="11225546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90CA4-BCB3-F34C-86D2-1B1E07AC6AF1}"/>
              </a:ext>
            </a:extLst>
          </p:cNvPr>
          <p:cNvSpPr/>
          <p:nvPr/>
        </p:nvSpPr>
        <p:spPr>
          <a:xfrm>
            <a:off x="11298882" y="1140842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210902-5269-B44E-8EF8-86EB8DE5FFCC}"/>
              </a:ext>
            </a:extLst>
          </p:cNvPr>
          <p:cNvSpPr/>
          <p:nvPr/>
        </p:nvSpPr>
        <p:spPr>
          <a:xfrm>
            <a:off x="11298883" y="11591306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890BE-D521-3044-96A4-7F1C5E715A00}"/>
              </a:ext>
            </a:extLst>
          </p:cNvPr>
          <p:cNvSpPr/>
          <p:nvPr/>
        </p:nvSpPr>
        <p:spPr>
          <a:xfrm>
            <a:off x="11298882" y="117741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92BB3-086F-F048-A9B3-2013DD6F3999}"/>
              </a:ext>
            </a:extLst>
          </p:cNvPr>
          <p:cNvSpPr/>
          <p:nvPr/>
        </p:nvSpPr>
        <p:spPr>
          <a:xfrm>
            <a:off x="11298884" y="11969258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28FE4-8FE4-704B-A4AA-8C5461B4A0C0}"/>
              </a:ext>
            </a:extLst>
          </p:cNvPr>
          <p:cNvSpPr/>
          <p:nvPr/>
        </p:nvSpPr>
        <p:spPr>
          <a:xfrm>
            <a:off x="11298883" y="12152138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FF2AB4-A449-A34D-8047-44AAA7B87EAF}"/>
              </a:ext>
            </a:extLst>
          </p:cNvPr>
          <p:cNvSpPr/>
          <p:nvPr/>
        </p:nvSpPr>
        <p:spPr>
          <a:xfrm>
            <a:off x="11298884" y="12335018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4015F-CEC6-9B46-BBDF-C9DD121EBCA7}"/>
              </a:ext>
            </a:extLst>
          </p:cNvPr>
          <p:cNvSpPr/>
          <p:nvPr/>
        </p:nvSpPr>
        <p:spPr>
          <a:xfrm>
            <a:off x="11298883" y="12517898"/>
            <a:ext cx="1123385" cy="195072"/>
          </a:xfrm>
          <a:prstGeom prst="rect">
            <a:avLst/>
          </a:prstGeom>
          <a:pattFill prst="pct2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1D882D-1083-CA43-9C55-91E49815952C}"/>
              </a:ext>
            </a:extLst>
          </p:cNvPr>
          <p:cNvSpPr/>
          <p:nvPr/>
        </p:nvSpPr>
        <p:spPr>
          <a:xfrm>
            <a:off x="11298883" y="12700778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0430B-02DC-034B-A3CD-E3A40B7DE958}"/>
              </a:ext>
            </a:extLst>
          </p:cNvPr>
          <p:cNvSpPr/>
          <p:nvPr/>
        </p:nvSpPr>
        <p:spPr>
          <a:xfrm>
            <a:off x="11298882" y="12887416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BE75-A827-5745-8405-9B9F33C32027}"/>
              </a:ext>
            </a:extLst>
          </p:cNvPr>
          <p:cNvSpPr/>
          <p:nvPr/>
        </p:nvSpPr>
        <p:spPr>
          <a:xfrm>
            <a:off x="14859768" y="10483987"/>
            <a:ext cx="1123385" cy="19507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63BB9C-5F1A-6F43-88D5-195AB388F1EC}"/>
              </a:ext>
            </a:extLst>
          </p:cNvPr>
          <p:cNvSpPr/>
          <p:nvPr/>
        </p:nvSpPr>
        <p:spPr>
          <a:xfrm>
            <a:off x="14859767" y="10666867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0E8E-3B41-2648-9F9A-1B2B7B99B995}"/>
              </a:ext>
            </a:extLst>
          </p:cNvPr>
          <p:cNvSpPr/>
          <p:nvPr/>
        </p:nvSpPr>
        <p:spPr>
          <a:xfrm>
            <a:off x="14859768" y="10849747"/>
            <a:ext cx="1123385" cy="19507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DDE523-B920-F848-A2AE-D17217083EB2}"/>
              </a:ext>
            </a:extLst>
          </p:cNvPr>
          <p:cNvSpPr/>
          <p:nvPr/>
        </p:nvSpPr>
        <p:spPr>
          <a:xfrm>
            <a:off x="14859767" y="11032627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59CA-878C-AB41-B7A2-000B0CE117E4}"/>
              </a:ext>
            </a:extLst>
          </p:cNvPr>
          <p:cNvSpPr/>
          <p:nvPr/>
        </p:nvSpPr>
        <p:spPr>
          <a:xfrm>
            <a:off x="14859767" y="11215507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75366-7941-F44D-B9A2-66A01A57FC84}"/>
              </a:ext>
            </a:extLst>
          </p:cNvPr>
          <p:cNvSpPr/>
          <p:nvPr/>
        </p:nvSpPr>
        <p:spPr>
          <a:xfrm>
            <a:off x="14859766" y="11398387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E86119-766F-BE46-BCC6-E6D1C8DA6991}"/>
              </a:ext>
            </a:extLst>
          </p:cNvPr>
          <p:cNvSpPr/>
          <p:nvPr/>
        </p:nvSpPr>
        <p:spPr>
          <a:xfrm>
            <a:off x="14859767" y="11581267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42A9068-B255-764E-88D7-771931CD475C}"/>
                  </a:ext>
                </a:extLst>
              </p:cNvPr>
              <p:cNvSpPr txBox="1"/>
              <p:nvPr/>
            </p:nvSpPr>
            <p:spPr>
              <a:xfrm>
                <a:off x="9057925" y="9028943"/>
                <a:ext cx="392223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42A9068-B255-764E-88D7-771931CD4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925" y="9028943"/>
                <a:ext cx="392223" cy="2912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/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/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B8F7F5C-ABA2-D741-9182-E3CC8D3FE082}"/>
              </a:ext>
            </a:extLst>
          </p:cNvPr>
          <p:cNvSpPr/>
          <p:nvPr/>
        </p:nvSpPr>
        <p:spPr>
          <a:xfrm>
            <a:off x="8740172" y="4038051"/>
            <a:ext cx="2886465" cy="21694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/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/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DA55D75-3B66-5F45-8D24-A6E1F3283FFF}"/>
              </a:ext>
            </a:extLst>
          </p:cNvPr>
          <p:cNvSpPr/>
          <p:nvPr/>
        </p:nvSpPr>
        <p:spPr>
          <a:xfrm>
            <a:off x="90730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56F0-7F86-704F-8FF2-A4ECEA1002F6}"/>
              </a:ext>
            </a:extLst>
          </p:cNvPr>
          <p:cNvSpPr/>
          <p:nvPr/>
        </p:nvSpPr>
        <p:spPr>
          <a:xfrm>
            <a:off x="9225496" y="50071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87D881-FB74-7240-B7B3-142DB67464B3}"/>
              </a:ext>
            </a:extLst>
          </p:cNvPr>
          <p:cNvSpPr/>
          <p:nvPr/>
        </p:nvSpPr>
        <p:spPr>
          <a:xfrm>
            <a:off x="93778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9B3ABA-5D70-1644-8C54-088A3D4CB966}"/>
              </a:ext>
            </a:extLst>
          </p:cNvPr>
          <p:cNvSpPr/>
          <p:nvPr/>
        </p:nvSpPr>
        <p:spPr>
          <a:xfrm>
            <a:off x="9530296" y="51534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E78B5D-DD8B-E944-805B-F97FA401DDF3}"/>
              </a:ext>
            </a:extLst>
          </p:cNvPr>
          <p:cNvSpPr/>
          <p:nvPr/>
        </p:nvSpPr>
        <p:spPr>
          <a:xfrm>
            <a:off x="9620296" y="490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0AA623-A2FB-D14B-A639-856A5F2DE26F}"/>
              </a:ext>
            </a:extLst>
          </p:cNvPr>
          <p:cNvSpPr/>
          <p:nvPr/>
        </p:nvSpPr>
        <p:spPr>
          <a:xfrm>
            <a:off x="92254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B1F1C7-BC49-054E-99F6-BFCACA0EB13E}"/>
              </a:ext>
            </a:extLst>
          </p:cNvPr>
          <p:cNvSpPr/>
          <p:nvPr/>
        </p:nvSpPr>
        <p:spPr>
          <a:xfrm>
            <a:off x="9377896" y="56959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E2985E-29BC-614B-B8C4-1D31220FCEB4}"/>
              </a:ext>
            </a:extLst>
          </p:cNvPr>
          <p:cNvSpPr/>
          <p:nvPr/>
        </p:nvSpPr>
        <p:spPr>
          <a:xfrm>
            <a:off x="9530296" y="5446030"/>
            <a:ext cx="180000" cy="180000"/>
          </a:xfrm>
          <a:prstGeom prst="ellipse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7B48F0-839F-124F-94B5-C2AD4E873EBB}"/>
              </a:ext>
            </a:extLst>
          </p:cNvPr>
          <p:cNvSpPr/>
          <p:nvPr/>
        </p:nvSpPr>
        <p:spPr>
          <a:xfrm>
            <a:off x="10460106" y="502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0744D2-1F2B-9E49-9364-3F3CB8671F0C}"/>
              </a:ext>
            </a:extLst>
          </p:cNvPr>
          <p:cNvSpPr/>
          <p:nvPr/>
        </p:nvSpPr>
        <p:spPr>
          <a:xfrm>
            <a:off x="9772696" y="562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210845-F3EB-AF4B-8CD8-D64D4BC0C17F}"/>
              </a:ext>
            </a:extLst>
          </p:cNvPr>
          <p:cNvSpPr/>
          <p:nvPr/>
        </p:nvSpPr>
        <p:spPr>
          <a:xfrm>
            <a:off x="9802872" y="513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63DE056-A384-2A48-9692-893439940AF6}"/>
              </a:ext>
            </a:extLst>
          </p:cNvPr>
          <p:cNvSpPr/>
          <p:nvPr/>
        </p:nvSpPr>
        <p:spPr>
          <a:xfrm>
            <a:off x="9955272" y="54263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E791CB-7E84-9E48-B2B2-4A103205B796}"/>
              </a:ext>
            </a:extLst>
          </p:cNvPr>
          <p:cNvSpPr/>
          <p:nvPr/>
        </p:nvSpPr>
        <p:spPr>
          <a:xfrm>
            <a:off x="10046712" y="5200786"/>
            <a:ext cx="180000" cy="180000"/>
          </a:xfrm>
          <a:prstGeom prst="ellipse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8128B7-0588-EB4D-92A6-DD4067012F96}"/>
              </a:ext>
            </a:extLst>
          </p:cNvPr>
          <p:cNvSpPr/>
          <p:nvPr/>
        </p:nvSpPr>
        <p:spPr>
          <a:xfrm>
            <a:off x="10260072" y="5572642"/>
            <a:ext cx="180000" cy="180000"/>
          </a:xfrm>
          <a:prstGeom prst="ellipse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2EAA9B-A721-D249-8318-C6F922E55B39}"/>
              </a:ext>
            </a:extLst>
          </p:cNvPr>
          <p:cNvSpPr/>
          <p:nvPr/>
        </p:nvSpPr>
        <p:spPr>
          <a:xfrm>
            <a:off x="10350072" y="531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B8C53D-3870-1746-B087-B075194255C5}"/>
              </a:ext>
            </a:extLst>
          </p:cNvPr>
          <p:cNvSpPr/>
          <p:nvPr/>
        </p:nvSpPr>
        <p:spPr>
          <a:xfrm>
            <a:off x="97506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CC68EBB-7003-8148-AE6F-752C8E176B89}"/>
              </a:ext>
            </a:extLst>
          </p:cNvPr>
          <p:cNvSpPr/>
          <p:nvPr/>
        </p:nvSpPr>
        <p:spPr>
          <a:xfrm>
            <a:off x="9903098" y="484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ED7E4AF-8F48-5A43-A195-49542B0C63D5}"/>
              </a:ext>
            </a:extLst>
          </p:cNvPr>
          <p:cNvSpPr/>
          <p:nvPr/>
        </p:nvSpPr>
        <p:spPr>
          <a:xfrm>
            <a:off x="100554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02F0FF-E04C-C34A-B71E-1E77E3A8C5E7}"/>
              </a:ext>
            </a:extLst>
          </p:cNvPr>
          <p:cNvSpPr/>
          <p:nvPr/>
        </p:nvSpPr>
        <p:spPr>
          <a:xfrm>
            <a:off x="10207898" y="49935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350A60-9869-2848-A93B-F0ECEBC07C85}"/>
              </a:ext>
            </a:extLst>
          </p:cNvPr>
          <p:cNvSpPr/>
          <p:nvPr/>
        </p:nvSpPr>
        <p:spPr>
          <a:xfrm>
            <a:off x="10297898" y="474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9ACEF2-4C88-6044-826D-BF53F3155BAF}"/>
              </a:ext>
            </a:extLst>
          </p:cNvPr>
          <p:cNvSpPr/>
          <p:nvPr/>
        </p:nvSpPr>
        <p:spPr>
          <a:xfrm>
            <a:off x="10783500" y="511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EE9503-675C-B248-A3A7-E3FD1F8E2034}"/>
              </a:ext>
            </a:extLst>
          </p:cNvPr>
          <p:cNvSpPr/>
          <p:nvPr/>
        </p:nvSpPr>
        <p:spPr>
          <a:xfrm>
            <a:off x="10011880" y="585446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3C5A18-5364-274F-9584-0295C4DD487D}"/>
              </a:ext>
            </a:extLst>
          </p:cNvPr>
          <p:cNvSpPr/>
          <p:nvPr/>
        </p:nvSpPr>
        <p:spPr>
          <a:xfrm>
            <a:off x="10436856" y="583477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19B30A-EEDD-834A-8F20-B2BD1B97113D}"/>
              </a:ext>
            </a:extLst>
          </p:cNvPr>
          <p:cNvSpPr/>
          <p:nvPr/>
        </p:nvSpPr>
        <p:spPr>
          <a:xfrm>
            <a:off x="10563432" y="56059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21761-8BC5-3347-A199-A5FE22AD74D6}"/>
              </a:ext>
            </a:extLst>
          </p:cNvPr>
          <p:cNvSpPr/>
          <p:nvPr/>
        </p:nvSpPr>
        <p:spPr>
          <a:xfrm>
            <a:off x="10746008" y="54062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33BE98-4B2C-FF46-9F45-A8F822801BFF}"/>
              </a:ext>
            </a:extLst>
          </p:cNvPr>
          <p:cNvSpPr/>
          <p:nvPr/>
        </p:nvSpPr>
        <p:spPr>
          <a:xfrm>
            <a:off x="11050808" y="55525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996066D-A8D1-5345-BAA9-9728A1862A51}"/>
              </a:ext>
            </a:extLst>
          </p:cNvPr>
          <p:cNvSpPr/>
          <p:nvPr/>
        </p:nvSpPr>
        <p:spPr>
          <a:xfrm>
            <a:off x="106278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481EA65-2C04-3D4A-B60E-464A8FF817DB}"/>
              </a:ext>
            </a:extLst>
          </p:cNvPr>
          <p:cNvSpPr/>
          <p:nvPr/>
        </p:nvSpPr>
        <p:spPr>
          <a:xfrm>
            <a:off x="10780266" y="48294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B492B3-7FDB-9043-9610-59C25CBA6D2F}"/>
              </a:ext>
            </a:extLst>
          </p:cNvPr>
          <p:cNvSpPr/>
          <p:nvPr/>
        </p:nvSpPr>
        <p:spPr>
          <a:xfrm>
            <a:off x="109326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053453-64FE-B44B-8CA9-77BC850331E4}"/>
              </a:ext>
            </a:extLst>
          </p:cNvPr>
          <p:cNvSpPr/>
          <p:nvPr/>
        </p:nvSpPr>
        <p:spPr>
          <a:xfrm>
            <a:off x="11175066" y="472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2AA72E-DA79-F84A-A9A6-BD07873F12E9}"/>
              </a:ext>
            </a:extLst>
          </p:cNvPr>
          <p:cNvSpPr/>
          <p:nvPr/>
        </p:nvSpPr>
        <p:spPr>
          <a:xfrm>
            <a:off x="11082634" y="500996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FBD865-4B84-B943-BB31-E99C4DC3634F}"/>
              </a:ext>
            </a:extLst>
          </p:cNvPr>
          <p:cNvSpPr/>
          <p:nvPr/>
        </p:nvSpPr>
        <p:spPr>
          <a:xfrm>
            <a:off x="11205068" y="526553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1F559F-7848-244D-BD24-CB1C549E47D1}"/>
              </a:ext>
            </a:extLst>
          </p:cNvPr>
          <p:cNvGrpSpPr/>
          <p:nvPr/>
        </p:nvGrpSpPr>
        <p:grpSpPr>
          <a:xfrm>
            <a:off x="9687872" y="6975697"/>
            <a:ext cx="1123387" cy="2950464"/>
            <a:chOff x="6998205" y="3145536"/>
            <a:chExt cx="1123387" cy="2950464"/>
          </a:xfrm>
          <a:solidFill>
            <a:schemeClr val="bg1"/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054A6C-9FE9-AF44-9144-49CC358AAED5}"/>
                </a:ext>
              </a:extLst>
            </p:cNvPr>
            <p:cNvSpPr/>
            <p:nvPr/>
          </p:nvSpPr>
          <p:spPr>
            <a:xfrm>
              <a:off x="6998207" y="3145536"/>
              <a:ext cx="1123385" cy="195072"/>
            </a:xfrm>
            <a:prstGeom prst="rect">
              <a:avLst/>
            </a:prstGeom>
            <a:pattFill prst="dashVert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974426-E08E-804F-B5E4-2A6885993D86}"/>
                </a:ext>
              </a:extLst>
            </p:cNvPr>
            <p:cNvSpPr/>
            <p:nvPr/>
          </p:nvSpPr>
          <p:spPr>
            <a:xfrm>
              <a:off x="6998206" y="3328416"/>
              <a:ext cx="1123385" cy="195072"/>
            </a:xfrm>
            <a:prstGeom prst="rect">
              <a:avLst/>
            </a:prstGeom>
            <a:pattFill prst="dashVert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E097BF-382D-AA49-AD88-11A41EBC0F40}"/>
                </a:ext>
              </a:extLst>
            </p:cNvPr>
            <p:cNvSpPr/>
            <p:nvPr/>
          </p:nvSpPr>
          <p:spPr>
            <a:xfrm>
              <a:off x="6998207" y="3511296"/>
              <a:ext cx="1123385" cy="195072"/>
            </a:xfrm>
            <a:prstGeom prst="rect">
              <a:avLst/>
            </a:prstGeom>
            <a:pattFill prst="dashVert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921757A-354E-2746-8C6B-BB494E09126C}"/>
                </a:ext>
              </a:extLst>
            </p:cNvPr>
            <p:cNvSpPr/>
            <p:nvPr/>
          </p:nvSpPr>
          <p:spPr>
            <a:xfrm>
              <a:off x="6998206" y="369417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1F0182-6431-5F44-BFAF-54441D091A44}"/>
                </a:ext>
              </a:extLst>
            </p:cNvPr>
            <p:cNvSpPr/>
            <p:nvPr/>
          </p:nvSpPr>
          <p:spPr>
            <a:xfrm>
              <a:off x="6998206" y="387705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33CFCFB-CBE8-C442-B2FA-B4C2E3051675}"/>
                </a:ext>
              </a:extLst>
            </p:cNvPr>
            <p:cNvSpPr/>
            <p:nvPr/>
          </p:nvSpPr>
          <p:spPr>
            <a:xfrm>
              <a:off x="6998205" y="40599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0D71324-ECED-1649-8C53-CB577433CE07}"/>
                </a:ext>
              </a:extLst>
            </p:cNvPr>
            <p:cNvSpPr/>
            <p:nvPr/>
          </p:nvSpPr>
          <p:spPr>
            <a:xfrm>
              <a:off x="6998206" y="42428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5AD371-3075-BC43-9A06-377748119330}"/>
                </a:ext>
              </a:extLst>
            </p:cNvPr>
            <p:cNvSpPr/>
            <p:nvPr/>
          </p:nvSpPr>
          <p:spPr>
            <a:xfrm>
              <a:off x="6998205" y="44256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E4E507-9C8A-174F-AEF6-760F29ED65FD}"/>
                </a:ext>
              </a:extLst>
            </p:cNvPr>
            <p:cNvSpPr/>
            <p:nvPr/>
          </p:nvSpPr>
          <p:spPr>
            <a:xfrm>
              <a:off x="6998207" y="46207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71FC69F-FE33-3844-80C7-8F3B50922815}"/>
                </a:ext>
              </a:extLst>
            </p:cNvPr>
            <p:cNvSpPr/>
            <p:nvPr/>
          </p:nvSpPr>
          <p:spPr>
            <a:xfrm>
              <a:off x="6998206" y="48036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DED404F-0BE7-C948-96FD-4C0E658D376B}"/>
                </a:ext>
              </a:extLst>
            </p:cNvPr>
            <p:cNvSpPr/>
            <p:nvPr/>
          </p:nvSpPr>
          <p:spPr>
            <a:xfrm>
              <a:off x="6998207" y="49865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90F484-6542-0E41-9D34-E8FBBC76D13B}"/>
                </a:ext>
              </a:extLst>
            </p:cNvPr>
            <p:cNvSpPr/>
            <p:nvPr/>
          </p:nvSpPr>
          <p:spPr>
            <a:xfrm>
              <a:off x="6998206" y="516940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74280B-0CF1-B44E-BC79-9BD4636EFCC7}"/>
                </a:ext>
              </a:extLst>
            </p:cNvPr>
            <p:cNvSpPr/>
            <p:nvPr/>
          </p:nvSpPr>
          <p:spPr>
            <a:xfrm>
              <a:off x="6998206" y="535228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9E2C8F-3196-F74F-9256-ED9A3B39A583}"/>
                </a:ext>
              </a:extLst>
            </p:cNvPr>
            <p:cNvSpPr/>
            <p:nvPr/>
          </p:nvSpPr>
          <p:spPr>
            <a:xfrm>
              <a:off x="6998205" y="55351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ADA199-5084-7F44-AB3D-8FFDF087A4A7}"/>
                </a:ext>
              </a:extLst>
            </p:cNvPr>
            <p:cNvSpPr/>
            <p:nvPr/>
          </p:nvSpPr>
          <p:spPr>
            <a:xfrm>
              <a:off x="6998206" y="57180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9AA9907-FC39-DF40-A320-FBBE1CB33C24}"/>
                </a:ext>
              </a:extLst>
            </p:cNvPr>
            <p:cNvSpPr/>
            <p:nvPr/>
          </p:nvSpPr>
          <p:spPr>
            <a:xfrm>
              <a:off x="6998205" y="59009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44D193-8BD2-7C48-81D8-9A5DA9D72FA0}"/>
              </a:ext>
            </a:extLst>
          </p:cNvPr>
          <p:cNvSpPr/>
          <p:nvPr/>
        </p:nvSpPr>
        <p:spPr>
          <a:xfrm>
            <a:off x="13155142" y="9907820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38AC89-97F3-8D45-BDDB-B5B15069ACE2}"/>
              </a:ext>
            </a:extLst>
          </p:cNvPr>
          <p:cNvSpPr/>
          <p:nvPr/>
        </p:nvSpPr>
        <p:spPr>
          <a:xfrm>
            <a:off x="13157112" y="10279148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92980B-9F9B-564C-B073-AF1C0AD89ADF}"/>
              </a:ext>
            </a:extLst>
          </p:cNvPr>
          <p:cNvSpPr/>
          <p:nvPr/>
        </p:nvSpPr>
        <p:spPr>
          <a:xfrm>
            <a:off x="13155004" y="10662606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3B3DBE-775D-E34B-AF47-0F16E6C7354B}"/>
              </a:ext>
            </a:extLst>
          </p:cNvPr>
          <p:cNvSpPr/>
          <p:nvPr/>
        </p:nvSpPr>
        <p:spPr>
          <a:xfrm>
            <a:off x="13155004" y="11036275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9B24F8-F37A-374B-B1A0-9A336846AEB8}"/>
              </a:ext>
            </a:extLst>
          </p:cNvPr>
          <p:cNvSpPr/>
          <p:nvPr/>
        </p:nvSpPr>
        <p:spPr>
          <a:xfrm>
            <a:off x="13158144" y="10085645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88D912-66E9-6140-A164-C7511A12A12C}"/>
              </a:ext>
            </a:extLst>
          </p:cNvPr>
          <p:cNvSpPr/>
          <p:nvPr/>
        </p:nvSpPr>
        <p:spPr>
          <a:xfrm>
            <a:off x="13158144" y="10850347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D0B24-3166-DE4A-B41C-902A5139D55E}"/>
              </a:ext>
            </a:extLst>
          </p:cNvPr>
          <p:cNvSpPr/>
          <p:nvPr/>
        </p:nvSpPr>
        <p:spPr>
          <a:xfrm>
            <a:off x="13159608" y="10471029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5D9D5E-BA9C-FE46-B27A-FDBE3352EAF9}"/>
              </a:ext>
            </a:extLst>
          </p:cNvPr>
          <p:cNvSpPr/>
          <p:nvPr/>
        </p:nvSpPr>
        <p:spPr>
          <a:xfrm>
            <a:off x="13158144" y="11231347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42CF85F-8DBE-2F4E-AA18-C0EF543581FE}"/>
              </a:ext>
            </a:extLst>
          </p:cNvPr>
          <p:cNvSpPr/>
          <p:nvPr/>
        </p:nvSpPr>
        <p:spPr>
          <a:xfrm>
            <a:off x="13158146" y="11426419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A6646E-E1ED-8A4B-9063-E43DEDCE3CFE}"/>
              </a:ext>
            </a:extLst>
          </p:cNvPr>
          <p:cNvSpPr/>
          <p:nvPr/>
        </p:nvSpPr>
        <p:spPr>
          <a:xfrm>
            <a:off x="13158145" y="11609299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3815A27-096D-2346-BE9B-F34FAEE2D893}"/>
              </a:ext>
            </a:extLst>
          </p:cNvPr>
          <p:cNvSpPr/>
          <p:nvPr/>
        </p:nvSpPr>
        <p:spPr>
          <a:xfrm>
            <a:off x="13158146" y="11792179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CFD97-243F-064D-A67A-787384AEB82A}"/>
              </a:ext>
            </a:extLst>
          </p:cNvPr>
          <p:cNvSpPr/>
          <p:nvPr/>
        </p:nvSpPr>
        <p:spPr>
          <a:xfrm>
            <a:off x="13158145" y="12176227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D823CA-CA85-284E-BD47-0695A4CB3711}"/>
              </a:ext>
            </a:extLst>
          </p:cNvPr>
          <p:cNvSpPr/>
          <p:nvPr/>
        </p:nvSpPr>
        <p:spPr>
          <a:xfrm>
            <a:off x="13158144" y="12359107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418B16-7F77-5345-B597-BBE5B136499F}"/>
              </a:ext>
            </a:extLst>
          </p:cNvPr>
          <p:cNvSpPr/>
          <p:nvPr/>
        </p:nvSpPr>
        <p:spPr>
          <a:xfrm>
            <a:off x="4855782" y="5676059"/>
            <a:ext cx="598661" cy="235291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/>
              <p:nvPr/>
            </p:nvSpPr>
            <p:spPr>
              <a:xfrm>
                <a:off x="5494652" y="5648830"/>
                <a:ext cx="2914837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5648830"/>
                <a:ext cx="2914837" cy="274627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CD40A250-B4F7-CD4A-90FB-4531E11EF80B}"/>
              </a:ext>
            </a:extLst>
          </p:cNvPr>
          <p:cNvSpPr/>
          <p:nvPr/>
        </p:nvSpPr>
        <p:spPr>
          <a:xfrm>
            <a:off x="4841292" y="6064709"/>
            <a:ext cx="598661" cy="235291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/>
              <p:nvPr/>
            </p:nvSpPr>
            <p:spPr>
              <a:xfrm>
                <a:off x="5501345" y="6063617"/>
                <a:ext cx="2712859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45" y="6063617"/>
                <a:ext cx="2712859" cy="274627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81DDF065-C879-4948-B268-C0E5F60C2100}"/>
              </a:ext>
            </a:extLst>
          </p:cNvPr>
          <p:cNvSpPr/>
          <p:nvPr/>
        </p:nvSpPr>
        <p:spPr>
          <a:xfrm>
            <a:off x="4682215" y="4020950"/>
            <a:ext cx="3831151" cy="4052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/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/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blipFill>
                <a:blip r:embed="rId1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1CF04-6076-8640-B18A-A97B4FF091CB}"/>
              </a:ext>
            </a:extLst>
          </p:cNvPr>
          <p:cNvSpPr/>
          <p:nvPr/>
        </p:nvSpPr>
        <p:spPr>
          <a:xfrm>
            <a:off x="16853949" y="6950195"/>
            <a:ext cx="1123385" cy="195072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BF0324-0DD5-4A4C-8679-E4F4BFFF6F08}"/>
              </a:ext>
            </a:extLst>
          </p:cNvPr>
          <p:cNvSpPr/>
          <p:nvPr/>
        </p:nvSpPr>
        <p:spPr>
          <a:xfrm>
            <a:off x="16853948" y="7133075"/>
            <a:ext cx="1123385" cy="195072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35392-A2C0-A54F-B2CA-FE45DFA9E323}"/>
              </a:ext>
            </a:extLst>
          </p:cNvPr>
          <p:cNvSpPr/>
          <p:nvPr/>
        </p:nvSpPr>
        <p:spPr>
          <a:xfrm>
            <a:off x="16853949" y="7315955"/>
            <a:ext cx="1123385" cy="195072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928940-F986-8449-9A66-7F89657AF843}"/>
              </a:ext>
            </a:extLst>
          </p:cNvPr>
          <p:cNvSpPr/>
          <p:nvPr/>
        </p:nvSpPr>
        <p:spPr>
          <a:xfrm>
            <a:off x="16853948" y="7498835"/>
            <a:ext cx="1123385" cy="195072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41EB5F-5B94-B649-8431-4EC6E09915F3}"/>
              </a:ext>
            </a:extLst>
          </p:cNvPr>
          <p:cNvSpPr/>
          <p:nvPr/>
        </p:nvSpPr>
        <p:spPr>
          <a:xfrm>
            <a:off x="16853950" y="769390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4C6756-6383-5D4E-A319-C144A118D114}"/>
              </a:ext>
            </a:extLst>
          </p:cNvPr>
          <p:cNvSpPr/>
          <p:nvPr/>
        </p:nvSpPr>
        <p:spPr>
          <a:xfrm>
            <a:off x="16853949" y="787678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673FD-1634-8345-9B57-6D5C3D9DE2FA}"/>
              </a:ext>
            </a:extLst>
          </p:cNvPr>
          <p:cNvSpPr/>
          <p:nvPr/>
        </p:nvSpPr>
        <p:spPr>
          <a:xfrm>
            <a:off x="16853950" y="8059667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3A30E9-9C24-CA4F-905F-4972595C6EE8}"/>
              </a:ext>
            </a:extLst>
          </p:cNvPr>
          <p:cNvSpPr/>
          <p:nvPr/>
        </p:nvSpPr>
        <p:spPr>
          <a:xfrm>
            <a:off x="16853949" y="824254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38E98-4AC0-1040-84F2-8BE06CC115BE}"/>
              </a:ext>
            </a:extLst>
          </p:cNvPr>
          <p:cNvSpPr/>
          <p:nvPr/>
        </p:nvSpPr>
        <p:spPr>
          <a:xfrm>
            <a:off x="16853949" y="8435587"/>
            <a:ext cx="1123385" cy="195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C76871-5F7C-6B44-A1EB-0DA3807D9945}"/>
              </a:ext>
            </a:extLst>
          </p:cNvPr>
          <p:cNvSpPr/>
          <p:nvPr/>
        </p:nvSpPr>
        <p:spPr>
          <a:xfrm>
            <a:off x="16853950" y="8594923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3A4502-DBA8-984F-A723-E5C811217A3F}"/>
              </a:ext>
            </a:extLst>
          </p:cNvPr>
          <p:cNvSpPr/>
          <p:nvPr/>
        </p:nvSpPr>
        <p:spPr>
          <a:xfrm>
            <a:off x="16853949" y="8991712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FD59FD1-27EB-8546-AB64-6F4E2ECD4184}"/>
              </a:ext>
            </a:extLst>
          </p:cNvPr>
          <p:cNvSpPr/>
          <p:nvPr/>
        </p:nvSpPr>
        <p:spPr>
          <a:xfrm>
            <a:off x="16853948" y="9174592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D5A605-93D8-DB4B-AE9E-B0F95831152B}"/>
              </a:ext>
            </a:extLst>
          </p:cNvPr>
          <p:cNvSpPr/>
          <p:nvPr/>
        </p:nvSpPr>
        <p:spPr>
          <a:xfrm>
            <a:off x="16858580" y="937024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41A906-1304-DF46-A504-D52696FAD6D0}"/>
              </a:ext>
            </a:extLst>
          </p:cNvPr>
          <p:cNvSpPr/>
          <p:nvPr/>
        </p:nvSpPr>
        <p:spPr>
          <a:xfrm>
            <a:off x="16861323" y="9553123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6E27E9D-9F37-614D-8CC7-4EA40BFDEFA1}"/>
              </a:ext>
            </a:extLst>
          </p:cNvPr>
          <p:cNvSpPr/>
          <p:nvPr/>
        </p:nvSpPr>
        <p:spPr>
          <a:xfrm>
            <a:off x="16861324" y="973600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173507-E225-2547-B7B7-45ACCA080304}"/>
              </a:ext>
            </a:extLst>
          </p:cNvPr>
          <p:cNvSpPr/>
          <p:nvPr/>
        </p:nvSpPr>
        <p:spPr>
          <a:xfrm>
            <a:off x="16861323" y="9918883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AB202B-3CF6-7244-BEFE-86696B3F8BDD}"/>
              </a:ext>
            </a:extLst>
          </p:cNvPr>
          <p:cNvSpPr/>
          <p:nvPr/>
        </p:nvSpPr>
        <p:spPr>
          <a:xfrm>
            <a:off x="16861323" y="10101763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024915-6C5A-C144-BE45-88AC468F9D7C}"/>
              </a:ext>
            </a:extLst>
          </p:cNvPr>
          <p:cNvSpPr/>
          <p:nvPr/>
        </p:nvSpPr>
        <p:spPr>
          <a:xfrm>
            <a:off x="16861322" y="1028464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182BC40-A924-C140-AEB9-5C2D0A55B8B5}"/>
              </a:ext>
            </a:extLst>
          </p:cNvPr>
          <p:cNvSpPr/>
          <p:nvPr/>
        </p:nvSpPr>
        <p:spPr>
          <a:xfrm>
            <a:off x="16861323" y="10467523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F94C3-5ABF-0C45-93D9-808F99C8B02B}"/>
              </a:ext>
            </a:extLst>
          </p:cNvPr>
          <p:cNvSpPr/>
          <p:nvPr/>
        </p:nvSpPr>
        <p:spPr>
          <a:xfrm>
            <a:off x="16861322" y="1065040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6C618-E550-FE4B-B836-1F7EB5304371}"/>
              </a:ext>
            </a:extLst>
          </p:cNvPr>
          <p:cNvSpPr/>
          <p:nvPr/>
        </p:nvSpPr>
        <p:spPr>
          <a:xfrm>
            <a:off x="16861324" y="10845475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0201FB-DCFA-D44A-88C1-BED39B93D0F6}"/>
              </a:ext>
            </a:extLst>
          </p:cNvPr>
          <p:cNvSpPr/>
          <p:nvPr/>
        </p:nvSpPr>
        <p:spPr>
          <a:xfrm>
            <a:off x="16860300" y="12876971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2E85F1-F431-3F4F-ADCC-EEA57D70F09D}"/>
              </a:ext>
            </a:extLst>
          </p:cNvPr>
          <p:cNvSpPr/>
          <p:nvPr/>
        </p:nvSpPr>
        <p:spPr>
          <a:xfrm>
            <a:off x="16861324" y="11198535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9D92339-D41E-9145-A76A-206396E414B9}"/>
              </a:ext>
            </a:extLst>
          </p:cNvPr>
          <p:cNvSpPr/>
          <p:nvPr/>
        </p:nvSpPr>
        <p:spPr>
          <a:xfrm>
            <a:off x="16861323" y="11381415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74CBA0-29CA-254D-8566-C51AAD531BDD}"/>
              </a:ext>
            </a:extLst>
          </p:cNvPr>
          <p:cNvSpPr/>
          <p:nvPr/>
        </p:nvSpPr>
        <p:spPr>
          <a:xfrm>
            <a:off x="16859577" y="12521506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EB8FE0-DADE-F043-88EB-B3E4A94003C6}"/>
              </a:ext>
            </a:extLst>
          </p:cNvPr>
          <p:cNvSpPr/>
          <p:nvPr/>
        </p:nvSpPr>
        <p:spPr>
          <a:xfrm>
            <a:off x="16861322" y="11777655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D72CD4D-9E13-3D45-A83F-F452CF2A3803}"/>
              </a:ext>
            </a:extLst>
          </p:cNvPr>
          <p:cNvSpPr/>
          <p:nvPr/>
        </p:nvSpPr>
        <p:spPr>
          <a:xfrm>
            <a:off x="15836427" y="4017802"/>
            <a:ext cx="2886465" cy="21694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AE32D03-A786-A649-ACD2-B4500E72A6DF}"/>
              </a:ext>
            </a:extLst>
          </p:cNvPr>
          <p:cNvSpPr/>
          <p:nvPr/>
        </p:nvSpPr>
        <p:spPr>
          <a:xfrm>
            <a:off x="161693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C61AD5-41FC-A245-B17B-2DAB9A3522CD}"/>
              </a:ext>
            </a:extLst>
          </p:cNvPr>
          <p:cNvSpPr/>
          <p:nvPr/>
        </p:nvSpPr>
        <p:spPr>
          <a:xfrm>
            <a:off x="16321751" y="49868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C06D03E-9543-3F44-886E-E9EDA12EB47F}"/>
              </a:ext>
            </a:extLst>
          </p:cNvPr>
          <p:cNvSpPr/>
          <p:nvPr/>
        </p:nvSpPr>
        <p:spPr>
          <a:xfrm>
            <a:off x="164741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62F486-FB61-C046-AB6C-6D395FFDEDBE}"/>
              </a:ext>
            </a:extLst>
          </p:cNvPr>
          <p:cNvSpPr/>
          <p:nvPr/>
        </p:nvSpPr>
        <p:spPr>
          <a:xfrm>
            <a:off x="16626551" y="51331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4EF34A7-781F-494F-BFC0-02FF90731066}"/>
              </a:ext>
            </a:extLst>
          </p:cNvPr>
          <p:cNvSpPr/>
          <p:nvPr/>
        </p:nvSpPr>
        <p:spPr>
          <a:xfrm>
            <a:off x="16716551" y="4880357"/>
            <a:ext cx="180000" cy="180000"/>
          </a:xfrm>
          <a:prstGeom prst="ellipse">
            <a:avLst/>
          </a:prstGeom>
          <a:pattFill prst="openDmnd">
            <a:fgClr>
              <a:schemeClr val="bg2">
                <a:lumMod val="2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1F6207-4F49-A143-ACE0-CE0ABBED99DD}"/>
              </a:ext>
            </a:extLst>
          </p:cNvPr>
          <p:cNvSpPr/>
          <p:nvPr/>
        </p:nvSpPr>
        <p:spPr>
          <a:xfrm>
            <a:off x="163217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ED223A7-C11A-774F-909C-084F11CA7E75}"/>
              </a:ext>
            </a:extLst>
          </p:cNvPr>
          <p:cNvSpPr/>
          <p:nvPr/>
        </p:nvSpPr>
        <p:spPr>
          <a:xfrm>
            <a:off x="16474151" y="567571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575D313-855F-7E43-8A52-F945E6964CE8}"/>
              </a:ext>
            </a:extLst>
          </p:cNvPr>
          <p:cNvSpPr/>
          <p:nvPr/>
        </p:nvSpPr>
        <p:spPr>
          <a:xfrm>
            <a:off x="166265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C67A14-77CA-4A47-826A-1E8375B28FD3}"/>
              </a:ext>
            </a:extLst>
          </p:cNvPr>
          <p:cNvSpPr/>
          <p:nvPr/>
        </p:nvSpPr>
        <p:spPr>
          <a:xfrm>
            <a:off x="17556361" y="500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796C2D-0EB8-2D41-93D2-1E5BBDFC7F2E}"/>
              </a:ext>
            </a:extLst>
          </p:cNvPr>
          <p:cNvSpPr/>
          <p:nvPr/>
        </p:nvSpPr>
        <p:spPr>
          <a:xfrm>
            <a:off x="16868951" y="560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49A242F-F0F8-6A47-9E5E-EF75D36FC418}"/>
              </a:ext>
            </a:extLst>
          </p:cNvPr>
          <p:cNvSpPr/>
          <p:nvPr/>
        </p:nvSpPr>
        <p:spPr>
          <a:xfrm>
            <a:off x="16899127" y="511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1C62A47-4DF6-6440-AB44-441E46174FBA}"/>
              </a:ext>
            </a:extLst>
          </p:cNvPr>
          <p:cNvSpPr/>
          <p:nvPr/>
        </p:nvSpPr>
        <p:spPr>
          <a:xfrm>
            <a:off x="17051527" y="54060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A8B813-6A88-5E47-9195-B9EEA9C48EFD}"/>
              </a:ext>
            </a:extLst>
          </p:cNvPr>
          <p:cNvSpPr/>
          <p:nvPr/>
        </p:nvSpPr>
        <p:spPr>
          <a:xfrm>
            <a:off x="17142967" y="51805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DF3E16-1BB3-7040-9857-387BA155F1EA}"/>
              </a:ext>
            </a:extLst>
          </p:cNvPr>
          <p:cNvSpPr/>
          <p:nvPr/>
        </p:nvSpPr>
        <p:spPr>
          <a:xfrm>
            <a:off x="17356327" y="5552393"/>
            <a:ext cx="180000" cy="180000"/>
          </a:xfrm>
          <a:prstGeom prst="ellipse">
            <a:avLst/>
          </a:prstGeom>
          <a:pattFill prst="openDmnd">
            <a:fgClr>
              <a:schemeClr val="bg2">
                <a:lumMod val="2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C88ABE0-EF37-F042-9B5A-0E9B6EF52EC1}"/>
              </a:ext>
            </a:extLst>
          </p:cNvPr>
          <p:cNvSpPr/>
          <p:nvPr/>
        </p:nvSpPr>
        <p:spPr>
          <a:xfrm>
            <a:off x="17446327" y="529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066CFD-5E39-0240-B31B-8C8E95A33017}"/>
              </a:ext>
            </a:extLst>
          </p:cNvPr>
          <p:cNvSpPr/>
          <p:nvPr/>
        </p:nvSpPr>
        <p:spPr>
          <a:xfrm>
            <a:off x="168469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C2446E0-FA82-0B43-A5E5-ED89E9866D8A}"/>
              </a:ext>
            </a:extLst>
          </p:cNvPr>
          <p:cNvSpPr/>
          <p:nvPr/>
        </p:nvSpPr>
        <p:spPr>
          <a:xfrm>
            <a:off x="16999353" y="482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4C0CC2D-CEE1-804E-933B-D9FDAD64E4F0}"/>
              </a:ext>
            </a:extLst>
          </p:cNvPr>
          <p:cNvSpPr/>
          <p:nvPr/>
        </p:nvSpPr>
        <p:spPr>
          <a:xfrm>
            <a:off x="171517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128FBE-FBA9-1647-985C-7263D89844EE}"/>
              </a:ext>
            </a:extLst>
          </p:cNvPr>
          <p:cNvSpPr/>
          <p:nvPr/>
        </p:nvSpPr>
        <p:spPr>
          <a:xfrm>
            <a:off x="17304153" y="49732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D810B4-E0A5-8349-A6CA-F7BC48437F4E}"/>
              </a:ext>
            </a:extLst>
          </p:cNvPr>
          <p:cNvSpPr/>
          <p:nvPr/>
        </p:nvSpPr>
        <p:spPr>
          <a:xfrm>
            <a:off x="17394153" y="4720457"/>
            <a:ext cx="180000" cy="180000"/>
          </a:xfrm>
          <a:prstGeom prst="ellipse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6FD119-0D41-2046-91A5-6DA7EDEFEE76}"/>
              </a:ext>
            </a:extLst>
          </p:cNvPr>
          <p:cNvSpPr/>
          <p:nvPr/>
        </p:nvSpPr>
        <p:spPr>
          <a:xfrm>
            <a:off x="17879755" y="5090537"/>
            <a:ext cx="180000" cy="180000"/>
          </a:xfrm>
          <a:prstGeom prst="ellipse">
            <a:avLst/>
          </a:prstGeom>
          <a:pattFill prst="openDmnd">
            <a:fgClr>
              <a:schemeClr val="bg2">
                <a:lumMod val="2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6276B26-518C-B14A-835A-E0CBFFD3E377}"/>
              </a:ext>
            </a:extLst>
          </p:cNvPr>
          <p:cNvSpPr/>
          <p:nvPr/>
        </p:nvSpPr>
        <p:spPr>
          <a:xfrm>
            <a:off x="17108135" y="583421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B3A79D8-B643-B24D-BC91-BD4E2A23210A}"/>
              </a:ext>
            </a:extLst>
          </p:cNvPr>
          <p:cNvSpPr/>
          <p:nvPr/>
        </p:nvSpPr>
        <p:spPr>
          <a:xfrm>
            <a:off x="17533111" y="581452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60A1582-51EE-9044-ADBF-13EE2E0F2D22}"/>
              </a:ext>
            </a:extLst>
          </p:cNvPr>
          <p:cNvSpPr/>
          <p:nvPr/>
        </p:nvSpPr>
        <p:spPr>
          <a:xfrm>
            <a:off x="17659687" y="55856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C00379-DF6E-8D4B-98BB-1DF19506AD1D}"/>
              </a:ext>
            </a:extLst>
          </p:cNvPr>
          <p:cNvSpPr/>
          <p:nvPr/>
        </p:nvSpPr>
        <p:spPr>
          <a:xfrm>
            <a:off x="17842263" y="53859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2E4C0F2-2D92-044D-A670-876A27203CE0}"/>
              </a:ext>
            </a:extLst>
          </p:cNvPr>
          <p:cNvSpPr/>
          <p:nvPr/>
        </p:nvSpPr>
        <p:spPr>
          <a:xfrm>
            <a:off x="18147063" y="553229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C0141F0-028E-F94D-A3CC-742E6AD5D5A6}"/>
              </a:ext>
            </a:extLst>
          </p:cNvPr>
          <p:cNvSpPr/>
          <p:nvPr/>
        </p:nvSpPr>
        <p:spPr>
          <a:xfrm>
            <a:off x="177241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5CE60C4-0BBE-D34E-B117-A3F0293C615F}"/>
              </a:ext>
            </a:extLst>
          </p:cNvPr>
          <p:cNvSpPr/>
          <p:nvPr/>
        </p:nvSpPr>
        <p:spPr>
          <a:xfrm>
            <a:off x="17876521" y="48092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F8A73-2D96-1B40-B10B-90018E8E133B}"/>
              </a:ext>
            </a:extLst>
          </p:cNvPr>
          <p:cNvSpPr/>
          <p:nvPr/>
        </p:nvSpPr>
        <p:spPr>
          <a:xfrm>
            <a:off x="180289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2B2335F-3F22-EA4F-ABFB-BF26F27D4B14}"/>
              </a:ext>
            </a:extLst>
          </p:cNvPr>
          <p:cNvSpPr/>
          <p:nvPr/>
        </p:nvSpPr>
        <p:spPr>
          <a:xfrm>
            <a:off x="18271321" y="470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44ED4D7-B2A3-E64E-BB29-CDB95227185E}"/>
              </a:ext>
            </a:extLst>
          </p:cNvPr>
          <p:cNvSpPr/>
          <p:nvPr/>
        </p:nvSpPr>
        <p:spPr>
          <a:xfrm>
            <a:off x="18178889" y="49897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02F622-816A-4245-BB9D-1592B32FC2DF}"/>
              </a:ext>
            </a:extLst>
          </p:cNvPr>
          <p:cNvSpPr/>
          <p:nvPr/>
        </p:nvSpPr>
        <p:spPr>
          <a:xfrm>
            <a:off x="18301323" y="52452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1395B10-8DD8-B744-BAB8-7FBAC5015E0C}"/>
              </a:ext>
            </a:extLst>
          </p:cNvPr>
          <p:cNvSpPr/>
          <p:nvPr/>
        </p:nvSpPr>
        <p:spPr>
          <a:xfrm>
            <a:off x="16851962" y="8791746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C62022-FAE6-1F4C-8335-DC33D3331F28}"/>
              </a:ext>
            </a:extLst>
          </p:cNvPr>
          <p:cNvSpPr/>
          <p:nvPr/>
        </p:nvSpPr>
        <p:spPr>
          <a:xfrm>
            <a:off x="16861324" y="11966693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D35F724-F19B-9248-87C6-17F2093F6261}"/>
              </a:ext>
            </a:extLst>
          </p:cNvPr>
          <p:cNvSpPr/>
          <p:nvPr/>
        </p:nvSpPr>
        <p:spPr>
          <a:xfrm>
            <a:off x="16861323" y="12149573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2215392-0FAD-3F42-B5B2-48CAE85C1D44}"/>
              </a:ext>
            </a:extLst>
          </p:cNvPr>
          <p:cNvSpPr/>
          <p:nvPr/>
        </p:nvSpPr>
        <p:spPr>
          <a:xfrm>
            <a:off x="16861323" y="12332453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87D3D2B-37BF-514F-9AB6-DE47EF8CA86F}"/>
              </a:ext>
            </a:extLst>
          </p:cNvPr>
          <p:cNvSpPr/>
          <p:nvPr/>
        </p:nvSpPr>
        <p:spPr>
          <a:xfrm>
            <a:off x="16858580" y="12712670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F2769A8-CF63-4847-9CA0-C14D82030273}"/>
              </a:ext>
            </a:extLst>
          </p:cNvPr>
          <p:cNvSpPr/>
          <p:nvPr/>
        </p:nvSpPr>
        <p:spPr>
          <a:xfrm>
            <a:off x="16859750" y="11582143"/>
            <a:ext cx="1123385" cy="19507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E05ABD-B49B-DF44-BCB4-5A86D031251B}"/>
              </a:ext>
            </a:extLst>
          </p:cNvPr>
          <p:cNvSpPr/>
          <p:nvPr/>
        </p:nvSpPr>
        <p:spPr>
          <a:xfrm>
            <a:off x="16861321" y="11008434"/>
            <a:ext cx="1123385" cy="19507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FF0E066-F0FE-9541-92FB-C831194473A2}"/>
              </a:ext>
            </a:extLst>
          </p:cNvPr>
          <p:cNvSpPr/>
          <p:nvPr/>
        </p:nvSpPr>
        <p:spPr>
          <a:xfrm>
            <a:off x="4870689" y="6475006"/>
            <a:ext cx="180000" cy="180000"/>
          </a:xfrm>
          <a:prstGeom prst="ellipse">
            <a:avLst/>
          </a:prstGeom>
          <a:pattFill prst="openDmnd">
            <a:fgClr>
              <a:schemeClr val="bg2">
                <a:lumMod val="2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3E8D949-FB3E-E345-9618-87442905938C}"/>
              </a:ext>
            </a:extLst>
          </p:cNvPr>
          <p:cNvSpPr/>
          <p:nvPr/>
        </p:nvSpPr>
        <p:spPr>
          <a:xfrm>
            <a:off x="4858251" y="6789334"/>
            <a:ext cx="598661" cy="235291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69D60D7-0BB7-2646-8DBF-90E27B8764D5}"/>
              </a:ext>
            </a:extLst>
          </p:cNvPr>
          <p:cNvSpPr/>
          <p:nvPr/>
        </p:nvSpPr>
        <p:spPr>
          <a:xfrm>
            <a:off x="4872740" y="7201046"/>
            <a:ext cx="598661" cy="235291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EA14A4B-E329-2944-B101-700986B2E54D}"/>
              </a:ext>
            </a:extLst>
          </p:cNvPr>
          <p:cNvSpPr/>
          <p:nvPr/>
        </p:nvSpPr>
        <p:spPr>
          <a:xfrm>
            <a:off x="4858250" y="7589696"/>
            <a:ext cx="598661" cy="235291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8043DBF-F006-7749-8C53-745800BA1F8F}"/>
              </a:ext>
            </a:extLst>
          </p:cNvPr>
          <p:cNvCxnSpPr/>
          <p:nvPr/>
        </p:nvCxnSpPr>
        <p:spPr>
          <a:xfrm>
            <a:off x="11606740" y="7675597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4D5A8FB-FB92-0042-836D-6738AD0BE158}"/>
              </a:ext>
            </a:extLst>
          </p:cNvPr>
          <p:cNvCxnSpPr/>
          <p:nvPr/>
        </p:nvCxnSpPr>
        <p:spPr>
          <a:xfrm>
            <a:off x="15119638" y="7666701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Picture 244" descr="A picture containing photo&#10;&#10;Description automatically generated">
            <a:extLst>
              <a:ext uri="{FF2B5EF4-FFF2-40B4-BE49-F238E27FC236}">
                <a16:creationId xmlns:a16="http://schemas.microsoft.com/office/drawing/2014/main" id="{700A6ACF-5CDA-E549-B85E-05C6D7DB164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7" t="10998" r="9254" b="10312"/>
          <a:stretch/>
        </p:blipFill>
        <p:spPr>
          <a:xfrm>
            <a:off x="7975599" y="10303007"/>
            <a:ext cx="2147078" cy="1536580"/>
          </a:xfrm>
          <a:prstGeom prst="rect">
            <a:avLst/>
          </a:prstGeom>
        </p:spPr>
      </p:pic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46B5649-10E8-1849-9601-6F50F1991873}"/>
              </a:ext>
            </a:extLst>
          </p:cNvPr>
          <p:cNvCxnSpPr>
            <a:cxnSpLocks/>
          </p:cNvCxnSpPr>
          <p:nvPr/>
        </p:nvCxnSpPr>
        <p:spPr>
          <a:xfrm flipV="1">
            <a:off x="8821778" y="10321841"/>
            <a:ext cx="0" cy="1495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/>
              <p:nvPr/>
            </p:nvSpPr>
            <p:spPr>
              <a:xfrm>
                <a:off x="8998373" y="11847658"/>
                <a:ext cx="74723" cy="198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73" y="11847658"/>
                <a:ext cx="74723" cy="198965"/>
              </a:xfrm>
              <a:prstGeom prst="rect">
                <a:avLst/>
              </a:prstGeom>
              <a:blipFill>
                <a:blip r:embed="rId18"/>
                <a:stretch>
                  <a:fillRect l="-75000" r="-183333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DC0F69EB-04C1-F045-8418-D41BD16F4961}"/>
              </a:ext>
            </a:extLst>
          </p:cNvPr>
          <p:cNvSpPr txBox="1"/>
          <p:nvPr/>
        </p:nvSpPr>
        <p:spPr>
          <a:xfrm>
            <a:off x="8718800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A1A0535-7EE3-5A45-8977-ED0D9113AEFB}"/>
              </a:ext>
            </a:extLst>
          </p:cNvPr>
          <p:cNvCxnSpPr>
            <a:cxnSpLocks/>
          </p:cNvCxnSpPr>
          <p:nvPr/>
        </p:nvCxnSpPr>
        <p:spPr>
          <a:xfrm flipV="1">
            <a:off x="9197198" y="10332119"/>
            <a:ext cx="0" cy="1495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E51E772-68FA-2D4B-8644-7344E6AC6662}"/>
              </a:ext>
            </a:extLst>
          </p:cNvPr>
          <p:cNvSpPr txBox="1"/>
          <p:nvPr/>
        </p:nvSpPr>
        <p:spPr>
          <a:xfrm>
            <a:off x="9313321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B5404D8-9036-1B4E-89BB-5EACA9F14F5F}"/>
              </a:ext>
            </a:extLst>
          </p:cNvPr>
          <p:cNvCxnSpPr>
            <a:cxnSpLocks/>
          </p:cNvCxnSpPr>
          <p:nvPr/>
        </p:nvCxnSpPr>
        <p:spPr>
          <a:xfrm flipV="1">
            <a:off x="9442492" y="10321841"/>
            <a:ext cx="0" cy="1495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76CC6A0-C97B-B64E-B15E-0F7F0D9E924F}"/>
              </a:ext>
            </a:extLst>
          </p:cNvPr>
          <p:cNvSpPr txBox="1"/>
          <p:nvPr/>
        </p:nvSpPr>
        <p:spPr>
          <a:xfrm>
            <a:off x="9093875" y="10138508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pic>
        <p:nvPicPr>
          <p:cNvPr id="258" name="Picture 257" descr="A picture containing photo&#10;&#10;Description automatically generated">
            <a:extLst>
              <a:ext uri="{FF2B5EF4-FFF2-40B4-BE49-F238E27FC236}">
                <a16:creationId xmlns:a16="http://schemas.microsoft.com/office/drawing/2014/main" id="{8D36CF71-7446-914F-B481-A812B57823CC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6" t="12298" r="9479" b="11047"/>
          <a:stretch/>
        </p:blipFill>
        <p:spPr>
          <a:xfrm>
            <a:off x="7975599" y="12278387"/>
            <a:ext cx="2130633" cy="14968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/>
              <p:nvPr/>
            </p:nvSpPr>
            <p:spPr>
              <a:xfrm>
                <a:off x="8754776" y="13797522"/>
                <a:ext cx="1351456" cy="198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∝ (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776" y="13797522"/>
                <a:ext cx="1351456" cy="198965"/>
              </a:xfrm>
              <a:prstGeom prst="rect">
                <a:avLst/>
              </a:prstGeom>
              <a:blipFill>
                <a:blip r:embed="rId19"/>
                <a:stretch>
                  <a:fillRect b="-303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/>
              <p:nvPr/>
            </p:nvSpPr>
            <p:spPr>
              <a:xfrm>
                <a:off x="13182032" y="13007731"/>
                <a:ext cx="3326079" cy="985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2032" y="13007731"/>
                <a:ext cx="3326079" cy="985013"/>
              </a:xfrm>
              <a:prstGeom prst="rect">
                <a:avLst/>
              </a:prstGeom>
              <a:blipFill>
                <a:blip r:embed="rId20"/>
                <a:stretch>
                  <a:fillRect r="-547" b="-24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Elbow 226">
            <a:extLst>
              <a:ext uri="{FF2B5EF4-FFF2-40B4-BE49-F238E27FC236}">
                <a16:creationId xmlns:a16="http://schemas.microsoft.com/office/drawing/2014/main" id="{1373C230-66FD-AD49-B042-513DF93D165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9557896" y="11075598"/>
            <a:ext cx="1740986" cy="4303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33">
            <a:extLst>
              <a:ext uri="{FF2B5EF4-FFF2-40B4-BE49-F238E27FC236}">
                <a16:creationId xmlns:a16="http://schemas.microsoft.com/office/drawing/2014/main" id="{F7B5AB0E-4EED-114F-B933-BC6486A0F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7897" y="12980448"/>
            <a:ext cx="1927937" cy="326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19BA789-7C75-9F41-B87A-52F2B0FD1DF5}"/>
              </a:ext>
            </a:extLst>
          </p:cNvPr>
          <p:cNvCxnSpPr>
            <a:cxnSpLocks/>
          </p:cNvCxnSpPr>
          <p:nvPr/>
        </p:nvCxnSpPr>
        <p:spPr>
          <a:xfrm flipV="1">
            <a:off x="9337954" y="12302513"/>
            <a:ext cx="0" cy="149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9439F3D-A274-764E-B688-4837C9803936}"/>
              </a:ext>
            </a:extLst>
          </p:cNvPr>
          <p:cNvSpPr txBox="1"/>
          <p:nvPr/>
        </p:nvSpPr>
        <p:spPr>
          <a:xfrm>
            <a:off x="9211120" y="12064026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B6AE1FC-1678-B24F-B9D1-D75A28EC4F8A}"/>
              </a:ext>
            </a:extLst>
          </p:cNvPr>
          <p:cNvSpPr/>
          <p:nvPr/>
        </p:nvSpPr>
        <p:spPr>
          <a:xfrm>
            <a:off x="13160767" y="11983811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/>
              <p:nvPr/>
            </p:nvSpPr>
            <p:spPr>
              <a:xfrm>
                <a:off x="14872228" y="9893915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228" y="9893915"/>
                <a:ext cx="1398351" cy="577081"/>
              </a:xfrm>
              <a:prstGeom prst="rect">
                <a:avLst/>
              </a:prstGeom>
              <a:blipFill>
                <a:blip r:embed="rId2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/>
              <p:nvPr/>
            </p:nvSpPr>
            <p:spPr>
              <a:xfrm>
                <a:off x="12600354" y="11599926"/>
                <a:ext cx="488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354" y="11599926"/>
                <a:ext cx="488339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Brace 267">
            <a:extLst>
              <a:ext uri="{FF2B5EF4-FFF2-40B4-BE49-F238E27FC236}">
                <a16:creationId xmlns:a16="http://schemas.microsoft.com/office/drawing/2014/main" id="{1F74E0AF-0A78-C649-BB5E-1FEB3972EBDB}"/>
              </a:ext>
            </a:extLst>
          </p:cNvPr>
          <p:cNvSpPr/>
          <p:nvPr/>
        </p:nvSpPr>
        <p:spPr>
          <a:xfrm>
            <a:off x="12417936" y="10493429"/>
            <a:ext cx="212565" cy="258905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/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blipFill>
                <a:blip r:embed="rId2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/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blipFill>
                <a:blip r:embed="rId2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/>
              <p:nvPr/>
            </p:nvSpPr>
            <p:spPr>
              <a:xfrm>
                <a:off x="5538325" y="7182080"/>
                <a:ext cx="2993384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5" y="7182080"/>
                <a:ext cx="2993384" cy="274627"/>
              </a:xfrm>
              <a:prstGeom prst="rect">
                <a:avLst/>
              </a:prstGeom>
              <a:blipFill>
                <a:blip r:embed="rId2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/>
              <p:nvPr/>
            </p:nvSpPr>
            <p:spPr>
              <a:xfrm>
                <a:off x="5545018" y="7596867"/>
                <a:ext cx="2791405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18" y="7596867"/>
                <a:ext cx="2791405" cy="274627"/>
              </a:xfrm>
              <a:prstGeom prst="rect">
                <a:avLst/>
              </a:prstGeom>
              <a:blipFill>
                <a:blip r:embed="rId2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ight Brace 272">
            <a:extLst>
              <a:ext uri="{FF2B5EF4-FFF2-40B4-BE49-F238E27FC236}">
                <a16:creationId xmlns:a16="http://schemas.microsoft.com/office/drawing/2014/main" id="{95EA3A37-444A-F444-87E1-07409D7A9546}"/>
              </a:ext>
            </a:extLst>
          </p:cNvPr>
          <p:cNvSpPr/>
          <p:nvPr/>
        </p:nvSpPr>
        <p:spPr>
          <a:xfrm>
            <a:off x="16000085" y="10483987"/>
            <a:ext cx="212565" cy="129019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/>
              <p:nvPr/>
            </p:nvSpPr>
            <p:spPr>
              <a:xfrm>
                <a:off x="16156353" y="10939622"/>
                <a:ext cx="783869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353" y="10939622"/>
                <a:ext cx="783869" cy="394532"/>
              </a:xfrm>
              <a:prstGeom prst="rect">
                <a:avLst/>
              </a:prstGeom>
              <a:blipFill>
                <a:blip r:embed="rId29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/>
              <p:nvPr/>
            </p:nvSpPr>
            <p:spPr>
              <a:xfrm>
                <a:off x="4960689" y="10328846"/>
                <a:ext cx="2797817" cy="22230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node is assigned a score and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ranking defined by its score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– C are randomly selected to have a score close to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remaining nodes (D) are given a lower score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89" y="10328846"/>
                <a:ext cx="2797817" cy="2223044"/>
              </a:xfrm>
              <a:prstGeom prst="rect">
                <a:avLst/>
              </a:prstGeom>
              <a:blipFill>
                <a:blip r:embed="rId30"/>
                <a:stretch>
                  <a:fillRect b="-10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4BF9AD2-53A1-1D4B-ABB2-87178F0B2BD5}"/>
              </a:ext>
            </a:extLst>
          </p:cNvPr>
          <p:cNvSpPr/>
          <p:nvPr/>
        </p:nvSpPr>
        <p:spPr>
          <a:xfrm>
            <a:off x="3438152" y="2210412"/>
            <a:ext cx="32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Work_Queue_Management.png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90AB6B5-BE12-BD4B-A74F-25AFB012297F}"/>
              </a:ext>
            </a:extLst>
          </p:cNvPr>
          <p:cNvCxnSpPr>
            <a:cxnSpLocks/>
          </p:cNvCxnSpPr>
          <p:nvPr/>
        </p:nvCxnSpPr>
        <p:spPr>
          <a:xfrm>
            <a:off x="9467896" y="9194641"/>
            <a:ext cx="933826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/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/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01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31C8C-3D99-A54A-846B-F84A9A8E31FA}"/>
              </a:ext>
            </a:extLst>
          </p:cNvPr>
          <p:cNvSpPr/>
          <p:nvPr/>
        </p:nvSpPr>
        <p:spPr>
          <a:xfrm>
            <a:off x="4512027" y="3562509"/>
            <a:ext cx="14690373" cy="11008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39BF4-BEFA-E848-B0F9-6B414B012EDF}"/>
              </a:ext>
            </a:extLst>
          </p:cNvPr>
          <p:cNvSpPr/>
          <p:nvPr/>
        </p:nvSpPr>
        <p:spPr>
          <a:xfrm>
            <a:off x="12509088" y="3928941"/>
            <a:ext cx="2886465" cy="21694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/>
              <p:nvPr/>
            </p:nvSpPr>
            <p:spPr>
              <a:xfrm>
                <a:off x="13468980" y="6248825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980" y="6248825"/>
                <a:ext cx="1053296" cy="428002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6979778-E151-4244-8760-21C662CCDC87}"/>
              </a:ext>
            </a:extLst>
          </p:cNvPr>
          <p:cNvSpPr/>
          <p:nvPr/>
        </p:nvSpPr>
        <p:spPr>
          <a:xfrm>
            <a:off x="12842012" y="461149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806251-1ACF-3C44-91CD-0C963D5B8C39}"/>
              </a:ext>
            </a:extLst>
          </p:cNvPr>
          <p:cNvSpPr/>
          <p:nvPr/>
        </p:nvSpPr>
        <p:spPr>
          <a:xfrm>
            <a:off x="12994412" y="48980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CF19-778E-9E4B-ACF0-7E216DC5F17F}"/>
              </a:ext>
            </a:extLst>
          </p:cNvPr>
          <p:cNvSpPr/>
          <p:nvPr/>
        </p:nvSpPr>
        <p:spPr>
          <a:xfrm>
            <a:off x="13146812" y="461149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C7713-4D32-7841-AFCC-20A0A35CDB7F}"/>
              </a:ext>
            </a:extLst>
          </p:cNvPr>
          <p:cNvSpPr/>
          <p:nvPr/>
        </p:nvSpPr>
        <p:spPr>
          <a:xfrm>
            <a:off x="13299212" y="504431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8D357-4DEF-4C48-A74F-C9B767C07877}"/>
              </a:ext>
            </a:extLst>
          </p:cNvPr>
          <p:cNvSpPr/>
          <p:nvPr/>
        </p:nvSpPr>
        <p:spPr>
          <a:xfrm>
            <a:off x="13389212" y="479149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843FB9-C075-0E44-8F15-33CA159B890E}"/>
              </a:ext>
            </a:extLst>
          </p:cNvPr>
          <p:cNvSpPr/>
          <p:nvPr/>
        </p:nvSpPr>
        <p:spPr>
          <a:xfrm>
            <a:off x="12994412" y="5336920"/>
            <a:ext cx="180000" cy="180000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accent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B1784-7EC6-3141-9983-4862F45654C2}"/>
              </a:ext>
            </a:extLst>
          </p:cNvPr>
          <p:cNvSpPr/>
          <p:nvPr/>
        </p:nvSpPr>
        <p:spPr>
          <a:xfrm>
            <a:off x="13146812" y="558685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3503E-404D-3549-998B-46538AF81D09}"/>
              </a:ext>
            </a:extLst>
          </p:cNvPr>
          <p:cNvSpPr/>
          <p:nvPr/>
        </p:nvSpPr>
        <p:spPr>
          <a:xfrm>
            <a:off x="13299212" y="53369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F697B-FDCB-3A47-852B-A223076E9A62}"/>
              </a:ext>
            </a:extLst>
          </p:cNvPr>
          <p:cNvSpPr/>
          <p:nvPr/>
        </p:nvSpPr>
        <p:spPr>
          <a:xfrm>
            <a:off x="14229022" y="49181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D88B3-881F-F34A-9AFF-B118AAB7BBA7}"/>
              </a:ext>
            </a:extLst>
          </p:cNvPr>
          <p:cNvSpPr/>
          <p:nvPr/>
        </p:nvSpPr>
        <p:spPr>
          <a:xfrm>
            <a:off x="13541612" y="55169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669C75-5CFA-D84D-B527-3948F56F8686}"/>
              </a:ext>
            </a:extLst>
          </p:cNvPr>
          <p:cNvSpPr/>
          <p:nvPr/>
        </p:nvSpPr>
        <p:spPr>
          <a:xfrm>
            <a:off x="13571788" y="503071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6903F-A7AF-4849-A15B-EDC0EF08CE9B}"/>
              </a:ext>
            </a:extLst>
          </p:cNvPr>
          <p:cNvSpPr/>
          <p:nvPr/>
        </p:nvSpPr>
        <p:spPr>
          <a:xfrm>
            <a:off x="13724188" y="5317228"/>
            <a:ext cx="180000" cy="180000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accent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C99AD7-4CE0-A44B-9EBA-B7C97B492E14}"/>
              </a:ext>
            </a:extLst>
          </p:cNvPr>
          <p:cNvSpPr/>
          <p:nvPr/>
        </p:nvSpPr>
        <p:spPr>
          <a:xfrm>
            <a:off x="13815628" y="509167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9C4A8-CA69-F54D-ABEA-FBD0B3B62CE0}"/>
              </a:ext>
            </a:extLst>
          </p:cNvPr>
          <p:cNvSpPr/>
          <p:nvPr/>
        </p:nvSpPr>
        <p:spPr>
          <a:xfrm>
            <a:off x="14028988" y="546353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2CE013-1281-C341-9C56-8848577D3DA6}"/>
              </a:ext>
            </a:extLst>
          </p:cNvPr>
          <p:cNvSpPr/>
          <p:nvPr/>
        </p:nvSpPr>
        <p:spPr>
          <a:xfrm>
            <a:off x="14118988" y="5210716"/>
            <a:ext cx="180000" cy="180000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accent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DBDE-CA92-634E-BEC9-0B6A7A2E8D52}"/>
              </a:ext>
            </a:extLst>
          </p:cNvPr>
          <p:cNvSpPr/>
          <p:nvPr/>
        </p:nvSpPr>
        <p:spPr>
          <a:xfrm>
            <a:off x="13519614" y="445159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6BCAC2-93B5-E144-95CB-647BB9D8E48C}"/>
              </a:ext>
            </a:extLst>
          </p:cNvPr>
          <p:cNvSpPr/>
          <p:nvPr/>
        </p:nvSpPr>
        <p:spPr>
          <a:xfrm>
            <a:off x="13672014" y="4738108"/>
            <a:ext cx="180000" cy="180000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accent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C2E580-30DB-F84F-9B29-64228944C16B}"/>
              </a:ext>
            </a:extLst>
          </p:cNvPr>
          <p:cNvSpPr/>
          <p:nvPr/>
        </p:nvSpPr>
        <p:spPr>
          <a:xfrm>
            <a:off x="13824414" y="445159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86668-1348-E849-810C-0B98B3773FEB}"/>
              </a:ext>
            </a:extLst>
          </p:cNvPr>
          <p:cNvSpPr/>
          <p:nvPr/>
        </p:nvSpPr>
        <p:spPr>
          <a:xfrm>
            <a:off x="13976814" y="488441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4EF17-EC8F-5A41-81E5-F74DD25B2E23}"/>
              </a:ext>
            </a:extLst>
          </p:cNvPr>
          <p:cNvSpPr/>
          <p:nvPr/>
        </p:nvSpPr>
        <p:spPr>
          <a:xfrm>
            <a:off x="14066814" y="463159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35617E-936B-264B-8005-8D97ED5F447F}"/>
              </a:ext>
            </a:extLst>
          </p:cNvPr>
          <p:cNvSpPr/>
          <p:nvPr/>
        </p:nvSpPr>
        <p:spPr>
          <a:xfrm>
            <a:off x="14552416" y="500167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AB43F7-4527-FD4B-AE92-A8647ACD28C3}"/>
              </a:ext>
            </a:extLst>
          </p:cNvPr>
          <p:cNvSpPr/>
          <p:nvPr/>
        </p:nvSpPr>
        <p:spPr>
          <a:xfrm>
            <a:off x="13780796" y="574535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601F7-0A0F-A449-8E51-6A0905835C49}"/>
              </a:ext>
            </a:extLst>
          </p:cNvPr>
          <p:cNvSpPr/>
          <p:nvPr/>
        </p:nvSpPr>
        <p:spPr>
          <a:xfrm>
            <a:off x="14205772" y="572566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5DD72D-5859-D646-B2CA-F513BBD1B85F}"/>
              </a:ext>
            </a:extLst>
          </p:cNvPr>
          <p:cNvSpPr/>
          <p:nvPr/>
        </p:nvSpPr>
        <p:spPr>
          <a:xfrm>
            <a:off x="14332348" y="54968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060513-E867-B94A-B51A-CFD1A0DE8561}"/>
              </a:ext>
            </a:extLst>
          </p:cNvPr>
          <p:cNvSpPr/>
          <p:nvPr/>
        </p:nvSpPr>
        <p:spPr>
          <a:xfrm>
            <a:off x="14514924" y="529712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D6945-6D7D-B347-BEF6-74A34772FFE6}"/>
              </a:ext>
            </a:extLst>
          </p:cNvPr>
          <p:cNvSpPr/>
          <p:nvPr/>
        </p:nvSpPr>
        <p:spPr>
          <a:xfrm>
            <a:off x="14819724" y="544343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EFF50-0963-CA4F-A62E-E57CE8B47AA7}"/>
              </a:ext>
            </a:extLst>
          </p:cNvPr>
          <p:cNvSpPr/>
          <p:nvPr/>
        </p:nvSpPr>
        <p:spPr>
          <a:xfrm>
            <a:off x="14396782" y="443384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42FE7-51AC-E749-82FF-452C1451F89F}"/>
              </a:ext>
            </a:extLst>
          </p:cNvPr>
          <p:cNvSpPr/>
          <p:nvPr/>
        </p:nvSpPr>
        <p:spPr>
          <a:xfrm>
            <a:off x="14549182" y="4720359"/>
            <a:ext cx="180000" cy="180000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accent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E4B37C-D3B4-624B-9246-8ABFE73DDE20}"/>
              </a:ext>
            </a:extLst>
          </p:cNvPr>
          <p:cNvSpPr/>
          <p:nvPr/>
        </p:nvSpPr>
        <p:spPr>
          <a:xfrm>
            <a:off x="14701582" y="443384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116DCE-1E8D-764F-84F5-28DC909652A0}"/>
              </a:ext>
            </a:extLst>
          </p:cNvPr>
          <p:cNvSpPr/>
          <p:nvPr/>
        </p:nvSpPr>
        <p:spPr>
          <a:xfrm>
            <a:off x="14943982" y="461384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04431-DF0F-AC4B-BC81-8394B3B8BAD3}"/>
              </a:ext>
            </a:extLst>
          </p:cNvPr>
          <p:cNvSpPr/>
          <p:nvPr/>
        </p:nvSpPr>
        <p:spPr>
          <a:xfrm>
            <a:off x="14851550" y="490085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D9911-14D3-564C-959F-38B2E7997A34}"/>
              </a:ext>
            </a:extLst>
          </p:cNvPr>
          <p:cNvSpPr/>
          <p:nvPr/>
        </p:nvSpPr>
        <p:spPr>
          <a:xfrm>
            <a:off x="14973984" y="515642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6BEF87-1D68-834C-84F9-8420531D30D6}"/>
              </a:ext>
            </a:extLst>
          </p:cNvPr>
          <p:cNvSpPr/>
          <p:nvPr/>
        </p:nvSpPr>
        <p:spPr>
          <a:xfrm>
            <a:off x="13456790" y="6701719"/>
            <a:ext cx="1116000" cy="195072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accent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51163-AF96-BE49-B344-D18AE71EF506}"/>
              </a:ext>
            </a:extLst>
          </p:cNvPr>
          <p:cNvSpPr/>
          <p:nvPr/>
        </p:nvSpPr>
        <p:spPr>
          <a:xfrm>
            <a:off x="13456789" y="6884599"/>
            <a:ext cx="1116000" cy="195072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accent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D419-188F-BE4A-9C5A-A7B05E454FCA}"/>
              </a:ext>
            </a:extLst>
          </p:cNvPr>
          <p:cNvSpPr/>
          <p:nvPr/>
        </p:nvSpPr>
        <p:spPr>
          <a:xfrm>
            <a:off x="13456790" y="7067479"/>
            <a:ext cx="1116000" cy="195072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accent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1ADAC-672B-8846-80D7-79A851901CDC}"/>
              </a:ext>
            </a:extLst>
          </p:cNvPr>
          <p:cNvSpPr/>
          <p:nvPr/>
        </p:nvSpPr>
        <p:spPr>
          <a:xfrm>
            <a:off x="13456789" y="7250359"/>
            <a:ext cx="1116000" cy="195072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accent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676F6-CD6D-D643-8916-E18A102E5D50}"/>
              </a:ext>
            </a:extLst>
          </p:cNvPr>
          <p:cNvSpPr/>
          <p:nvPr/>
        </p:nvSpPr>
        <p:spPr>
          <a:xfrm>
            <a:off x="13456789" y="7433239"/>
            <a:ext cx="1116000" cy="195072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accent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19CF2-16EA-5C45-8DD6-351AFFBBE324}"/>
              </a:ext>
            </a:extLst>
          </p:cNvPr>
          <p:cNvSpPr/>
          <p:nvPr/>
        </p:nvSpPr>
        <p:spPr>
          <a:xfrm>
            <a:off x="13456788" y="8393692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FC094E-41EE-1C41-B70A-6DFA6027D68B}"/>
              </a:ext>
            </a:extLst>
          </p:cNvPr>
          <p:cNvSpPr/>
          <p:nvPr/>
        </p:nvSpPr>
        <p:spPr>
          <a:xfrm>
            <a:off x="13456789" y="8576572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37525-6D7D-304D-B67F-F95463FEA4A2}"/>
              </a:ext>
            </a:extLst>
          </p:cNvPr>
          <p:cNvSpPr/>
          <p:nvPr/>
        </p:nvSpPr>
        <p:spPr>
          <a:xfrm>
            <a:off x="13456788" y="8759452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8B339-35E9-8641-9DE8-A74DC0053BF3}"/>
              </a:ext>
            </a:extLst>
          </p:cNvPr>
          <p:cNvSpPr/>
          <p:nvPr/>
        </p:nvSpPr>
        <p:spPr>
          <a:xfrm>
            <a:off x="13456790" y="8954524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9ED-469C-D540-87FA-A82BD25C213B}"/>
              </a:ext>
            </a:extLst>
          </p:cNvPr>
          <p:cNvSpPr/>
          <p:nvPr/>
        </p:nvSpPr>
        <p:spPr>
          <a:xfrm>
            <a:off x="13456789" y="9137404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2892C7-8473-594E-959C-7C279E98A9D7}"/>
              </a:ext>
            </a:extLst>
          </p:cNvPr>
          <p:cNvSpPr/>
          <p:nvPr/>
        </p:nvSpPr>
        <p:spPr>
          <a:xfrm>
            <a:off x="13456790" y="9320284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DE45F-E331-BC43-ADFB-88CC1A3F9C3E}"/>
              </a:ext>
            </a:extLst>
          </p:cNvPr>
          <p:cNvSpPr/>
          <p:nvPr/>
        </p:nvSpPr>
        <p:spPr>
          <a:xfrm>
            <a:off x="13456789" y="9503164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AD6144-B94D-6544-93FD-532C00329D07}"/>
              </a:ext>
            </a:extLst>
          </p:cNvPr>
          <p:cNvSpPr/>
          <p:nvPr/>
        </p:nvSpPr>
        <p:spPr>
          <a:xfrm>
            <a:off x="13456789" y="9696204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F56C7-AFB8-634B-99AA-E734E9597F2E}"/>
              </a:ext>
            </a:extLst>
          </p:cNvPr>
          <p:cNvSpPr/>
          <p:nvPr/>
        </p:nvSpPr>
        <p:spPr>
          <a:xfrm>
            <a:off x="13456788" y="10082284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F4234-90B7-6446-8AF5-443BE710AB37}"/>
              </a:ext>
            </a:extLst>
          </p:cNvPr>
          <p:cNvSpPr/>
          <p:nvPr/>
        </p:nvSpPr>
        <p:spPr>
          <a:xfrm>
            <a:off x="13458820" y="9889494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5E455-27AA-3242-AA33-6F6E36C84CFA}"/>
              </a:ext>
            </a:extLst>
          </p:cNvPr>
          <p:cNvSpPr/>
          <p:nvPr/>
        </p:nvSpPr>
        <p:spPr>
          <a:xfrm>
            <a:off x="13456788" y="10275324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/>
              <p:nvPr/>
            </p:nvSpPr>
            <p:spPr>
              <a:xfrm>
                <a:off x="11538911" y="10441838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8911" y="10441838"/>
                <a:ext cx="1398351" cy="577081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C093227-2865-DD42-B208-6DBF3FD36230}"/>
              </a:ext>
            </a:extLst>
          </p:cNvPr>
          <p:cNvSpPr/>
          <p:nvPr/>
        </p:nvSpPr>
        <p:spPr>
          <a:xfrm>
            <a:off x="11596064" y="11016541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E40F19-90E1-844C-BE57-5CBA19AB6577}"/>
              </a:ext>
            </a:extLst>
          </p:cNvPr>
          <p:cNvSpPr/>
          <p:nvPr/>
        </p:nvSpPr>
        <p:spPr>
          <a:xfrm>
            <a:off x="11596063" y="11199421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C3E4-82F9-994C-98E0-667430992CE9}"/>
              </a:ext>
            </a:extLst>
          </p:cNvPr>
          <p:cNvSpPr/>
          <p:nvPr/>
        </p:nvSpPr>
        <p:spPr>
          <a:xfrm>
            <a:off x="11596064" y="11382301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0CEC5-20CF-D749-B329-D2D154B22E5F}"/>
              </a:ext>
            </a:extLst>
          </p:cNvPr>
          <p:cNvSpPr/>
          <p:nvPr/>
        </p:nvSpPr>
        <p:spPr>
          <a:xfrm>
            <a:off x="11596063" y="11565181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4CC1D-7367-2143-9470-BFF77D019C2D}"/>
              </a:ext>
            </a:extLst>
          </p:cNvPr>
          <p:cNvSpPr/>
          <p:nvPr/>
        </p:nvSpPr>
        <p:spPr>
          <a:xfrm>
            <a:off x="11596063" y="11748061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90CA4-BCB3-F34C-86D2-1B1E07AC6AF1}"/>
              </a:ext>
            </a:extLst>
          </p:cNvPr>
          <p:cNvSpPr/>
          <p:nvPr/>
        </p:nvSpPr>
        <p:spPr>
          <a:xfrm>
            <a:off x="11596062" y="11930941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210902-5269-B44E-8EF8-86EB8DE5FFCC}"/>
              </a:ext>
            </a:extLst>
          </p:cNvPr>
          <p:cNvSpPr/>
          <p:nvPr/>
        </p:nvSpPr>
        <p:spPr>
          <a:xfrm>
            <a:off x="11596063" y="12113821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890BE-D521-3044-96A4-7F1C5E715A00}"/>
              </a:ext>
            </a:extLst>
          </p:cNvPr>
          <p:cNvSpPr/>
          <p:nvPr/>
        </p:nvSpPr>
        <p:spPr>
          <a:xfrm>
            <a:off x="11596062" y="12296701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92BB3-086F-F048-A9B3-2013DD6F3999}"/>
              </a:ext>
            </a:extLst>
          </p:cNvPr>
          <p:cNvSpPr/>
          <p:nvPr/>
        </p:nvSpPr>
        <p:spPr>
          <a:xfrm>
            <a:off x="11596064" y="12491773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28FE4-8FE4-704B-A4AA-8C5461B4A0C0}"/>
              </a:ext>
            </a:extLst>
          </p:cNvPr>
          <p:cNvSpPr/>
          <p:nvPr/>
        </p:nvSpPr>
        <p:spPr>
          <a:xfrm>
            <a:off x="11596063" y="12674653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FF2AB4-A449-A34D-8047-44AAA7B87EAF}"/>
              </a:ext>
            </a:extLst>
          </p:cNvPr>
          <p:cNvSpPr/>
          <p:nvPr/>
        </p:nvSpPr>
        <p:spPr>
          <a:xfrm>
            <a:off x="11596064" y="12857533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4015F-CEC6-9B46-BBDF-C9DD121EBCA7}"/>
              </a:ext>
            </a:extLst>
          </p:cNvPr>
          <p:cNvSpPr/>
          <p:nvPr/>
        </p:nvSpPr>
        <p:spPr>
          <a:xfrm>
            <a:off x="11596063" y="13040413"/>
            <a:ext cx="1123385" cy="195072"/>
          </a:xfrm>
          <a:prstGeom prst="rect">
            <a:avLst/>
          </a:prstGeom>
          <a:pattFill prst="pct20">
            <a:fgClr>
              <a:schemeClr val="tx1">
                <a:lumMod val="85000"/>
                <a:lumOff val="15000"/>
              </a:schemeClr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1D882D-1083-CA43-9C55-91E49815952C}"/>
              </a:ext>
            </a:extLst>
          </p:cNvPr>
          <p:cNvSpPr/>
          <p:nvPr/>
        </p:nvSpPr>
        <p:spPr>
          <a:xfrm>
            <a:off x="11596063" y="13223293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0430B-02DC-034B-A3CD-E3A40B7DE958}"/>
              </a:ext>
            </a:extLst>
          </p:cNvPr>
          <p:cNvSpPr/>
          <p:nvPr/>
        </p:nvSpPr>
        <p:spPr>
          <a:xfrm>
            <a:off x="11596062" y="13409931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BE75-A827-5745-8405-9B9F33C32027}"/>
              </a:ext>
            </a:extLst>
          </p:cNvPr>
          <p:cNvSpPr/>
          <p:nvPr/>
        </p:nvSpPr>
        <p:spPr>
          <a:xfrm>
            <a:off x="15202668" y="11006502"/>
            <a:ext cx="1123385" cy="19507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accent5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63BB9C-5F1A-6F43-88D5-195AB388F1EC}"/>
              </a:ext>
            </a:extLst>
          </p:cNvPr>
          <p:cNvSpPr/>
          <p:nvPr/>
        </p:nvSpPr>
        <p:spPr>
          <a:xfrm>
            <a:off x="15202667" y="11189382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accent5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0E8E-3B41-2648-9F9A-1B2B7B99B995}"/>
              </a:ext>
            </a:extLst>
          </p:cNvPr>
          <p:cNvSpPr/>
          <p:nvPr/>
        </p:nvSpPr>
        <p:spPr>
          <a:xfrm>
            <a:off x="15202668" y="11372262"/>
            <a:ext cx="1123385" cy="19507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accent5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DDE523-B920-F848-A2AE-D17217083EB2}"/>
              </a:ext>
            </a:extLst>
          </p:cNvPr>
          <p:cNvSpPr/>
          <p:nvPr/>
        </p:nvSpPr>
        <p:spPr>
          <a:xfrm>
            <a:off x="15202667" y="11555142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accent5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59CA-878C-AB41-B7A2-000B0CE117E4}"/>
              </a:ext>
            </a:extLst>
          </p:cNvPr>
          <p:cNvSpPr/>
          <p:nvPr/>
        </p:nvSpPr>
        <p:spPr>
          <a:xfrm>
            <a:off x="15202667" y="11738022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accent5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75366-7941-F44D-B9A2-66A01A57FC84}"/>
              </a:ext>
            </a:extLst>
          </p:cNvPr>
          <p:cNvSpPr/>
          <p:nvPr/>
        </p:nvSpPr>
        <p:spPr>
          <a:xfrm>
            <a:off x="15202666" y="11920902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accent5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E86119-766F-BE46-BCC6-E6D1C8DA6991}"/>
              </a:ext>
            </a:extLst>
          </p:cNvPr>
          <p:cNvSpPr/>
          <p:nvPr/>
        </p:nvSpPr>
        <p:spPr>
          <a:xfrm>
            <a:off x="15202667" y="12103782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accent5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42A9068-B255-764E-88D7-771931CD475C}"/>
                  </a:ext>
                </a:extLst>
              </p:cNvPr>
              <p:cNvSpPr txBox="1"/>
              <p:nvPr/>
            </p:nvSpPr>
            <p:spPr>
              <a:xfrm>
                <a:off x="9057925" y="9551458"/>
                <a:ext cx="392223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42A9068-B255-764E-88D7-771931CD4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925" y="9551458"/>
                <a:ext cx="392223" cy="2912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/>
              <p:nvPr/>
            </p:nvSpPr>
            <p:spPr>
              <a:xfrm>
                <a:off x="13582171" y="3562509"/>
                <a:ext cx="835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2171" y="3562509"/>
                <a:ext cx="8359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/>
              <p:nvPr/>
            </p:nvSpPr>
            <p:spPr>
              <a:xfrm>
                <a:off x="9700064" y="6280445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64" y="6280445"/>
                <a:ext cx="1053296" cy="428002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/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B8F7F5C-ABA2-D741-9182-E3CC8D3FE082}"/>
              </a:ext>
            </a:extLst>
          </p:cNvPr>
          <p:cNvSpPr/>
          <p:nvPr/>
        </p:nvSpPr>
        <p:spPr>
          <a:xfrm>
            <a:off x="8740172" y="3960561"/>
            <a:ext cx="2886465" cy="21694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/>
              <p:nvPr/>
            </p:nvSpPr>
            <p:spPr>
              <a:xfrm>
                <a:off x="9713730" y="399218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30" y="3992181"/>
                <a:ext cx="1097897" cy="4154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DA55D75-3B66-5F45-8D24-A6E1F3283FFF}"/>
              </a:ext>
            </a:extLst>
          </p:cNvPr>
          <p:cNvSpPr/>
          <p:nvPr/>
        </p:nvSpPr>
        <p:spPr>
          <a:xfrm>
            <a:off x="9073096" y="464311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56F0-7F86-704F-8FF2-A4ECEA1002F6}"/>
              </a:ext>
            </a:extLst>
          </p:cNvPr>
          <p:cNvSpPr/>
          <p:nvPr/>
        </p:nvSpPr>
        <p:spPr>
          <a:xfrm>
            <a:off x="9225496" y="492962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87D881-FB74-7240-B7B3-142DB67464B3}"/>
              </a:ext>
            </a:extLst>
          </p:cNvPr>
          <p:cNvSpPr/>
          <p:nvPr/>
        </p:nvSpPr>
        <p:spPr>
          <a:xfrm>
            <a:off x="9377896" y="464311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9B3ABA-5D70-1644-8C54-088A3D4CB966}"/>
              </a:ext>
            </a:extLst>
          </p:cNvPr>
          <p:cNvSpPr/>
          <p:nvPr/>
        </p:nvSpPr>
        <p:spPr>
          <a:xfrm>
            <a:off x="9530296" y="507593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E78B5D-DD8B-E944-805B-F97FA401DDF3}"/>
              </a:ext>
            </a:extLst>
          </p:cNvPr>
          <p:cNvSpPr/>
          <p:nvPr/>
        </p:nvSpPr>
        <p:spPr>
          <a:xfrm>
            <a:off x="9620296" y="482311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0AA623-A2FB-D14B-A639-856A5F2DE26F}"/>
              </a:ext>
            </a:extLst>
          </p:cNvPr>
          <p:cNvSpPr/>
          <p:nvPr/>
        </p:nvSpPr>
        <p:spPr>
          <a:xfrm>
            <a:off x="9225496" y="536854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B1F1C7-BC49-054E-99F6-BFCACA0EB13E}"/>
              </a:ext>
            </a:extLst>
          </p:cNvPr>
          <p:cNvSpPr/>
          <p:nvPr/>
        </p:nvSpPr>
        <p:spPr>
          <a:xfrm>
            <a:off x="9377896" y="561847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E2985E-29BC-614B-B8C4-1D31220FCEB4}"/>
              </a:ext>
            </a:extLst>
          </p:cNvPr>
          <p:cNvSpPr/>
          <p:nvPr/>
        </p:nvSpPr>
        <p:spPr>
          <a:xfrm>
            <a:off x="9530296" y="5368540"/>
            <a:ext cx="180000" cy="180000"/>
          </a:xfrm>
          <a:prstGeom prst="ellipse">
            <a:avLst/>
          </a:prstGeom>
          <a:pattFill prst="dashVert">
            <a:fgClr>
              <a:schemeClr val="tx1"/>
            </a:fgClr>
            <a:bgClr>
              <a:schemeClr val="accent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7B48F0-839F-124F-94B5-C2AD4E873EBB}"/>
              </a:ext>
            </a:extLst>
          </p:cNvPr>
          <p:cNvSpPr/>
          <p:nvPr/>
        </p:nvSpPr>
        <p:spPr>
          <a:xfrm>
            <a:off x="10460106" y="494972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0744D2-1F2B-9E49-9364-3F3CB8671F0C}"/>
              </a:ext>
            </a:extLst>
          </p:cNvPr>
          <p:cNvSpPr/>
          <p:nvPr/>
        </p:nvSpPr>
        <p:spPr>
          <a:xfrm>
            <a:off x="9772696" y="554854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210845-F3EB-AF4B-8CD8-D64D4BC0C17F}"/>
              </a:ext>
            </a:extLst>
          </p:cNvPr>
          <p:cNvSpPr/>
          <p:nvPr/>
        </p:nvSpPr>
        <p:spPr>
          <a:xfrm>
            <a:off x="9802872" y="506233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63DE056-A384-2A48-9692-893439940AF6}"/>
              </a:ext>
            </a:extLst>
          </p:cNvPr>
          <p:cNvSpPr/>
          <p:nvPr/>
        </p:nvSpPr>
        <p:spPr>
          <a:xfrm>
            <a:off x="9955272" y="534884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E791CB-7E84-9E48-B2B2-4A103205B796}"/>
              </a:ext>
            </a:extLst>
          </p:cNvPr>
          <p:cNvSpPr/>
          <p:nvPr/>
        </p:nvSpPr>
        <p:spPr>
          <a:xfrm>
            <a:off x="10046712" y="5123296"/>
            <a:ext cx="180000" cy="180000"/>
          </a:xfrm>
          <a:prstGeom prst="ellipse">
            <a:avLst/>
          </a:prstGeom>
          <a:pattFill prst="dashVert">
            <a:fgClr>
              <a:schemeClr val="tx1"/>
            </a:fgClr>
            <a:bgClr>
              <a:schemeClr val="accent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8128B7-0588-EB4D-92A6-DD4067012F96}"/>
              </a:ext>
            </a:extLst>
          </p:cNvPr>
          <p:cNvSpPr/>
          <p:nvPr/>
        </p:nvSpPr>
        <p:spPr>
          <a:xfrm>
            <a:off x="10260072" y="5495152"/>
            <a:ext cx="180000" cy="180000"/>
          </a:xfrm>
          <a:prstGeom prst="ellipse">
            <a:avLst/>
          </a:prstGeom>
          <a:pattFill prst="dashVert">
            <a:fgClr>
              <a:schemeClr val="tx1"/>
            </a:fgClr>
            <a:bgClr>
              <a:schemeClr val="accent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2EAA9B-A721-D249-8318-C6F922E55B39}"/>
              </a:ext>
            </a:extLst>
          </p:cNvPr>
          <p:cNvSpPr/>
          <p:nvPr/>
        </p:nvSpPr>
        <p:spPr>
          <a:xfrm>
            <a:off x="10350072" y="524233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B8C53D-3870-1746-B087-B075194255C5}"/>
              </a:ext>
            </a:extLst>
          </p:cNvPr>
          <p:cNvSpPr/>
          <p:nvPr/>
        </p:nvSpPr>
        <p:spPr>
          <a:xfrm>
            <a:off x="9750698" y="448321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CC68EBB-7003-8148-AE6F-752C8E176B89}"/>
              </a:ext>
            </a:extLst>
          </p:cNvPr>
          <p:cNvSpPr/>
          <p:nvPr/>
        </p:nvSpPr>
        <p:spPr>
          <a:xfrm>
            <a:off x="9903098" y="476972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ED7E4AF-8F48-5A43-A195-49542B0C63D5}"/>
              </a:ext>
            </a:extLst>
          </p:cNvPr>
          <p:cNvSpPr/>
          <p:nvPr/>
        </p:nvSpPr>
        <p:spPr>
          <a:xfrm>
            <a:off x="10055498" y="448321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02F0FF-E04C-C34A-B71E-1E77E3A8C5E7}"/>
              </a:ext>
            </a:extLst>
          </p:cNvPr>
          <p:cNvSpPr/>
          <p:nvPr/>
        </p:nvSpPr>
        <p:spPr>
          <a:xfrm>
            <a:off x="10207898" y="491603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350A60-9869-2848-A93B-F0ECEBC07C85}"/>
              </a:ext>
            </a:extLst>
          </p:cNvPr>
          <p:cNvSpPr/>
          <p:nvPr/>
        </p:nvSpPr>
        <p:spPr>
          <a:xfrm>
            <a:off x="10297898" y="466321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9ACEF2-4C88-6044-826D-BF53F3155BAF}"/>
              </a:ext>
            </a:extLst>
          </p:cNvPr>
          <p:cNvSpPr/>
          <p:nvPr/>
        </p:nvSpPr>
        <p:spPr>
          <a:xfrm>
            <a:off x="10783500" y="503329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EE9503-675C-B248-A3A7-E3FD1F8E2034}"/>
              </a:ext>
            </a:extLst>
          </p:cNvPr>
          <p:cNvSpPr/>
          <p:nvPr/>
        </p:nvSpPr>
        <p:spPr>
          <a:xfrm>
            <a:off x="10011880" y="577697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3C5A18-5364-274F-9584-0295C4DD487D}"/>
              </a:ext>
            </a:extLst>
          </p:cNvPr>
          <p:cNvSpPr/>
          <p:nvPr/>
        </p:nvSpPr>
        <p:spPr>
          <a:xfrm>
            <a:off x="10436856" y="575728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19B30A-EEDD-834A-8F20-B2BD1B97113D}"/>
              </a:ext>
            </a:extLst>
          </p:cNvPr>
          <p:cNvSpPr/>
          <p:nvPr/>
        </p:nvSpPr>
        <p:spPr>
          <a:xfrm>
            <a:off x="10563432" y="552844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21761-8BC5-3347-A199-A5FE22AD74D6}"/>
              </a:ext>
            </a:extLst>
          </p:cNvPr>
          <p:cNvSpPr/>
          <p:nvPr/>
        </p:nvSpPr>
        <p:spPr>
          <a:xfrm>
            <a:off x="10746008" y="532874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33BE98-4B2C-FF46-9F45-A8F822801BFF}"/>
              </a:ext>
            </a:extLst>
          </p:cNvPr>
          <p:cNvSpPr/>
          <p:nvPr/>
        </p:nvSpPr>
        <p:spPr>
          <a:xfrm>
            <a:off x="11050808" y="547505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996066D-A8D1-5345-BAA9-9728A1862A51}"/>
              </a:ext>
            </a:extLst>
          </p:cNvPr>
          <p:cNvSpPr/>
          <p:nvPr/>
        </p:nvSpPr>
        <p:spPr>
          <a:xfrm>
            <a:off x="10627866" y="446546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481EA65-2C04-3D4A-B60E-464A8FF817DB}"/>
              </a:ext>
            </a:extLst>
          </p:cNvPr>
          <p:cNvSpPr/>
          <p:nvPr/>
        </p:nvSpPr>
        <p:spPr>
          <a:xfrm>
            <a:off x="10780266" y="475197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B492B3-7FDB-9043-9610-59C25CBA6D2F}"/>
              </a:ext>
            </a:extLst>
          </p:cNvPr>
          <p:cNvSpPr/>
          <p:nvPr/>
        </p:nvSpPr>
        <p:spPr>
          <a:xfrm>
            <a:off x="10932666" y="446546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053453-64FE-B44B-8CA9-77BC850331E4}"/>
              </a:ext>
            </a:extLst>
          </p:cNvPr>
          <p:cNvSpPr/>
          <p:nvPr/>
        </p:nvSpPr>
        <p:spPr>
          <a:xfrm>
            <a:off x="11175066" y="464546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2AA72E-DA79-F84A-A9A6-BD07873F12E9}"/>
              </a:ext>
            </a:extLst>
          </p:cNvPr>
          <p:cNvSpPr/>
          <p:nvPr/>
        </p:nvSpPr>
        <p:spPr>
          <a:xfrm>
            <a:off x="11082634" y="493247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FBD865-4B84-B943-BB31-E99C4DC3634F}"/>
              </a:ext>
            </a:extLst>
          </p:cNvPr>
          <p:cNvSpPr/>
          <p:nvPr/>
        </p:nvSpPr>
        <p:spPr>
          <a:xfrm>
            <a:off x="11205068" y="518804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6054A6C-9FE9-AF44-9144-49CC358AAED5}"/>
              </a:ext>
            </a:extLst>
          </p:cNvPr>
          <p:cNvSpPr/>
          <p:nvPr/>
        </p:nvSpPr>
        <p:spPr>
          <a:xfrm>
            <a:off x="9687874" y="6720639"/>
            <a:ext cx="1123385" cy="19507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accent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7974426-E08E-804F-B5E4-2A6885993D86}"/>
              </a:ext>
            </a:extLst>
          </p:cNvPr>
          <p:cNvSpPr/>
          <p:nvPr/>
        </p:nvSpPr>
        <p:spPr>
          <a:xfrm>
            <a:off x="9687873" y="6903519"/>
            <a:ext cx="1123385" cy="19507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accent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EE097BF-382D-AA49-AD88-11A41EBC0F40}"/>
              </a:ext>
            </a:extLst>
          </p:cNvPr>
          <p:cNvSpPr/>
          <p:nvPr/>
        </p:nvSpPr>
        <p:spPr>
          <a:xfrm>
            <a:off x="9687874" y="7086399"/>
            <a:ext cx="1123385" cy="19507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accent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921757A-354E-2746-8C6B-BB494E09126C}"/>
              </a:ext>
            </a:extLst>
          </p:cNvPr>
          <p:cNvSpPr/>
          <p:nvPr/>
        </p:nvSpPr>
        <p:spPr>
          <a:xfrm>
            <a:off x="9687873" y="7269279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71F0182-6431-5F44-BFAF-54441D091A44}"/>
              </a:ext>
            </a:extLst>
          </p:cNvPr>
          <p:cNvSpPr/>
          <p:nvPr/>
        </p:nvSpPr>
        <p:spPr>
          <a:xfrm>
            <a:off x="9687873" y="8220588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33CFCFB-CBE8-C442-B2FA-B4C2E3051675}"/>
              </a:ext>
            </a:extLst>
          </p:cNvPr>
          <p:cNvSpPr/>
          <p:nvPr/>
        </p:nvSpPr>
        <p:spPr>
          <a:xfrm>
            <a:off x="9687872" y="8412612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0D71324-ECED-1649-8C53-CB577433CE07}"/>
              </a:ext>
            </a:extLst>
          </p:cNvPr>
          <p:cNvSpPr/>
          <p:nvPr/>
        </p:nvSpPr>
        <p:spPr>
          <a:xfrm>
            <a:off x="9687873" y="8595492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45AD371-3075-BC43-9A06-377748119330}"/>
              </a:ext>
            </a:extLst>
          </p:cNvPr>
          <p:cNvSpPr/>
          <p:nvPr/>
        </p:nvSpPr>
        <p:spPr>
          <a:xfrm>
            <a:off x="9687872" y="8778372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AE4E507-9C8A-174F-AEF6-760F29ED65FD}"/>
              </a:ext>
            </a:extLst>
          </p:cNvPr>
          <p:cNvSpPr/>
          <p:nvPr/>
        </p:nvSpPr>
        <p:spPr>
          <a:xfrm>
            <a:off x="9687874" y="8973444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71FC69F-FE33-3844-80C7-8F3B50922815}"/>
              </a:ext>
            </a:extLst>
          </p:cNvPr>
          <p:cNvSpPr/>
          <p:nvPr/>
        </p:nvSpPr>
        <p:spPr>
          <a:xfrm>
            <a:off x="9687873" y="9156324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DED404F-0BE7-C948-96FD-4C0E658D376B}"/>
              </a:ext>
            </a:extLst>
          </p:cNvPr>
          <p:cNvSpPr/>
          <p:nvPr/>
        </p:nvSpPr>
        <p:spPr>
          <a:xfrm>
            <a:off x="9687874" y="9339204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690F484-6542-0E41-9D34-E8FBBC76D13B}"/>
              </a:ext>
            </a:extLst>
          </p:cNvPr>
          <p:cNvSpPr/>
          <p:nvPr/>
        </p:nvSpPr>
        <p:spPr>
          <a:xfrm>
            <a:off x="9687873" y="9522084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E74280B-0CF1-B44E-BC79-9BD4636EFCC7}"/>
              </a:ext>
            </a:extLst>
          </p:cNvPr>
          <p:cNvSpPr/>
          <p:nvPr/>
        </p:nvSpPr>
        <p:spPr>
          <a:xfrm>
            <a:off x="9687873" y="9704964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49E2C8F-3196-F74F-9256-ED9A3B39A583}"/>
              </a:ext>
            </a:extLst>
          </p:cNvPr>
          <p:cNvSpPr/>
          <p:nvPr/>
        </p:nvSpPr>
        <p:spPr>
          <a:xfrm>
            <a:off x="9687872" y="9887844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2ADA199-5084-7F44-AB3D-8FFDF087A4A7}"/>
              </a:ext>
            </a:extLst>
          </p:cNvPr>
          <p:cNvSpPr/>
          <p:nvPr/>
        </p:nvSpPr>
        <p:spPr>
          <a:xfrm>
            <a:off x="9687873" y="10070724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9AA9907-FC39-DF40-A320-FBBE1CB33C24}"/>
              </a:ext>
            </a:extLst>
          </p:cNvPr>
          <p:cNvSpPr/>
          <p:nvPr/>
        </p:nvSpPr>
        <p:spPr>
          <a:xfrm>
            <a:off x="9687872" y="10253604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44D193-8BD2-7C48-81D8-9A5DA9D72FA0}"/>
              </a:ext>
            </a:extLst>
          </p:cNvPr>
          <p:cNvSpPr/>
          <p:nvPr/>
        </p:nvSpPr>
        <p:spPr>
          <a:xfrm>
            <a:off x="13452322" y="10470975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38AC89-97F3-8D45-BDDB-B5B15069ACE2}"/>
              </a:ext>
            </a:extLst>
          </p:cNvPr>
          <p:cNvSpPr/>
          <p:nvPr/>
        </p:nvSpPr>
        <p:spPr>
          <a:xfrm>
            <a:off x="13454292" y="10842303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92980B-9F9B-564C-B073-AF1C0AD89ADF}"/>
              </a:ext>
            </a:extLst>
          </p:cNvPr>
          <p:cNvSpPr/>
          <p:nvPr/>
        </p:nvSpPr>
        <p:spPr>
          <a:xfrm>
            <a:off x="13452184" y="11225761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3B3DBE-775D-E34B-AF47-0F16E6C7354B}"/>
              </a:ext>
            </a:extLst>
          </p:cNvPr>
          <p:cNvSpPr/>
          <p:nvPr/>
        </p:nvSpPr>
        <p:spPr>
          <a:xfrm>
            <a:off x="13452184" y="11599430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9B24F8-F37A-374B-B1A0-9A336846AEB8}"/>
              </a:ext>
            </a:extLst>
          </p:cNvPr>
          <p:cNvSpPr/>
          <p:nvPr/>
        </p:nvSpPr>
        <p:spPr>
          <a:xfrm>
            <a:off x="13455324" y="10648800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88D912-66E9-6140-A164-C7511A12A12C}"/>
              </a:ext>
            </a:extLst>
          </p:cNvPr>
          <p:cNvSpPr/>
          <p:nvPr/>
        </p:nvSpPr>
        <p:spPr>
          <a:xfrm>
            <a:off x="13455324" y="11413502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D0B24-3166-DE4A-B41C-902A5139D55E}"/>
              </a:ext>
            </a:extLst>
          </p:cNvPr>
          <p:cNvSpPr/>
          <p:nvPr/>
        </p:nvSpPr>
        <p:spPr>
          <a:xfrm>
            <a:off x="13456788" y="11034184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5D9D5E-BA9C-FE46-B27A-FDBE3352EAF9}"/>
              </a:ext>
            </a:extLst>
          </p:cNvPr>
          <p:cNvSpPr/>
          <p:nvPr/>
        </p:nvSpPr>
        <p:spPr>
          <a:xfrm>
            <a:off x="13455324" y="11794502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42CF85F-8DBE-2F4E-AA18-C0EF543581FE}"/>
              </a:ext>
            </a:extLst>
          </p:cNvPr>
          <p:cNvSpPr/>
          <p:nvPr/>
        </p:nvSpPr>
        <p:spPr>
          <a:xfrm>
            <a:off x="13455326" y="11989574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A6646E-E1ED-8A4B-9063-E43DEDCE3CFE}"/>
              </a:ext>
            </a:extLst>
          </p:cNvPr>
          <p:cNvSpPr/>
          <p:nvPr/>
        </p:nvSpPr>
        <p:spPr>
          <a:xfrm>
            <a:off x="13455325" y="12172454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3815A27-096D-2346-BE9B-F34FAEE2D893}"/>
              </a:ext>
            </a:extLst>
          </p:cNvPr>
          <p:cNvSpPr/>
          <p:nvPr/>
        </p:nvSpPr>
        <p:spPr>
          <a:xfrm>
            <a:off x="13455326" y="12355334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CFD97-243F-064D-A67A-787384AEB82A}"/>
              </a:ext>
            </a:extLst>
          </p:cNvPr>
          <p:cNvSpPr/>
          <p:nvPr/>
        </p:nvSpPr>
        <p:spPr>
          <a:xfrm>
            <a:off x="13455325" y="12739382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D823CA-CA85-284E-BD47-0695A4CB3711}"/>
              </a:ext>
            </a:extLst>
          </p:cNvPr>
          <p:cNvSpPr/>
          <p:nvPr/>
        </p:nvSpPr>
        <p:spPr>
          <a:xfrm>
            <a:off x="13455324" y="12922262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/>
              <p:nvPr/>
            </p:nvSpPr>
            <p:spPr>
              <a:xfrm>
                <a:off x="17295682" y="3581790"/>
                <a:ext cx="96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682" y="3581790"/>
                <a:ext cx="9641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/>
              <p:nvPr/>
            </p:nvSpPr>
            <p:spPr>
              <a:xfrm>
                <a:off x="17187007" y="6223695"/>
                <a:ext cx="1123385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7007" y="6223695"/>
                <a:ext cx="1123385" cy="428002"/>
              </a:xfrm>
              <a:prstGeom prst="rect">
                <a:avLst/>
              </a:prstGeom>
              <a:blipFill>
                <a:blip r:embed="rId10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1CF04-6076-8640-B18A-A97B4FF091CB}"/>
              </a:ext>
            </a:extLst>
          </p:cNvPr>
          <p:cNvSpPr/>
          <p:nvPr/>
        </p:nvSpPr>
        <p:spPr>
          <a:xfrm>
            <a:off x="17196849" y="6695137"/>
            <a:ext cx="1123385" cy="195072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accent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BF0324-0DD5-4A4C-8679-E4F4BFFF6F08}"/>
              </a:ext>
            </a:extLst>
          </p:cNvPr>
          <p:cNvSpPr/>
          <p:nvPr/>
        </p:nvSpPr>
        <p:spPr>
          <a:xfrm>
            <a:off x="17196848" y="6878017"/>
            <a:ext cx="1123385" cy="195072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accent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35392-A2C0-A54F-B2CA-FE45DFA9E323}"/>
              </a:ext>
            </a:extLst>
          </p:cNvPr>
          <p:cNvSpPr/>
          <p:nvPr/>
        </p:nvSpPr>
        <p:spPr>
          <a:xfrm>
            <a:off x="17196849" y="7060897"/>
            <a:ext cx="1123385" cy="195072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accent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928940-F986-8449-9A66-7F89657AF843}"/>
              </a:ext>
            </a:extLst>
          </p:cNvPr>
          <p:cNvSpPr/>
          <p:nvPr/>
        </p:nvSpPr>
        <p:spPr>
          <a:xfrm>
            <a:off x="17196848" y="7243777"/>
            <a:ext cx="1123385" cy="195072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accent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41EB5F-5B94-B649-8431-4EC6E09915F3}"/>
              </a:ext>
            </a:extLst>
          </p:cNvPr>
          <p:cNvSpPr/>
          <p:nvPr/>
        </p:nvSpPr>
        <p:spPr>
          <a:xfrm>
            <a:off x="17196850" y="7438849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4C6756-6383-5D4E-A319-C144A118D114}"/>
              </a:ext>
            </a:extLst>
          </p:cNvPr>
          <p:cNvSpPr/>
          <p:nvPr/>
        </p:nvSpPr>
        <p:spPr>
          <a:xfrm>
            <a:off x="17196849" y="8399302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673FD-1634-8345-9B57-6D5C3D9DE2FA}"/>
              </a:ext>
            </a:extLst>
          </p:cNvPr>
          <p:cNvSpPr/>
          <p:nvPr/>
        </p:nvSpPr>
        <p:spPr>
          <a:xfrm>
            <a:off x="17196850" y="8582182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3A30E9-9C24-CA4F-905F-4972595C6EE8}"/>
              </a:ext>
            </a:extLst>
          </p:cNvPr>
          <p:cNvSpPr/>
          <p:nvPr/>
        </p:nvSpPr>
        <p:spPr>
          <a:xfrm>
            <a:off x="17196849" y="8765062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38E98-4AC0-1040-84F2-8BE06CC115BE}"/>
              </a:ext>
            </a:extLst>
          </p:cNvPr>
          <p:cNvSpPr/>
          <p:nvPr/>
        </p:nvSpPr>
        <p:spPr>
          <a:xfrm>
            <a:off x="17196849" y="8958102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C76871-5F7C-6B44-A1EB-0DA3807D9945}"/>
              </a:ext>
            </a:extLst>
          </p:cNvPr>
          <p:cNvSpPr/>
          <p:nvPr/>
        </p:nvSpPr>
        <p:spPr>
          <a:xfrm>
            <a:off x="17196850" y="9145148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3A4502-DBA8-984F-A723-E5C811217A3F}"/>
              </a:ext>
            </a:extLst>
          </p:cNvPr>
          <p:cNvSpPr/>
          <p:nvPr/>
        </p:nvSpPr>
        <p:spPr>
          <a:xfrm>
            <a:off x="17196849" y="9514830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accent5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FD59FD1-27EB-8546-AB64-6F4E2ECD4184}"/>
              </a:ext>
            </a:extLst>
          </p:cNvPr>
          <p:cNvSpPr/>
          <p:nvPr/>
        </p:nvSpPr>
        <p:spPr>
          <a:xfrm>
            <a:off x="17196848" y="9697710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D5A605-93D8-DB4B-AE9E-B0F95831152B}"/>
              </a:ext>
            </a:extLst>
          </p:cNvPr>
          <p:cNvSpPr/>
          <p:nvPr/>
        </p:nvSpPr>
        <p:spPr>
          <a:xfrm>
            <a:off x="17201480" y="9893361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41A906-1304-DF46-A504-D52696FAD6D0}"/>
              </a:ext>
            </a:extLst>
          </p:cNvPr>
          <p:cNvSpPr/>
          <p:nvPr/>
        </p:nvSpPr>
        <p:spPr>
          <a:xfrm>
            <a:off x="17204223" y="10076241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accent5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6E27E9D-9F37-614D-8CC7-4EA40BFDEFA1}"/>
              </a:ext>
            </a:extLst>
          </p:cNvPr>
          <p:cNvSpPr/>
          <p:nvPr/>
        </p:nvSpPr>
        <p:spPr>
          <a:xfrm>
            <a:off x="17204224" y="10259121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173507-E225-2547-B7B7-45ACCA080304}"/>
              </a:ext>
            </a:extLst>
          </p:cNvPr>
          <p:cNvSpPr/>
          <p:nvPr/>
        </p:nvSpPr>
        <p:spPr>
          <a:xfrm>
            <a:off x="17204223" y="10442001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accent5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AB202B-3CF6-7244-BEFE-86696B3F8BDD}"/>
              </a:ext>
            </a:extLst>
          </p:cNvPr>
          <p:cNvSpPr/>
          <p:nvPr/>
        </p:nvSpPr>
        <p:spPr>
          <a:xfrm>
            <a:off x="17204223" y="10624881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accent5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024915-6C5A-C144-BE45-88AC468F9D7C}"/>
              </a:ext>
            </a:extLst>
          </p:cNvPr>
          <p:cNvSpPr/>
          <p:nvPr/>
        </p:nvSpPr>
        <p:spPr>
          <a:xfrm>
            <a:off x="17204222" y="10807761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182BC40-A924-C140-AEB9-5C2D0A55B8B5}"/>
              </a:ext>
            </a:extLst>
          </p:cNvPr>
          <p:cNvSpPr/>
          <p:nvPr/>
        </p:nvSpPr>
        <p:spPr>
          <a:xfrm>
            <a:off x="17204223" y="10990641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accent5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F94C3-5ABF-0C45-93D9-808F99C8B02B}"/>
              </a:ext>
            </a:extLst>
          </p:cNvPr>
          <p:cNvSpPr/>
          <p:nvPr/>
        </p:nvSpPr>
        <p:spPr>
          <a:xfrm>
            <a:off x="17204222" y="11173521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6C618-E550-FE4B-B836-1F7EB5304371}"/>
              </a:ext>
            </a:extLst>
          </p:cNvPr>
          <p:cNvSpPr/>
          <p:nvPr/>
        </p:nvSpPr>
        <p:spPr>
          <a:xfrm>
            <a:off x="17204224" y="11368593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0201FB-DCFA-D44A-88C1-BED39B93D0F6}"/>
              </a:ext>
            </a:extLst>
          </p:cNvPr>
          <p:cNvSpPr/>
          <p:nvPr/>
        </p:nvSpPr>
        <p:spPr>
          <a:xfrm>
            <a:off x="17203200" y="13442953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2E85F1-F431-3F4F-ADCC-EEA57D70F09D}"/>
              </a:ext>
            </a:extLst>
          </p:cNvPr>
          <p:cNvSpPr/>
          <p:nvPr/>
        </p:nvSpPr>
        <p:spPr>
          <a:xfrm>
            <a:off x="17204224" y="11743085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9D92339-D41E-9145-A76A-206396E414B9}"/>
              </a:ext>
            </a:extLst>
          </p:cNvPr>
          <p:cNvSpPr/>
          <p:nvPr/>
        </p:nvSpPr>
        <p:spPr>
          <a:xfrm>
            <a:off x="17204223" y="11925965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74CBA0-29CA-254D-8566-C51AAD531BDD}"/>
              </a:ext>
            </a:extLst>
          </p:cNvPr>
          <p:cNvSpPr/>
          <p:nvPr/>
        </p:nvSpPr>
        <p:spPr>
          <a:xfrm>
            <a:off x="17202477" y="13066056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EB8FE0-DADE-F043-88EB-B3E4A94003C6}"/>
              </a:ext>
            </a:extLst>
          </p:cNvPr>
          <p:cNvSpPr/>
          <p:nvPr/>
        </p:nvSpPr>
        <p:spPr>
          <a:xfrm>
            <a:off x="17204222" y="12322205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D72CD4D-9E13-3D45-A83F-F452CF2A3803}"/>
              </a:ext>
            </a:extLst>
          </p:cNvPr>
          <p:cNvSpPr/>
          <p:nvPr/>
        </p:nvSpPr>
        <p:spPr>
          <a:xfrm>
            <a:off x="16179327" y="3940312"/>
            <a:ext cx="2886465" cy="21694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AE32D03-A786-A649-ACD2-B4500E72A6DF}"/>
              </a:ext>
            </a:extLst>
          </p:cNvPr>
          <p:cNvSpPr/>
          <p:nvPr/>
        </p:nvSpPr>
        <p:spPr>
          <a:xfrm>
            <a:off x="16512251" y="462286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C61AD5-41FC-A245-B17B-2DAB9A3522CD}"/>
              </a:ext>
            </a:extLst>
          </p:cNvPr>
          <p:cNvSpPr/>
          <p:nvPr/>
        </p:nvSpPr>
        <p:spPr>
          <a:xfrm>
            <a:off x="16664651" y="490937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C06D03E-9543-3F44-886E-E9EDA12EB47F}"/>
              </a:ext>
            </a:extLst>
          </p:cNvPr>
          <p:cNvSpPr/>
          <p:nvPr/>
        </p:nvSpPr>
        <p:spPr>
          <a:xfrm>
            <a:off x="16817051" y="462286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62F486-FB61-C046-AB6C-6D395FFDEDBE}"/>
              </a:ext>
            </a:extLst>
          </p:cNvPr>
          <p:cNvSpPr/>
          <p:nvPr/>
        </p:nvSpPr>
        <p:spPr>
          <a:xfrm>
            <a:off x="16969451" y="505568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4EF34A7-781F-494F-BFC0-02FF90731066}"/>
              </a:ext>
            </a:extLst>
          </p:cNvPr>
          <p:cNvSpPr/>
          <p:nvPr/>
        </p:nvSpPr>
        <p:spPr>
          <a:xfrm>
            <a:off x="17059451" y="4802867"/>
            <a:ext cx="180000" cy="180000"/>
          </a:xfrm>
          <a:prstGeom prst="ellipse">
            <a:avLst/>
          </a:prstGeom>
          <a:pattFill prst="openDmnd">
            <a:fgClr>
              <a:schemeClr val="bg2">
                <a:lumMod val="2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1F6207-4F49-A143-ACE0-CE0ABBED99DD}"/>
              </a:ext>
            </a:extLst>
          </p:cNvPr>
          <p:cNvSpPr/>
          <p:nvPr/>
        </p:nvSpPr>
        <p:spPr>
          <a:xfrm>
            <a:off x="16664651" y="534829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ED223A7-C11A-774F-909C-084F11CA7E75}"/>
              </a:ext>
            </a:extLst>
          </p:cNvPr>
          <p:cNvSpPr/>
          <p:nvPr/>
        </p:nvSpPr>
        <p:spPr>
          <a:xfrm>
            <a:off x="16817051" y="559822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575D313-855F-7E43-8A52-F945E6964CE8}"/>
              </a:ext>
            </a:extLst>
          </p:cNvPr>
          <p:cNvSpPr/>
          <p:nvPr/>
        </p:nvSpPr>
        <p:spPr>
          <a:xfrm>
            <a:off x="16969451" y="534829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C67A14-77CA-4A47-826A-1E8375B28FD3}"/>
              </a:ext>
            </a:extLst>
          </p:cNvPr>
          <p:cNvSpPr/>
          <p:nvPr/>
        </p:nvSpPr>
        <p:spPr>
          <a:xfrm>
            <a:off x="17899261" y="492947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796C2D-0EB8-2D41-93D2-1E5BBDFC7F2E}"/>
              </a:ext>
            </a:extLst>
          </p:cNvPr>
          <p:cNvSpPr/>
          <p:nvPr/>
        </p:nvSpPr>
        <p:spPr>
          <a:xfrm>
            <a:off x="17211851" y="552829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49A242F-F0F8-6A47-9E5E-EF75D36FC418}"/>
              </a:ext>
            </a:extLst>
          </p:cNvPr>
          <p:cNvSpPr/>
          <p:nvPr/>
        </p:nvSpPr>
        <p:spPr>
          <a:xfrm>
            <a:off x="17242027" y="504208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1C62A47-4DF6-6440-AB44-441E46174FBA}"/>
              </a:ext>
            </a:extLst>
          </p:cNvPr>
          <p:cNvSpPr/>
          <p:nvPr/>
        </p:nvSpPr>
        <p:spPr>
          <a:xfrm>
            <a:off x="17394427" y="532859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A8B813-6A88-5E47-9195-B9EEA9C48EFD}"/>
              </a:ext>
            </a:extLst>
          </p:cNvPr>
          <p:cNvSpPr/>
          <p:nvPr/>
        </p:nvSpPr>
        <p:spPr>
          <a:xfrm>
            <a:off x="17485867" y="510304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DF3E16-1BB3-7040-9857-387BA155F1EA}"/>
              </a:ext>
            </a:extLst>
          </p:cNvPr>
          <p:cNvSpPr/>
          <p:nvPr/>
        </p:nvSpPr>
        <p:spPr>
          <a:xfrm>
            <a:off x="17699227" y="5474903"/>
            <a:ext cx="180000" cy="180000"/>
          </a:xfrm>
          <a:prstGeom prst="ellipse">
            <a:avLst/>
          </a:prstGeom>
          <a:pattFill prst="openDmnd">
            <a:fgClr>
              <a:schemeClr val="bg2">
                <a:lumMod val="2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C88ABE0-EF37-F042-9B5A-0E9B6EF52EC1}"/>
              </a:ext>
            </a:extLst>
          </p:cNvPr>
          <p:cNvSpPr/>
          <p:nvPr/>
        </p:nvSpPr>
        <p:spPr>
          <a:xfrm>
            <a:off x="17789227" y="522208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066CFD-5E39-0240-B31B-8C8E95A33017}"/>
              </a:ext>
            </a:extLst>
          </p:cNvPr>
          <p:cNvSpPr/>
          <p:nvPr/>
        </p:nvSpPr>
        <p:spPr>
          <a:xfrm>
            <a:off x="17189853" y="446296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C2446E0-FA82-0B43-A5E5-ED89E9866D8A}"/>
              </a:ext>
            </a:extLst>
          </p:cNvPr>
          <p:cNvSpPr/>
          <p:nvPr/>
        </p:nvSpPr>
        <p:spPr>
          <a:xfrm>
            <a:off x="17342253" y="474947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4C0CC2D-CEE1-804E-933B-D9FDAD64E4F0}"/>
              </a:ext>
            </a:extLst>
          </p:cNvPr>
          <p:cNvSpPr/>
          <p:nvPr/>
        </p:nvSpPr>
        <p:spPr>
          <a:xfrm>
            <a:off x="17494653" y="446296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128FBE-FBA9-1647-985C-7263D89844EE}"/>
              </a:ext>
            </a:extLst>
          </p:cNvPr>
          <p:cNvSpPr/>
          <p:nvPr/>
        </p:nvSpPr>
        <p:spPr>
          <a:xfrm>
            <a:off x="17647053" y="489578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D810B4-E0A5-8349-A6CA-F7BC48437F4E}"/>
              </a:ext>
            </a:extLst>
          </p:cNvPr>
          <p:cNvSpPr/>
          <p:nvPr/>
        </p:nvSpPr>
        <p:spPr>
          <a:xfrm>
            <a:off x="17737053" y="4642967"/>
            <a:ext cx="180000" cy="180000"/>
          </a:xfrm>
          <a:prstGeom prst="ellipse">
            <a:avLst/>
          </a:prstGeom>
          <a:pattFill prst="openDmnd">
            <a:fgClr>
              <a:schemeClr val="tx1"/>
            </a:fgClr>
            <a:bgClr>
              <a:schemeClr val="accent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6FD119-0D41-2046-91A5-6DA7EDEFEE76}"/>
              </a:ext>
            </a:extLst>
          </p:cNvPr>
          <p:cNvSpPr/>
          <p:nvPr/>
        </p:nvSpPr>
        <p:spPr>
          <a:xfrm>
            <a:off x="18222655" y="5013047"/>
            <a:ext cx="180000" cy="180000"/>
          </a:xfrm>
          <a:prstGeom prst="ellipse">
            <a:avLst/>
          </a:prstGeom>
          <a:pattFill prst="openDmnd">
            <a:fgClr>
              <a:schemeClr val="bg2">
                <a:lumMod val="2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6276B26-518C-B14A-835A-E0CBFFD3E377}"/>
              </a:ext>
            </a:extLst>
          </p:cNvPr>
          <p:cNvSpPr/>
          <p:nvPr/>
        </p:nvSpPr>
        <p:spPr>
          <a:xfrm>
            <a:off x="17451035" y="575672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B3A79D8-B643-B24D-BC91-BD4E2A23210A}"/>
              </a:ext>
            </a:extLst>
          </p:cNvPr>
          <p:cNvSpPr/>
          <p:nvPr/>
        </p:nvSpPr>
        <p:spPr>
          <a:xfrm>
            <a:off x="17876011" y="573703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60A1582-51EE-9044-ADBF-13EE2E0F2D22}"/>
              </a:ext>
            </a:extLst>
          </p:cNvPr>
          <p:cNvSpPr/>
          <p:nvPr/>
        </p:nvSpPr>
        <p:spPr>
          <a:xfrm>
            <a:off x="18002587" y="550819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C00379-DF6E-8D4B-98BB-1DF19506AD1D}"/>
              </a:ext>
            </a:extLst>
          </p:cNvPr>
          <p:cNvSpPr/>
          <p:nvPr/>
        </p:nvSpPr>
        <p:spPr>
          <a:xfrm>
            <a:off x="18185163" y="530849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2E4C0F2-2D92-044D-A670-876A27203CE0}"/>
              </a:ext>
            </a:extLst>
          </p:cNvPr>
          <p:cNvSpPr/>
          <p:nvPr/>
        </p:nvSpPr>
        <p:spPr>
          <a:xfrm>
            <a:off x="18489963" y="545480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C0141F0-028E-F94D-A3CC-742E6AD5D5A6}"/>
              </a:ext>
            </a:extLst>
          </p:cNvPr>
          <p:cNvSpPr/>
          <p:nvPr/>
        </p:nvSpPr>
        <p:spPr>
          <a:xfrm>
            <a:off x="18067021" y="4445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5CE60C4-0BBE-D34E-B117-A3F0293C615F}"/>
              </a:ext>
            </a:extLst>
          </p:cNvPr>
          <p:cNvSpPr/>
          <p:nvPr/>
        </p:nvSpPr>
        <p:spPr>
          <a:xfrm>
            <a:off x="18219421" y="47317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F8A73-2D96-1B40-B10B-90018E8E133B}"/>
              </a:ext>
            </a:extLst>
          </p:cNvPr>
          <p:cNvSpPr/>
          <p:nvPr/>
        </p:nvSpPr>
        <p:spPr>
          <a:xfrm>
            <a:off x="18371821" y="4445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2B2335F-3F22-EA4F-ABFB-BF26F27D4B14}"/>
              </a:ext>
            </a:extLst>
          </p:cNvPr>
          <p:cNvSpPr/>
          <p:nvPr/>
        </p:nvSpPr>
        <p:spPr>
          <a:xfrm>
            <a:off x="18614221" y="4625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44ED4D7-B2A3-E64E-BB29-CDB95227185E}"/>
              </a:ext>
            </a:extLst>
          </p:cNvPr>
          <p:cNvSpPr/>
          <p:nvPr/>
        </p:nvSpPr>
        <p:spPr>
          <a:xfrm>
            <a:off x="18521789" y="491222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02F622-816A-4245-BB9D-1592B32FC2DF}"/>
              </a:ext>
            </a:extLst>
          </p:cNvPr>
          <p:cNvSpPr/>
          <p:nvPr/>
        </p:nvSpPr>
        <p:spPr>
          <a:xfrm>
            <a:off x="18644223" y="516779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1395B10-8DD8-B744-BAB8-7FBAC5015E0C}"/>
              </a:ext>
            </a:extLst>
          </p:cNvPr>
          <p:cNvSpPr/>
          <p:nvPr/>
        </p:nvSpPr>
        <p:spPr>
          <a:xfrm>
            <a:off x="17194862" y="9328116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C62022-FAE6-1F4C-8335-DC33D3331F28}"/>
              </a:ext>
            </a:extLst>
          </p:cNvPr>
          <p:cNvSpPr/>
          <p:nvPr/>
        </p:nvSpPr>
        <p:spPr>
          <a:xfrm>
            <a:off x="17204224" y="12511243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D35F724-F19B-9248-87C6-17F2093F6261}"/>
              </a:ext>
            </a:extLst>
          </p:cNvPr>
          <p:cNvSpPr/>
          <p:nvPr/>
        </p:nvSpPr>
        <p:spPr>
          <a:xfrm>
            <a:off x="17204223" y="12694123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2215392-0FAD-3F42-B5B2-48CAE85C1D44}"/>
              </a:ext>
            </a:extLst>
          </p:cNvPr>
          <p:cNvSpPr/>
          <p:nvPr/>
        </p:nvSpPr>
        <p:spPr>
          <a:xfrm>
            <a:off x="17204223" y="12877003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87D3D2B-37BF-514F-9AB6-DE47EF8CA86F}"/>
              </a:ext>
            </a:extLst>
          </p:cNvPr>
          <p:cNvSpPr/>
          <p:nvPr/>
        </p:nvSpPr>
        <p:spPr>
          <a:xfrm>
            <a:off x="17201480" y="13257220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F2769A8-CF63-4847-9CA0-C14D82030273}"/>
              </a:ext>
            </a:extLst>
          </p:cNvPr>
          <p:cNvSpPr/>
          <p:nvPr/>
        </p:nvSpPr>
        <p:spPr>
          <a:xfrm>
            <a:off x="17202650" y="12126693"/>
            <a:ext cx="1123385" cy="19507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accent5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E05ABD-B49B-DF44-BCB4-5A86D031251B}"/>
              </a:ext>
            </a:extLst>
          </p:cNvPr>
          <p:cNvSpPr/>
          <p:nvPr/>
        </p:nvSpPr>
        <p:spPr>
          <a:xfrm>
            <a:off x="17204221" y="11552984"/>
            <a:ext cx="1123385" cy="19507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accent5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8043DBF-F006-7749-8C53-745800BA1F8F}"/>
              </a:ext>
            </a:extLst>
          </p:cNvPr>
          <p:cNvCxnSpPr/>
          <p:nvPr/>
        </p:nvCxnSpPr>
        <p:spPr>
          <a:xfrm>
            <a:off x="11903920" y="7420539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4D5A8FB-FB92-0042-836D-6738AD0BE158}"/>
              </a:ext>
            </a:extLst>
          </p:cNvPr>
          <p:cNvCxnSpPr/>
          <p:nvPr/>
        </p:nvCxnSpPr>
        <p:spPr>
          <a:xfrm>
            <a:off x="15462538" y="7411643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Picture 244" descr="A picture containing photo&#10;&#10;Description automatically generated">
            <a:extLst>
              <a:ext uri="{FF2B5EF4-FFF2-40B4-BE49-F238E27FC236}">
                <a16:creationId xmlns:a16="http://schemas.microsoft.com/office/drawing/2014/main" id="{700A6ACF-5CDA-E549-B85E-05C6D7DB164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5" t="12544" r="10708" b="11143"/>
          <a:stretch/>
        </p:blipFill>
        <p:spPr>
          <a:xfrm>
            <a:off x="8003309" y="10855708"/>
            <a:ext cx="2079789" cy="149017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46B5649-10E8-1849-9601-6F50F1991873}"/>
              </a:ext>
            </a:extLst>
          </p:cNvPr>
          <p:cNvCxnSpPr>
            <a:cxnSpLocks/>
          </p:cNvCxnSpPr>
          <p:nvPr/>
        </p:nvCxnSpPr>
        <p:spPr>
          <a:xfrm flipV="1">
            <a:off x="8821778" y="10848974"/>
            <a:ext cx="0" cy="1495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/>
              <p:nvPr/>
            </p:nvSpPr>
            <p:spPr>
              <a:xfrm>
                <a:off x="8998373" y="12370173"/>
                <a:ext cx="74723" cy="198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73" y="12370173"/>
                <a:ext cx="74723" cy="198965"/>
              </a:xfrm>
              <a:prstGeom prst="rect">
                <a:avLst/>
              </a:prstGeom>
              <a:blipFill>
                <a:blip r:embed="rId12"/>
                <a:stretch>
                  <a:fillRect l="-66667" r="-166667"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DC0F69EB-04C1-F045-8418-D41BD16F4961}"/>
              </a:ext>
            </a:extLst>
          </p:cNvPr>
          <p:cNvSpPr txBox="1"/>
          <p:nvPr/>
        </p:nvSpPr>
        <p:spPr>
          <a:xfrm>
            <a:off x="8718800" y="10660402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A1A0535-7EE3-5A45-8977-ED0D9113AEFB}"/>
              </a:ext>
            </a:extLst>
          </p:cNvPr>
          <p:cNvCxnSpPr>
            <a:cxnSpLocks/>
          </p:cNvCxnSpPr>
          <p:nvPr/>
        </p:nvCxnSpPr>
        <p:spPr>
          <a:xfrm flipV="1">
            <a:off x="9197198" y="10854634"/>
            <a:ext cx="0" cy="1495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E51E772-68FA-2D4B-8644-7344E6AC6662}"/>
              </a:ext>
            </a:extLst>
          </p:cNvPr>
          <p:cNvSpPr txBox="1"/>
          <p:nvPr/>
        </p:nvSpPr>
        <p:spPr>
          <a:xfrm>
            <a:off x="9313321" y="10660402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B5404D8-9036-1B4E-89BB-5EACA9F14F5F}"/>
              </a:ext>
            </a:extLst>
          </p:cNvPr>
          <p:cNvCxnSpPr>
            <a:cxnSpLocks/>
          </p:cNvCxnSpPr>
          <p:nvPr/>
        </p:nvCxnSpPr>
        <p:spPr>
          <a:xfrm flipV="1">
            <a:off x="9442492" y="10844356"/>
            <a:ext cx="0" cy="1495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76CC6A0-C97B-B64E-B15E-0F7F0D9E924F}"/>
              </a:ext>
            </a:extLst>
          </p:cNvPr>
          <p:cNvSpPr txBox="1"/>
          <p:nvPr/>
        </p:nvSpPr>
        <p:spPr>
          <a:xfrm>
            <a:off x="9093875" y="10661023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pic>
        <p:nvPicPr>
          <p:cNvPr id="258" name="Picture 257" descr="A picture containing photo&#10;&#10;Description automatically generated">
            <a:extLst>
              <a:ext uri="{FF2B5EF4-FFF2-40B4-BE49-F238E27FC236}">
                <a16:creationId xmlns:a16="http://schemas.microsoft.com/office/drawing/2014/main" id="{8D36CF71-7446-914F-B481-A812B57823C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5" t="12123" r="10328" b="11277"/>
          <a:stretch/>
        </p:blipFill>
        <p:spPr>
          <a:xfrm>
            <a:off x="7998691" y="12797487"/>
            <a:ext cx="2084407" cy="149578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/>
              <p:nvPr/>
            </p:nvSpPr>
            <p:spPr>
              <a:xfrm>
                <a:off x="8754776" y="14320037"/>
                <a:ext cx="1351456" cy="198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∝ (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776" y="14320037"/>
                <a:ext cx="1351456" cy="198965"/>
              </a:xfrm>
              <a:prstGeom prst="rect">
                <a:avLst/>
              </a:prstGeom>
              <a:blipFill>
                <a:blip r:embed="rId13"/>
                <a:stretch>
                  <a:fillRect t="-13333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/>
              <p:nvPr/>
            </p:nvSpPr>
            <p:spPr>
              <a:xfrm>
                <a:off x="13452184" y="13381391"/>
                <a:ext cx="3326079" cy="985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2184" y="13381391"/>
                <a:ext cx="3326079" cy="9850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Elbow 226">
            <a:extLst>
              <a:ext uri="{FF2B5EF4-FFF2-40B4-BE49-F238E27FC236}">
                <a16:creationId xmlns:a16="http://schemas.microsoft.com/office/drawing/2014/main" id="{1373C230-66FD-AD49-B042-513DF93D165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9215718" y="11627671"/>
            <a:ext cx="2380344" cy="4008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33">
            <a:extLst>
              <a:ext uri="{FF2B5EF4-FFF2-40B4-BE49-F238E27FC236}">
                <a16:creationId xmlns:a16="http://schemas.microsoft.com/office/drawing/2014/main" id="{F7B5AB0E-4EED-114F-B933-BC6486A0FD57}"/>
              </a:ext>
            </a:extLst>
          </p:cNvPr>
          <p:cNvCxnSpPr>
            <a:cxnSpLocks/>
            <a:stCxn id="78" idx="1"/>
          </p:cNvCxnSpPr>
          <p:nvPr/>
        </p:nvCxnSpPr>
        <p:spPr>
          <a:xfrm rot="10800000" flipV="1">
            <a:off x="9377898" y="13507467"/>
            <a:ext cx="2218164" cy="32218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19BA789-7C75-9F41-B87A-52F2B0FD1DF5}"/>
              </a:ext>
            </a:extLst>
          </p:cNvPr>
          <p:cNvCxnSpPr>
            <a:cxnSpLocks/>
          </p:cNvCxnSpPr>
          <p:nvPr/>
        </p:nvCxnSpPr>
        <p:spPr>
          <a:xfrm flipV="1">
            <a:off x="9337954" y="12797320"/>
            <a:ext cx="0" cy="149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9439F3D-A274-764E-B688-4837C9803936}"/>
              </a:ext>
            </a:extLst>
          </p:cNvPr>
          <p:cNvSpPr txBox="1"/>
          <p:nvPr/>
        </p:nvSpPr>
        <p:spPr>
          <a:xfrm>
            <a:off x="9211120" y="12586541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B6AE1FC-1678-B24F-B9D1-D75A28EC4F8A}"/>
              </a:ext>
            </a:extLst>
          </p:cNvPr>
          <p:cNvSpPr/>
          <p:nvPr/>
        </p:nvSpPr>
        <p:spPr>
          <a:xfrm>
            <a:off x="13457947" y="12546966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/>
              <p:nvPr/>
            </p:nvSpPr>
            <p:spPr>
              <a:xfrm>
                <a:off x="15215128" y="10416430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5128" y="10416430"/>
                <a:ext cx="1398351" cy="577081"/>
              </a:xfrm>
              <a:prstGeom prst="rect">
                <a:avLst/>
              </a:prstGeom>
              <a:blipFill>
                <a:blip r:embed="rId15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/>
              <p:nvPr/>
            </p:nvSpPr>
            <p:spPr>
              <a:xfrm>
                <a:off x="12897534" y="12122441"/>
                <a:ext cx="488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7534" y="12122441"/>
                <a:ext cx="48833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Brace 267">
            <a:extLst>
              <a:ext uri="{FF2B5EF4-FFF2-40B4-BE49-F238E27FC236}">
                <a16:creationId xmlns:a16="http://schemas.microsoft.com/office/drawing/2014/main" id="{1F74E0AF-0A78-C649-BB5E-1FEB3972EBDB}"/>
              </a:ext>
            </a:extLst>
          </p:cNvPr>
          <p:cNvSpPr/>
          <p:nvPr/>
        </p:nvSpPr>
        <p:spPr>
          <a:xfrm>
            <a:off x="12715116" y="11015944"/>
            <a:ext cx="212565" cy="258905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D4DDCE-34D6-8F47-BE1B-FB618271F15B}"/>
              </a:ext>
            </a:extLst>
          </p:cNvPr>
          <p:cNvGrpSpPr/>
          <p:nvPr/>
        </p:nvGrpSpPr>
        <p:grpSpPr>
          <a:xfrm>
            <a:off x="4682215" y="4020950"/>
            <a:ext cx="3849494" cy="4052027"/>
            <a:chOff x="4682215" y="4020950"/>
            <a:chExt cx="3849494" cy="405202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E0D992F-CFF4-E847-A947-CB4B1CA08622}"/>
                </a:ext>
              </a:extLst>
            </p:cNvPr>
            <p:cNvSpPr/>
            <p:nvPr/>
          </p:nvSpPr>
          <p:spPr>
            <a:xfrm>
              <a:off x="4870689" y="4173012"/>
              <a:ext cx="180000" cy="180000"/>
            </a:xfrm>
            <a:prstGeom prst="ellipse">
              <a:avLst/>
            </a:prstGeom>
            <a:pattFill prst="dashVert">
              <a:fgClr>
                <a:schemeClr val="tx1"/>
              </a:fgClr>
              <a:bgClr>
                <a:schemeClr val="accent2">
                  <a:lumMod val="40000"/>
                  <a:lumOff val="60000"/>
                </a:schemeClr>
              </a:bgClr>
            </a:patt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C6E8D4C-A647-0D46-9F9E-92F9C4EC96A4}"/>
                    </a:ext>
                  </a:extLst>
                </p:cNvPr>
                <p:cNvSpPr txBox="1"/>
                <p:nvPr/>
              </p:nvSpPr>
              <p:spPr>
                <a:xfrm>
                  <a:off x="5067737" y="4126678"/>
                  <a:ext cx="200471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Worker node leaving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1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at </a:t>
                  </a:r>
                  <a14:m>
                    <m:oMath xmlns:m="http://schemas.openxmlformats.org/officeDocument/2006/math"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US" sz="1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C6E8D4C-A647-0D46-9F9E-92F9C4EC9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737" y="4126678"/>
                  <a:ext cx="2004716" cy="261610"/>
                </a:xfrm>
                <a:prstGeom prst="rect">
                  <a:avLst/>
                </a:prstGeom>
                <a:blipFill>
                  <a:blip r:embed="rId1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80DDB58-C4EC-9B47-ADE4-4340241A26EA}"/>
                </a:ext>
              </a:extLst>
            </p:cNvPr>
            <p:cNvSpPr/>
            <p:nvPr/>
          </p:nvSpPr>
          <p:spPr>
            <a:xfrm>
              <a:off x="4855782" y="4501953"/>
              <a:ext cx="598661" cy="235291"/>
            </a:xfrm>
            <a:prstGeom prst="rect">
              <a:avLst/>
            </a:prstGeom>
            <a:pattFill prst="dashVert">
              <a:fgClr>
                <a:schemeClr val="tx1"/>
              </a:fgClr>
              <a:bgClr>
                <a:schemeClr val="accent2">
                  <a:lumMod val="40000"/>
                  <a:lumOff val="6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201E1E9-12A9-0140-BD84-283DA6656AA8}"/>
                    </a:ext>
                  </a:extLst>
                </p:cNvPr>
                <p:cNvSpPr txBox="1"/>
                <p:nvPr/>
              </p:nvSpPr>
              <p:spPr>
                <a:xfrm>
                  <a:off x="5494652" y="4474724"/>
                  <a:ext cx="153663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Node joining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1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at </a:t>
                  </a:r>
                  <a14:m>
                    <m:oMath xmlns:m="http://schemas.openxmlformats.org/officeDocument/2006/math"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US" sz="1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201E1E9-12A9-0140-BD84-283DA6656A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4652" y="4474724"/>
                  <a:ext cx="1536639" cy="261610"/>
                </a:xfrm>
                <a:prstGeom prst="rect">
                  <a:avLst/>
                </a:prstGeom>
                <a:blipFill>
                  <a:blip r:embed="rId18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5BABCBE-423E-6E43-B828-BF2DB0424A77}"/>
                </a:ext>
              </a:extLst>
            </p:cNvPr>
            <p:cNvSpPr/>
            <p:nvPr/>
          </p:nvSpPr>
          <p:spPr>
            <a:xfrm>
              <a:off x="4870689" y="4902710"/>
              <a:ext cx="180000" cy="180000"/>
            </a:xfrm>
            <a:prstGeom prst="ellipse">
              <a:avLst/>
            </a:prstGeom>
            <a:pattFill prst="pct25">
              <a:fgClr>
                <a:schemeClr val="tx1"/>
              </a:fgClr>
              <a:bgClr>
                <a:schemeClr val="accent2">
                  <a:lumMod val="40000"/>
                  <a:lumOff val="6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944CFF6-3E22-9C47-B963-8CEF60036A18}"/>
                    </a:ext>
                  </a:extLst>
                </p:cNvPr>
                <p:cNvSpPr txBox="1"/>
                <p:nvPr/>
              </p:nvSpPr>
              <p:spPr>
                <a:xfrm>
                  <a:off x="5067737" y="4856376"/>
                  <a:ext cx="231005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Worker node leaving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1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at </a:t>
                  </a:r>
                  <a14:m>
                    <m:oMath xmlns:m="http://schemas.openxmlformats.org/officeDocument/2006/math">
                      <m:r>
                        <a:rPr lang="en-GB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endParaRPr lang="en-US" sz="1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944CFF6-3E22-9C47-B963-8CEF60036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737" y="4856376"/>
                  <a:ext cx="2310056" cy="261610"/>
                </a:xfrm>
                <a:prstGeom prst="rect">
                  <a:avLst/>
                </a:prstGeom>
                <a:blipFill>
                  <a:blip r:embed="rId19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F26907E-0804-DB4A-B354-7CF4DD402F66}"/>
                </a:ext>
              </a:extLst>
            </p:cNvPr>
            <p:cNvSpPr/>
            <p:nvPr/>
          </p:nvSpPr>
          <p:spPr>
            <a:xfrm>
              <a:off x="4841293" y="5264347"/>
              <a:ext cx="598661" cy="235291"/>
            </a:xfrm>
            <a:prstGeom prst="rect">
              <a:avLst/>
            </a:prstGeom>
            <a:pattFill prst="pct25">
              <a:fgClr>
                <a:schemeClr val="tx1"/>
              </a:fgClr>
              <a:bgClr>
                <a:schemeClr val="accent2">
                  <a:lumMod val="40000"/>
                  <a:lumOff val="6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54E84D0-8412-2846-A592-BEF399DE17EE}"/>
                    </a:ext>
                  </a:extLst>
                </p:cNvPr>
                <p:cNvSpPr txBox="1"/>
                <p:nvPr/>
              </p:nvSpPr>
              <p:spPr>
                <a:xfrm>
                  <a:off x="5480163" y="5237118"/>
                  <a:ext cx="184197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Node joining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1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at </a:t>
                  </a:r>
                  <a14:m>
                    <m:oMath xmlns:m="http://schemas.openxmlformats.org/officeDocument/2006/math">
                      <m:r>
                        <a:rPr lang="en-GB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endParaRPr lang="en-US" sz="1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54E84D0-8412-2846-A592-BEF399DE17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0163" y="5237118"/>
                  <a:ext cx="1841979" cy="261610"/>
                </a:xfrm>
                <a:prstGeom prst="rect">
                  <a:avLst/>
                </a:prstGeom>
                <a:blipFill>
                  <a:blip r:embed="rId2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7E418B16-7F77-5345-B597-BBE5B136499F}"/>
                </a:ext>
              </a:extLst>
            </p:cNvPr>
            <p:cNvSpPr/>
            <p:nvPr/>
          </p:nvSpPr>
          <p:spPr>
            <a:xfrm>
              <a:off x="4855782" y="5676059"/>
              <a:ext cx="598661" cy="235291"/>
            </a:xfrm>
            <a:prstGeom prst="rect">
              <a:avLst/>
            </a:prstGeom>
            <a:pattFill prst="pct5">
              <a:fgClr>
                <a:schemeClr val="tx1">
                  <a:lumMod val="85000"/>
                  <a:lumOff val="15000"/>
                </a:schemeClr>
              </a:fgClr>
              <a:bgClr>
                <a:schemeClr val="accent3">
                  <a:lumMod val="40000"/>
                  <a:lumOff val="6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FF05E876-9219-B741-AB75-98CF0A289549}"/>
                    </a:ext>
                  </a:extLst>
                </p:cNvPr>
                <p:cNvSpPr txBox="1"/>
                <p:nvPr/>
              </p:nvSpPr>
              <p:spPr>
                <a:xfrm>
                  <a:off x="5494652" y="5648830"/>
                  <a:ext cx="2914837" cy="274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Node joining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1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at </a:t>
                  </a:r>
                  <a14:m>
                    <m:oMath xmlns:m="http://schemas.openxmlformats.org/officeDocument/2006/math">
                      <m:r>
                        <a:rPr lang="en-GB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1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with normal score</a:t>
                  </a:r>
                </a:p>
              </p:txBody>
            </p:sp>
          </mc:Choice>
          <mc:Fallback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FF05E876-9219-B741-AB75-98CF0A2895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4652" y="5648830"/>
                  <a:ext cx="2914837" cy="274627"/>
                </a:xfrm>
                <a:prstGeom prst="rect">
                  <a:avLst/>
                </a:prstGeom>
                <a:blipFill>
                  <a:blip r:embed="rId2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D40A250-B4F7-CD4A-90FB-4531E11EF80B}"/>
                </a:ext>
              </a:extLst>
            </p:cNvPr>
            <p:cNvSpPr/>
            <p:nvPr/>
          </p:nvSpPr>
          <p:spPr>
            <a:xfrm>
              <a:off x="4841292" y="6064709"/>
              <a:ext cx="598661" cy="235291"/>
            </a:xfrm>
            <a:prstGeom prst="rect">
              <a:avLst/>
            </a:prstGeom>
            <a:pattFill prst="pct20">
              <a:fgClr>
                <a:schemeClr val="tx1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B55FC9A4-1DEC-1B40-A28E-9500C35A3BEC}"/>
                    </a:ext>
                  </a:extLst>
                </p:cNvPr>
                <p:cNvSpPr txBox="1"/>
                <p:nvPr/>
              </p:nvSpPr>
              <p:spPr>
                <a:xfrm>
                  <a:off x="5501345" y="6063617"/>
                  <a:ext cx="2712859" cy="274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Node joining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1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at </a:t>
                  </a:r>
                  <a14:m>
                    <m:oMath xmlns:m="http://schemas.openxmlformats.org/officeDocument/2006/math">
                      <m:r>
                        <a:rPr lang="en-GB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1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with low score</a:t>
                  </a:r>
                </a:p>
              </p:txBody>
            </p:sp>
          </mc:Choice>
          <mc:Fallback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B55FC9A4-1DEC-1B40-A28E-9500C35A3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1345" y="6063617"/>
                  <a:ext cx="2712859" cy="274627"/>
                </a:xfrm>
                <a:prstGeom prst="rect">
                  <a:avLst/>
                </a:prstGeom>
                <a:blipFill>
                  <a:blip r:embed="rId2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81DDF065-C879-4948-B268-C0E5F60C2100}"/>
                </a:ext>
              </a:extLst>
            </p:cNvPr>
            <p:cNvSpPr/>
            <p:nvPr/>
          </p:nvSpPr>
          <p:spPr>
            <a:xfrm>
              <a:off x="4682215" y="4020950"/>
              <a:ext cx="3831151" cy="4052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7FF0E066-F0FE-9541-92FB-C831194473A2}"/>
                </a:ext>
              </a:extLst>
            </p:cNvPr>
            <p:cNvSpPr/>
            <p:nvPr/>
          </p:nvSpPr>
          <p:spPr>
            <a:xfrm>
              <a:off x="4870689" y="6475006"/>
              <a:ext cx="180000" cy="180000"/>
            </a:xfrm>
            <a:prstGeom prst="ellipse">
              <a:avLst/>
            </a:prstGeom>
            <a:pattFill prst="openDmnd">
              <a:fgClr>
                <a:schemeClr val="bg2">
                  <a:lumMod val="2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33E8D949-FB3E-E345-9618-87442905938C}"/>
                </a:ext>
              </a:extLst>
            </p:cNvPr>
            <p:cNvSpPr/>
            <p:nvPr/>
          </p:nvSpPr>
          <p:spPr>
            <a:xfrm>
              <a:off x="4858251" y="6789334"/>
              <a:ext cx="598661" cy="235291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chemeClr val="accent2">
                  <a:lumMod val="40000"/>
                  <a:lumOff val="6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69D60D7-0BB7-2646-8DBF-90E27B8764D5}"/>
                </a:ext>
              </a:extLst>
            </p:cNvPr>
            <p:cNvSpPr/>
            <p:nvPr/>
          </p:nvSpPr>
          <p:spPr>
            <a:xfrm>
              <a:off x="4872740" y="7201046"/>
              <a:ext cx="598661" cy="235291"/>
            </a:xfrm>
            <a:prstGeom prst="rect">
              <a:avLst/>
            </a:prstGeom>
            <a:pattFill prst="ltDnDiag">
              <a:fgClr>
                <a:schemeClr val="tx1">
                  <a:lumMod val="85000"/>
                  <a:lumOff val="15000"/>
                </a:schemeClr>
              </a:fgClr>
              <a:bgClr>
                <a:schemeClr val="accent5">
                  <a:lumMod val="40000"/>
                  <a:lumOff val="6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EA14A4B-E329-2944-B101-700986B2E54D}"/>
                </a:ext>
              </a:extLst>
            </p:cNvPr>
            <p:cNvSpPr/>
            <p:nvPr/>
          </p:nvSpPr>
          <p:spPr>
            <a:xfrm>
              <a:off x="4858250" y="7589696"/>
              <a:ext cx="598661" cy="235291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5EE5F4B8-55F3-EE47-A681-AF325470A771}"/>
                    </a:ext>
                  </a:extLst>
                </p:cNvPr>
                <p:cNvSpPr txBox="1"/>
                <p:nvPr/>
              </p:nvSpPr>
              <p:spPr>
                <a:xfrm>
                  <a:off x="5140623" y="6404698"/>
                  <a:ext cx="238860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Worker node leaving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1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at </a:t>
                  </a:r>
                  <a14:m>
                    <m:oMath xmlns:m="http://schemas.openxmlformats.org/officeDocument/2006/math">
                      <m:r>
                        <a:rPr lang="en-GB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endParaRPr lang="en-US" sz="1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5EE5F4B8-55F3-EE47-A681-AF325470A7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0623" y="6404698"/>
                  <a:ext cx="2388603" cy="261610"/>
                </a:xfrm>
                <a:prstGeom prst="rect">
                  <a:avLst/>
                </a:prstGeom>
                <a:blipFill>
                  <a:blip r:embed="rId23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2995F3ED-EBCE-1746-9307-FA859D485096}"/>
                    </a:ext>
                  </a:extLst>
                </p:cNvPr>
                <p:cNvSpPr txBox="1"/>
                <p:nvPr/>
              </p:nvSpPr>
              <p:spPr>
                <a:xfrm>
                  <a:off x="5523836" y="6770368"/>
                  <a:ext cx="192052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Node joining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1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at </a:t>
                  </a:r>
                  <a14:m>
                    <m:oMath xmlns:m="http://schemas.openxmlformats.org/officeDocument/2006/math">
                      <m:r>
                        <a:rPr lang="en-GB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endParaRPr lang="en-US" sz="1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2995F3ED-EBCE-1746-9307-FA859D4850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3836" y="6770368"/>
                  <a:ext cx="1920526" cy="261610"/>
                </a:xfrm>
                <a:prstGeom prst="rect">
                  <a:avLst/>
                </a:prstGeom>
                <a:blipFill>
                  <a:blip r:embed="rId2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6ADDA002-6359-7D47-8EFF-925B3790E16D}"/>
                    </a:ext>
                  </a:extLst>
                </p:cNvPr>
                <p:cNvSpPr txBox="1"/>
                <p:nvPr/>
              </p:nvSpPr>
              <p:spPr>
                <a:xfrm>
                  <a:off x="5538325" y="7182080"/>
                  <a:ext cx="2993384" cy="274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Node joining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1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at </a:t>
                  </a:r>
                  <a14:m>
                    <m:oMath xmlns:m="http://schemas.openxmlformats.org/officeDocument/2006/math">
                      <m:r>
                        <a:rPr lang="en-GB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1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with normal score</a:t>
                  </a:r>
                </a:p>
              </p:txBody>
            </p:sp>
          </mc:Choice>
          <mc:Fallback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6ADDA002-6359-7D47-8EFF-925B3790E1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325" y="7182080"/>
                  <a:ext cx="2993384" cy="274627"/>
                </a:xfrm>
                <a:prstGeom prst="rect">
                  <a:avLst/>
                </a:prstGeom>
                <a:blipFill>
                  <a:blip r:embed="rId2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75A2C98E-0433-2443-99A5-7CEEBF7C9F23}"/>
                    </a:ext>
                  </a:extLst>
                </p:cNvPr>
                <p:cNvSpPr txBox="1"/>
                <p:nvPr/>
              </p:nvSpPr>
              <p:spPr>
                <a:xfrm>
                  <a:off x="5545018" y="7596867"/>
                  <a:ext cx="2791405" cy="274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Node joining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1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at </a:t>
                  </a:r>
                  <a14:m>
                    <m:oMath xmlns:m="http://schemas.openxmlformats.org/officeDocument/2006/math">
                      <m:r>
                        <a:rPr lang="en-GB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1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GB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1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with low score</a:t>
                  </a:r>
                </a:p>
              </p:txBody>
            </p:sp>
          </mc:Choice>
          <mc:Fallback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75A2C98E-0433-2443-99A5-7CEEBF7C9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5018" y="7596867"/>
                  <a:ext cx="2791405" cy="274627"/>
                </a:xfrm>
                <a:prstGeom prst="rect">
                  <a:avLst/>
                </a:prstGeom>
                <a:blipFill>
                  <a:blip r:embed="rId26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3" name="Right Brace 272">
            <a:extLst>
              <a:ext uri="{FF2B5EF4-FFF2-40B4-BE49-F238E27FC236}">
                <a16:creationId xmlns:a16="http://schemas.microsoft.com/office/drawing/2014/main" id="{95EA3A37-444A-F444-87E1-07409D7A9546}"/>
              </a:ext>
            </a:extLst>
          </p:cNvPr>
          <p:cNvSpPr/>
          <p:nvPr/>
        </p:nvSpPr>
        <p:spPr>
          <a:xfrm>
            <a:off x="16342985" y="11006502"/>
            <a:ext cx="212565" cy="129019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/>
              <p:nvPr/>
            </p:nvSpPr>
            <p:spPr>
              <a:xfrm>
                <a:off x="16499253" y="11462137"/>
                <a:ext cx="783869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253" y="11462137"/>
                <a:ext cx="783869" cy="394532"/>
              </a:xfrm>
              <a:prstGeom prst="rect">
                <a:avLst/>
              </a:prstGeom>
              <a:blipFill>
                <a:blip r:embed="rId2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/>
              <p:nvPr/>
            </p:nvSpPr>
            <p:spPr>
              <a:xfrm>
                <a:off x="4722151" y="10851361"/>
                <a:ext cx="2797817" cy="22230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node is assigned a score and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ranking defined by its score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– C are randomly selected to have a score close to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remaining nodes (D) are given a lower score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51" y="10851361"/>
                <a:ext cx="2797817" cy="2223044"/>
              </a:xfrm>
              <a:prstGeom prst="rect">
                <a:avLst/>
              </a:prstGeom>
              <a:blipFill>
                <a:blip r:embed="rId28"/>
                <a:stretch>
                  <a:fillRect b="-5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4BF9AD2-53A1-1D4B-ABB2-87178F0B2BD5}"/>
              </a:ext>
            </a:extLst>
          </p:cNvPr>
          <p:cNvSpPr/>
          <p:nvPr/>
        </p:nvSpPr>
        <p:spPr>
          <a:xfrm>
            <a:off x="3438152" y="2210412"/>
            <a:ext cx="32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Work_Queue_Management.png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90AB6B5-BE12-BD4B-A74F-25AFB012297F}"/>
              </a:ext>
            </a:extLst>
          </p:cNvPr>
          <p:cNvCxnSpPr>
            <a:cxnSpLocks/>
          </p:cNvCxnSpPr>
          <p:nvPr/>
        </p:nvCxnSpPr>
        <p:spPr>
          <a:xfrm>
            <a:off x="9467896" y="9717156"/>
            <a:ext cx="9338264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/>
              <p:nvPr/>
            </p:nvSpPr>
            <p:spPr>
              <a:xfrm>
                <a:off x="13451285" y="4003498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1285" y="4003498"/>
                <a:ext cx="1097897" cy="41549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/>
              <p:nvPr/>
            </p:nvSpPr>
            <p:spPr>
              <a:xfrm>
                <a:off x="17170616" y="3980037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0616" y="3980037"/>
                <a:ext cx="1097897" cy="41549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" name="Rectangle 277">
            <a:extLst>
              <a:ext uri="{FF2B5EF4-FFF2-40B4-BE49-F238E27FC236}">
                <a16:creationId xmlns:a16="http://schemas.microsoft.com/office/drawing/2014/main" id="{15C2AE3E-D3C7-4C4B-9DC3-4178E2231EE0}"/>
              </a:ext>
            </a:extLst>
          </p:cNvPr>
          <p:cNvSpPr/>
          <p:nvPr/>
        </p:nvSpPr>
        <p:spPr>
          <a:xfrm>
            <a:off x="9684481" y="7447155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CE53E1A-A7E2-D747-8ADD-2CF5F2D959BB}"/>
              </a:ext>
            </a:extLst>
          </p:cNvPr>
          <p:cNvSpPr/>
          <p:nvPr/>
        </p:nvSpPr>
        <p:spPr>
          <a:xfrm>
            <a:off x="9684481" y="7645144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D949BC8-9297-204F-8910-E12EFF68FDB9}"/>
              </a:ext>
            </a:extLst>
          </p:cNvPr>
          <p:cNvSpPr/>
          <p:nvPr/>
        </p:nvSpPr>
        <p:spPr>
          <a:xfrm>
            <a:off x="9684481" y="7835803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C2B89D33-697E-754D-9CA5-76FBEFD63DF1}"/>
              </a:ext>
            </a:extLst>
          </p:cNvPr>
          <p:cNvSpPr/>
          <p:nvPr/>
        </p:nvSpPr>
        <p:spPr>
          <a:xfrm>
            <a:off x="9687871" y="8024621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2359A42-AD90-794F-A452-03D7D76396B6}"/>
              </a:ext>
            </a:extLst>
          </p:cNvPr>
          <p:cNvSpPr/>
          <p:nvPr/>
        </p:nvSpPr>
        <p:spPr>
          <a:xfrm>
            <a:off x="13458822" y="8207688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C963F93F-DD3E-7441-A51A-55B0D9A947FE}"/>
              </a:ext>
            </a:extLst>
          </p:cNvPr>
          <p:cNvSpPr/>
          <p:nvPr/>
        </p:nvSpPr>
        <p:spPr>
          <a:xfrm>
            <a:off x="13455430" y="7620814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5FCDDFB-20A6-5242-B464-3A69D41F5704}"/>
              </a:ext>
            </a:extLst>
          </p:cNvPr>
          <p:cNvSpPr/>
          <p:nvPr/>
        </p:nvSpPr>
        <p:spPr>
          <a:xfrm>
            <a:off x="13455430" y="7818348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D0654572-ABF8-9C4C-9CF5-CC3ED40C205B}"/>
              </a:ext>
            </a:extLst>
          </p:cNvPr>
          <p:cNvSpPr/>
          <p:nvPr/>
        </p:nvSpPr>
        <p:spPr>
          <a:xfrm>
            <a:off x="13458820" y="8011721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D206FC04-3235-904B-8F49-6761B916D3D6}"/>
              </a:ext>
            </a:extLst>
          </p:cNvPr>
          <p:cNvSpPr/>
          <p:nvPr/>
        </p:nvSpPr>
        <p:spPr>
          <a:xfrm>
            <a:off x="17195670" y="8206137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C0EE91AE-FACC-BE4C-BC3A-CF1333636179}"/>
              </a:ext>
            </a:extLst>
          </p:cNvPr>
          <p:cNvSpPr/>
          <p:nvPr/>
        </p:nvSpPr>
        <p:spPr>
          <a:xfrm>
            <a:off x="17192278" y="7630693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500AC760-D50B-9C47-92DD-8D80492433E0}"/>
              </a:ext>
            </a:extLst>
          </p:cNvPr>
          <p:cNvSpPr/>
          <p:nvPr/>
        </p:nvSpPr>
        <p:spPr>
          <a:xfrm>
            <a:off x="17192278" y="7821352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2656C65-27D4-B642-8050-F051D615DEB9}"/>
              </a:ext>
            </a:extLst>
          </p:cNvPr>
          <p:cNvSpPr/>
          <p:nvPr/>
        </p:nvSpPr>
        <p:spPr>
          <a:xfrm>
            <a:off x="17195668" y="8017045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2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31C8C-3D99-A54A-846B-F84A9A8E31FA}"/>
              </a:ext>
            </a:extLst>
          </p:cNvPr>
          <p:cNvSpPr/>
          <p:nvPr/>
        </p:nvSpPr>
        <p:spPr>
          <a:xfrm>
            <a:off x="4512027" y="3661276"/>
            <a:ext cx="14390855" cy="1053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39BF4-BEFA-E848-B0F9-6B414B012EDF}"/>
              </a:ext>
            </a:extLst>
          </p:cNvPr>
          <p:cNvSpPr/>
          <p:nvPr/>
        </p:nvSpPr>
        <p:spPr>
          <a:xfrm>
            <a:off x="12211908" y="4006431"/>
            <a:ext cx="2886465" cy="21694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/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6979778-E151-4244-8760-21C662CCDC87}"/>
              </a:ext>
            </a:extLst>
          </p:cNvPr>
          <p:cNvSpPr/>
          <p:nvPr/>
        </p:nvSpPr>
        <p:spPr>
          <a:xfrm>
            <a:off x="125448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806251-1ACF-3C44-91CD-0C963D5B8C39}"/>
              </a:ext>
            </a:extLst>
          </p:cNvPr>
          <p:cNvSpPr/>
          <p:nvPr/>
        </p:nvSpPr>
        <p:spPr>
          <a:xfrm>
            <a:off x="12697232" y="49754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CF19-778E-9E4B-ACF0-7E216DC5F17F}"/>
              </a:ext>
            </a:extLst>
          </p:cNvPr>
          <p:cNvSpPr/>
          <p:nvPr/>
        </p:nvSpPr>
        <p:spPr>
          <a:xfrm>
            <a:off x="128496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C7713-4D32-7841-AFCC-20A0A35CDB7F}"/>
              </a:ext>
            </a:extLst>
          </p:cNvPr>
          <p:cNvSpPr/>
          <p:nvPr/>
        </p:nvSpPr>
        <p:spPr>
          <a:xfrm>
            <a:off x="13002032" y="51218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8D357-4DEF-4C48-A74F-C9B767C07877}"/>
              </a:ext>
            </a:extLst>
          </p:cNvPr>
          <p:cNvSpPr/>
          <p:nvPr/>
        </p:nvSpPr>
        <p:spPr>
          <a:xfrm>
            <a:off x="13092032" y="486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843FB9-C075-0E44-8F15-33CA159B890E}"/>
              </a:ext>
            </a:extLst>
          </p:cNvPr>
          <p:cNvSpPr/>
          <p:nvPr/>
        </p:nvSpPr>
        <p:spPr>
          <a:xfrm>
            <a:off x="12697232" y="5414410"/>
            <a:ext cx="180000" cy="180000"/>
          </a:xfrm>
          <a:prstGeom prst="ellipse">
            <a:avLst/>
          </a:prstGeom>
          <a:pattFill prst="pct25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B1784-7EC6-3141-9983-4862F45654C2}"/>
              </a:ext>
            </a:extLst>
          </p:cNvPr>
          <p:cNvSpPr/>
          <p:nvPr/>
        </p:nvSpPr>
        <p:spPr>
          <a:xfrm>
            <a:off x="12849632" y="566434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3503E-404D-3549-998B-46538AF81D09}"/>
              </a:ext>
            </a:extLst>
          </p:cNvPr>
          <p:cNvSpPr/>
          <p:nvPr/>
        </p:nvSpPr>
        <p:spPr>
          <a:xfrm>
            <a:off x="13002032" y="541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F697B-FDCB-3A47-852B-A223076E9A62}"/>
              </a:ext>
            </a:extLst>
          </p:cNvPr>
          <p:cNvSpPr/>
          <p:nvPr/>
        </p:nvSpPr>
        <p:spPr>
          <a:xfrm>
            <a:off x="13931842" y="49955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D88B3-881F-F34A-9AFF-B118AAB7BBA7}"/>
              </a:ext>
            </a:extLst>
          </p:cNvPr>
          <p:cNvSpPr/>
          <p:nvPr/>
        </p:nvSpPr>
        <p:spPr>
          <a:xfrm>
            <a:off x="13244432" y="559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669C75-5CFA-D84D-B527-3948F56F8686}"/>
              </a:ext>
            </a:extLst>
          </p:cNvPr>
          <p:cNvSpPr/>
          <p:nvPr/>
        </p:nvSpPr>
        <p:spPr>
          <a:xfrm>
            <a:off x="13274608" y="51082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6903F-A7AF-4849-A15B-EDC0EF08CE9B}"/>
              </a:ext>
            </a:extLst>
          </p:cNvPr>
          <p:cNvSpPr/>
          <p:nvPr/>
        </p:nvSpPr>
        <p:spPr>
          <a:xfrm>
            <a:off x="13427008" y="5394718"/>
            <a:ext cx="180000" cy="180000"/>
          </a:xfrm>
          <a:prstGeom prst="ellipse">
            <a:avLst/>
          </a:prstGeom>
          <a:pattFill prst="pct25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C99AD7-4CE0-A44B-9EBA-B7C97B492E14}"/>
              </a:ext>
            </a:extLst>
          </p:cNvPr>
          <p:cNvSpPr/>
          <p:nvPr/>
        </p:nvSpPr>
        <p:spPr>
          <a:xfrm>
            <a:off x="13518448" y="516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9C4A8-CA69-F54D-ABEA-FBD0B3B62CE0}"/>
              </a:ext>
            </a:extLst>
          </p:cNvPr>
          <p:cNvSpPr/>
          <p:nvPr/>
        </p:nvSpPr>
        <p:spPr>
          <a:xfrm>
            <a:off x="13731808" y="55410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2CE013-1281-C341-9C56-8848577D3DA6}"/>
              </a:ext>
            </a:extLst>
          </p:cNvPr>
          <p:cNvSpPr/>
          <p:nvPr/>
        </p:nvSpPr>
        <p:spPr>
          <a:xfrm>
            <a:off x="13821808" y="5288206"/>
            <a:ext cx="180000" cy="180000"/>
          </a:xfrm>
          <a:prstGeom prst="ellipse">
            <a:avLst/>
          </a:prstGeom>
          <a:pattFill prst="pct25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DBDE-CA92-634E-BEC9-0B6A7A2E8D52}"/>
              </a:ext>
            </a:extLst>
          </p:cNvPr>
          <p:cNvSpPr/>
          <p:nvPr/>
        </p:nvSpPr>
        <p:spPr>
          <a:xfrm>
            <a:off x="132224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6BCAC2-93B5-E144-95CB-647BB9D8E48C}"/>
              </a:ext>
            </a:extLst>
          </p:cNvPr>
          <p:cNvSpPr/>
          <p:nvPr/>
        </p:nvSpPr>
        <p:spPr>
          <a:xfrm>
            <a:off x="13374834" y="4815598"/>
            <a:ext cx="180000" cy="180000"/>
          </a:xfrm>
          <a:prstGeom prst="ellipse">
            <a:avLst/>
          </a:prstGeom>
          <a:pattFill prst="pct25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C2E580-30DB-F84F-9B29-64228944C16B}"/>
              </a:ext>
            </a:extLst>
          </p:cNvPr>
          <p:cNvSpPr/>
          <p:nvPr/>
        </p:nvSpPr>
        <p:spPr>
          <a:xfrm>
            <a:off x="135272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86668-1348-E849-810C-0B98B3773FEB}"/>
              </a:ext>
            </a:extLst>
          </p:cNvPr>
          <p:cNvSpPr/>
          <p:nvPr/>
        </p:nvSpPr>
        <p:spPr>
          <a:xfrm>
            <a:off x="13679634" y="49619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4EF17-EC8F-5A41-81E5-F74DD25B2E23}"/>
              </a:ext>
            </a:extLst>
          </p:cNvPr>
          <p:cNvSpPr/>
          <p:nvPr/>
        </p:nvSpPr>
        <p:spPr>
          <a:xfrm>
            <a:off x="13769634" y="470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35617E-936B-264B-8005-8D97ED5F447F}"/>
              </a:ext>
            </a:extLst>
          </p:cNvPr>
          <p:cNvSpPr/>
          <p:nvPr/>
        </p:nvSpPr>
        <p:spPr>
          <a:xfrm>
            <a:off x="14255236" y="507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AB43F7-4527-FD4B-AE92-A8647ACD28C3}"/>
              </a:ext>
            </a:extLst>
          </p:cNvPr>
          <p:cNvSpPr/>
          <p:nvPr/>
        </p:nvSpPr>
        <p:spPr>
          <a:xfrm>
            <a:off x="13483616" y="58228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601F7-0A0F-A449-8E51-6A0905835C49}"/>
              </a:ext>
            </a:extLst>
          </p:cNvPr>
          <p:cNvSpPr/>
          <p:nvPr/>
        </p:nvSpPr>
        <p:spPr>
          <a:xfrm>
            <a:off x="13908592" y="580315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5DD72D-5859-D646-B2CA-F513BBD1B85F}"/>
              </a:ext>
            </a:extLst>
          </p:cNvPr>
          <p:cNvSpPr/>
          <p:nvPr/>
        </p:nvSpPr>
        <p:spPr>
          <a:xfrm>
            <a:off x="14035168" y="55743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060513-E867-B94A-B51A-CFD1A0DE8561}"/>
              </a:ext>
            </a:extLst>
          </p:cNvPr>
          <p:cNvSpPr/>
          <p:nvPr/>
        </p:nvSpPr>
        <p:spPr>
          <a:xfrm>
            <a:off x="14217744" y="53746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D6945-6D7D-B347-BEF6-74A34772FFE6}"/>
              </a:ext>
            </a:extLst>
          </p:cNvPr>
          <p:cNvSpPr/>
          <p:nvPr/>
        </p:nvSpPr>
        <p:spPr>
          <a:xfrm>
            <a:off x="14522544" y="55209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EFF50-0963-CA4F-A62E-E57CE8B47AA7}"/>
              </a:ext>
            </a:extLst>
          </p:cNvPr>
          <p:cNvSpPr/>
          <p:nvPr/>
        </p:nvSpPr>
        <p:spPr>
          <a:xfrm>
            <a:off x="140996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42FE7-51AC-E749-82FF-452C1451F89F}"/>
              </a:ext>
            </a:extLst>
          </p:cNvPr>
          <p:cNvSpPr/>
          <p:nvPr/>
        </p:nvSpPr>
        <p:spPr>
          <a:xfrm>
            <a:off x="14252002" y="4797849"/>
            <a:ext cx="180000" cy="180000"/>
          </a:xfrm>
          <a:prstGeom prst="ellipse">
            <a:avLst/>
          </a:prstGeom>
          <a:pattFill prst="pct25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E4B37C-D3B4-624B-9246-8ABFE73DDE20}"/>
              </a:ext>
            </a:extLst>
          </p:cNvPr>
          <p:cNvSpPr/>
          <p:nvPr/>
        </p:nvSpPr>
        <p:spPr>
          <a:xfrm>
            <a:off x="144044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116DCE-1E8D-764F-84F5-28DC909652A0}"/>
              </a:ext>
            </a:extLst>
          </p:cNvPr>
          <p:cNvSpPr/>
          <p:nvPr/>
        </p:nvSpPr>
        <p:spPr>
          <a:xfrm>
            <a:off x="14646802" y="469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04431-DF0F-AC4B-BC81-8394B3B8BAD3}"/>
              </a:ext>
            </a:extLst>
          </p:cNvPr>
          <p:cNvSpPr/>
          <p:nvPr/>
        </p:nvSpPr>
        <p:spPr>
          <a:xfrm>
            <a:off x="14554370" y="497834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D9911-14D3-564C-959F-38B2E7997A34}"/>
              </a:ext>
            </a:extLst>
          </p:cNvPr>
          <p:cNvSpPr/>
          <p:nvPr/>
        </p:nvSpPr>
        <p:spPr>
          <a:xfrm>
            <a:off x="14676804" y="52339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0D992F-CFF4-E847-A947-CB4B1CA08622}"/>
              </a:ext>
            </a:extLst>
          </p:cNvPr>
          <p:cNvSpPr/>
          <p:nvPr/>
        </p:nvSpPr>
        <p:spPr>
          <a:xfrm>
            <a:off x="4870689" y="4173012"/>
            <a:ext cx="180000" cy="180000"/>
          </a:xfrm>
          <a:prstGeom prst="ellipse">
            <a:avLst/>
          </a:prstGeom>
          <a:pattFill prst="dashVert">
            <a:fgClr>
              <a:schemeClr val="tx2"/>
            </a:fgClr>
            <a:bgClr>
              <a:schemeClr val="accent2"/>
            </a:bgClr>
          </a:patt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6E8D4C-A647-0D46-9F9E-92F9C4EC96A4}"/>
                  </a:ext>
                </a:extLst>
              </p:cNvPr>
              <p:cNvSpPr txBox="1"/>
              <p:nvPr/>
            </p:nvSpPr>
            <p:spPr>
              <a:xfrm>
                <a:off x="5067737" y="4126678"/>
                <a:ext cx="20047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6E8D4C-A647-0D46-9F9E-92F9C4EC9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126678"/>
                <a:ext cx="2004716" cy="26161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006BEF87-1D68-834C-84F9-8420531D30D6}"/>
              </a:ext>
            </a:extLst>
          </p:cNvPr>
          <p:cNvSpPr/>
          <p:nvPr/>
        </p:nvSpPr>
        <p:spPr>
          <a:xfrm>
            <a:off x="13159610" y="6956777"/>
            <a:ext cx="1116000" cy="195072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51163-AF96-BE49-B344-D18AE71EF506}"/>
              </a:ext>
            </a:extLst>
          </p:cNvPr>
          <p:cNvSpPr/>
          <p:nvPr/>
        </p:nvSpPr>
        <p:spPr>
          <a:xfrm>
            <a:off x="13159609" y="7139657"/>
            <a:ext cx="1116000" cy="195072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D419-188F-BE4A-9C5A-A7B05E454FCA}"/>
              </a:ext>
            </a:extLst>
          </p:cNvPr>
          <p:cNvSpPr/>
          <p:nvPr/>
        </p:nvSpPr>
        <p:spPr>
          <a:xfrm>
            <a:off x="13159610" y="7322537"/>
            <a:ext cx="1116000" cy="195072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1ADAC-672B-8846-80D7-79A851901CDC}"/>
              </a:ext>
            </a:extLst>
          </p:cNvPr>
          <p:cNvSpPr/>
          <p:nvPr/>
        </p:nvSpPr>
        <p:spPr>
          <a:xfrm>
            <a:off x="13159609" y="7505417"/>
            <a:ext cx="1116000" cy="195072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676F6-CD6D-D643-8916-E18A102E5D50}"/>
              </a:ext>
            </a:extLst>
          </p:cNvPr>
          <p:cNvSpPr/>
          <p:nvPr/>
        </p:nvSpPr>
        <p:spPr>
          <a:xfrm>
            <a:off x="13159609" y="7688297"/>
            <a:ext cx="1116000" cy="195072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19CF2-16EA-5C45-8DD6-351AFFBBE324}"/>
              </a:ext>
            </a:extLst>
          </p:cNvPr>
          <p:cNvSpPr/>
          <p:nvPr/>
        </p:nvSpPr>
        <p:spPr>
          <a:xfrm>
            <a:off x="13159608" y="7871177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FC094E-41EE-1C41-B70A-6DFA6027D68B}"/>
              </a:ext>
            </a:extLst>
          </p:cNvPr>
          <p:cNvSpPr/>
          <p:nvPr/>
        </p:nvSpPr>
        <p:spPr>
          <a:xfrm>
            <a:off x="13159609" y="8054057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37525-6D7D-304D-B67F-F95463FEA4A2}"/>
              </a:ext>
            </a:extLst>
          </p:cNvPr>
          <p:cNvSpPr/>
          <p:nvPr/>
        </p:nvSpPr>
        <p:spPr>
          <a:xfrm>
            <a:off x="13159608" y="8236937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8B339-35E9-8641-9DE8-A74DC0053BF3}"/>
              </a:ext>
            </a:extLst>
          </p:cNvPr>
          <p:cNvSpPr/>
          <p:nvPr/>
        </p:nvSpPr>
        <p:spPr>
          <a:xfrm>
            <a:off x="13159610" y="8432009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9ED-469C-D540-87FA-A82BD25C213B}"/>
              </a:ext>
            </a:extLst>
          </p:cNvPr>
          <p:cNvSpPr/>
          <p:nvPr/>
        </p:nvSpPr>
        <p:spPr>
          <a:xfrm>
            <a:off x="13159609" y="8614889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2892C7-8473-594E-959C-7C279E98A9D7}"/>
              </a:ext>
            </a:extLst>
          </p:cNvPr>
          <p:cNvSpPr/>
          <p:nvPr/>
        </p:nvSpPr>
        <p:spPr>
          <a:xfrm>
            <a:off x="13159610" y="8797769"/>
            <a:ext cx="1116000" cy="19507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DE45F-E331-BC43-ADFB-88CC1A3F9C3E}"/>
              </a:ext>
            </a:extLst>
          </p:cNvPr>
          <p:cNvSpPr/>
          <p:nvPr/>
        </p:nvSpPr>
        <p:spPr>
          <a:xfrm>
            <a:off x="13159609" y="8980649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AD6144-B94D-6544-93FD-532C00329D07}"/>
              </a:ext>
            </a:extLst>
          </p:cNvPr>
          <p:cNvSpPr/>
          <p:nvPr/>
        </p:nvSpPr>
        <p:spPr>
          <a:xfrm>
            <a:off x="13159609" y="9173689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F56C7-AFB8-634B-99AA-E734E9597F2E}"/>
              </a:ext>
            </a:extLst>
          </p:cNvPr>
          <p:cNvSpPr/>
          <p:nvPr/>
        </p:nvSpPr>
        <p:spPr>
          <a:xfrm>
            <a:off x="13159608" y="9519129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F4234-90B7-6446-8AF5-443BE710AB37}"/>
              </a:ext>
            </a:extLst>
          </p:cNvPr>
          <p:cNvSpPr/>
          <p:nvPr/>
        </p:nvSpPr>
        <p:spPr>
          <a:xfrm>
            <a:off x="13161640" y="9366979"/>
            <a:ext cx="1116000" cy="19507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5E455-27AA-3242-AA33-6F6E36C84CFA}"/>
              </a:ext>
            </a:extLst>
          </p:cNvPr>
          <p:cNvSpPr/>
          <p:nvPr/>
        </p:nvSpPr>
        <p:spPr>
          <a:xfrm>
            <a:off x="13159608" y="9712169"/>
            <a:ext cx="1116000" cy="19507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0DDB58-C4EC-9B47-ADE4-4340241A26EA}"/>
              </a:ext>
            </a:extLst>
          </p:cNvPr>
          <p:cNvSpPr/>
          <p:nvPr/>
        </p:nvSpPr>
        <p:spPr>
          <a:xfrm>
            <a:off x="4855782" y="4501953"/>
            <a:ext cx="598661" cy="235291"/>
          </a:xfrm>
          <a:prstGeom prst="rect">
            <a:avLst/>
          </a:prstGeom>
          <a:pattFill prst="dashVert">
            <a:fgClr>
              <a:schemeClr val="tx2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201E1E9-12A9-0140-BD84-283DA6656AA8}"/>
                  </a:ext>
                </a:extLst>
              </p:cNvPr>
              <p:cNvSpPr txBox="1"/>
              <p:nvPr/>
            </p:nvSpPr>
            <p:spPr>
              <a:xfrm>
                <a:off x="5494652" y="4474724"/>
                <a:ext cx="153663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201E1E9-12A9-0140-BD84-283DA6656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4474724"/>
                <a:ext cx="1536639" cy="261610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45BABCBE-423E-6E43-B828-BF2DB0424A77}"/>
              </a:ext>
            </a:extLst>
          </p:cNvPr>
          <p:cNvSpPr/>
          <p:nvPr/>
        </p:nvSpPr>
        <p:spPr>
          <a:xfrm>
            <a:off x="4870689" y="4902710"/>
            <a:ext cx="180000" cy="180000"/>
          </a:xfrm>
          <a:prstGeom prst="ellipse">
            <a:avLst/>
          </a:prstGeom>
          <a:pattFill prst="pct25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/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F26907E-0804-DB4A-B354-7CF4DD402F66}"/>
              </a:ext>
            </a:extLst>
          </p:cNvPr>
          <p:cNvSpPr/>
          <p:nvPr/>
        </p:nvSpPr>
        <p:spPr>
          <a:xfrm>
            <a:off x="4841293" y="5264347"/>
            <a:ext cx="598661" cy="235291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/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/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C093227-2865-DD42-B208-6DBF3FD36230}"/>
              </a:ext>
            </a:extLst>
          </p:cNvPr>
          <p:cNvSpPr/>
          <p:nvPr/>
        </p:nvSpPr>
        <p:spPr>
          <a:xfrm>
            <a:off x="11298884" y="10494026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E40F19-90E1-844C-BE57-5CBA19AB6577}"/>
              </a:ext>
            </a:extLst>
          </p:cNvPr>
          <p:cNvSpPr/>
          <p:nvPr/>
        </p:nvSpPr>
        <p:spPr>
          <a:xfrm>
            <a:off x="11298883" y="10676906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C3E4-82F9-994C-98E0-667430992CE9}"/>
              </a:ext>
            </a:extLst>
          </p:cNvPr>
          <p:cNvSpPr/>
          <p:nvPr/>
        </p:nvSpPr>
        <p:spPr>
          <a:xfrm>
            <a:off x="11298884" y="10859786"/>
            <a:ext cx="1123385" cy="19507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0CEC5-20CF-D749-B329-D2D154B22E5F}"/>
              </a:ext>
            </a:extLst>
          </p:cNvPr>
          <p:cNvSpPr/>
          <p:nvPr/>
        </p:nvSpPr>
        <p:spPr>
          <a:xfrm>
            <a:off x="11298883" y="11042666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4CC1D-7367-2143-9470-BFF77D019C2D}"/>
              </a:ext>
            </a:extLst>
          </p:cNvPr>
          <p:cNvSpPr/>
          <p:nvPr/>
        </p:nvSpPr>
        <p:spPr>
          <a:xfrm>
            <a:off x="11298883" y="11225546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90CA4-BCB3-F34C-86D2-1B1E07AC6AF1}"/>
              </a:ext>
            </a:extLst>
          </p:cNvPr>
          <p:cNvSpPr/>
          <p:nvPr/>
        </p:nvSpPr>
        <p:spPr>
          <a:xfrm>
            <a:off x="11298882" y="11408426"/>
            <a:ext cx="1123385" cy="19507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210902-5269-B44E-8EF8-86EB8DE5FFCC}"/>
              </a:ext>
            </a:extLst>
          </p:cNvPr>
          <p:cNvSpPr/>
          <p:nvPr/>
        </p:nvSpPr>
        <p:spPr>
          <a:xfrm>
            <a:off x="11298883" y="11591306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890BE-D521-3044-96A4-7F1C5E715A00}"/>
              </a:ext>
            </a:extLst>
          </p:cNvPr>
          <p:cNvSpPr/>
          <p:nvPr/>
        </p:nvSpPr>
        <p:spPr>
          <a:xfrm>
            <a:off x="11298882" y="11774186"/>
            <a:ext cx="1123385" cy="19507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92BB3-086F-F048-A9B3-2013DD6F3999}"/>
              </a:ext>
            </a:extLst>
          </p:cNvPr>
          <p:cNvSpPr/>
          <p:nvPr/>
        </p:nvSpPr>
        <p:spPr>
          <a:xfrm>
            <a:off x="11298884" y="11969258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28FE4-8FE4-704B-A4AA-8C5461B4A0C0}"/>
              </a:ext>
            </a:extLst>
          </p:cNvPr>
          <p:cNvSpPr/>
          <p:nvPr/>
        </p:nvSpPr>
        <p:spPr>
          <a:xfrm>
            <a:off x="11298883" y="12152138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FF2AB4-A449-A34D-8047-44AAA7B87EAF}"/>
              </a:ext>
            </a:extLst>
          </p:cNvPr>
          <p:cNvSpPr/>
          <p:nvPr/>
        </p:nvSpPr>
        <p:spPr>
          <a:xfrm>
            <a:off x="11298884" y="12335018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4015F-CEC6-9B46-BBDF-C9DD121EBCA7}"/>
              </a:ext>
            </a:extLst>
          </p:cNvPr>
          <p:cNvSpPr/>
          <p:nvPr/>
        </p:nvSpPr>
        <p:spPr>
          <a:xfrm>
            <a:off x="11298883" y="12517898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1D882D-1083-CA43-9C55-91E49815952C}"/>
              </a:ext>
            </a:extLst>
          </p:cNvPr>
          <p:cNvSpPr/>
          <p:nvPr/>
        </p:nvSpPr>
        <p:spPr>
          <a:xfrm>
            <a:off x="11298883" y="12700778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0430B-02DC-034B-A3CD-E3A40B7DE958}"/>
              </a:ext>
            </a:extLst>
          </p:cNvPr>
          <p:cNvSpPr/>
          <p:nvPr/>
        </p:nvSpPr>
        <p:spPr>
          <a:xfrm>
            <a:off x="11298882" y="12887416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BE75-A827-5745-8405-9B9F33C32027}"/>
              </a:ext>
            </a:extLst>
          </p:cNvPr>
          <p:cNvSpPr/>
          <p:nvPr/>
        </p:nvSpPr>
        <p:spPr>
          <a:xfrm>
            <a:off x="14859768" y="10483987"/>
            <a:ext cx="1123385" cy="195072"/>
          </a:xfrm>
          <a:prstGeom prst="rect">
            <a:avLst/>
          </a:prstGeom>
          <a:pattFill prst="wdDnDiag">
            <a:fgClr>
              <a:schemeClr val="accent4">
                <a:lumMod val="75000"/>
              </a:schemeClr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63BB9C-5F1A-6F43-88D5-195AB388F1EC}"/>
              </a:ext>
            </a:extLst>
          </p:cNvPr>
          <p:cNvSpPr/>
          <p:nvPr/>
        </p:nvSpPr>
        <p:spPr>
          <a:xfrm>
            <a:off x="14859767" y="10666867"/>
            <a:ext cx="1123385" cy="195072"/>
          </a:xfrm>
          <a:prstGeom prst="rect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0E8E-3B41-2648-9F9A-1B2B7B99B995}"/>
              </a:ext>
            </a:extLst>
          </p:cNvPr>
          <p:cNvSpPr/>
          <p:nvPr/>
        </p:nvSpPr>
        <p:spPr>
          <a:xfrm>
            <a:off x="14859768" y="10849747"/>
            <a:ext cx="1123385" cy="195072"/>
          </a:xfrm>
          <a:prstGeom prst="rect">
            <a:avLst/>
          </a:prstGeom>
          <a:pattFill prst="wdDnDiag">
            <a:fgClr>
              <a:schemeClr val="accent4">
                <a:lumMod val="75000"/>
              </a:schemeClr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DDE523-B920-F848-A2AE-D17217083EB2}"/>
              </a:ext>
            </a:extLst>
          </p:cNvPr>
          <p:cNvSpPr/>
          <p:nvPr/>
        </p:nvSpPr>
        <p:spPr>
          <a:xfrm>
            <a:off x="14859767" y="11032627"/>
            <a:ext cx="1123385" cy="195072"/>
          </a:xfrm>
          <a:prstGeom prst="rect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59CA-878C-AB41-B7A2-000B0CE117E4}"/>
              </a:ext>
            </a:extLst>
          </p:cNvPr>
          <p:cNvSpPr/>
          <p:nvPr/>
        </p:nvSpPr>
        <p:spPr>
          <a:xfrm>
            <a:off x="14859767" y="11215507"/>
            <a:ext cx="1123385" cy="195072"/>
          </a:xfrm>
          <a:prstGeom prst="rect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75366-7941-F44D-B9A2-66A01A57FC84}"/>
              </a:ext>
            </a:extLst>
          </p:cNvPr>
          <p:cNvSpPr/>
          <p:nvPr/>
        </p:nvSpPr>
        <p:spPr>
          <a:xfrm>
            <a:off x="14859766" y="11398387"/>
            <a:ext cx="1123385" cy="195072"/>
          </a:xfrm>
          <a:prstGeom prst="rect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E86119-766F-BE46-BCC6-E6D1C8DA6991}"/>
              </a:ext>
            </a:extLst>
          </p:cNvPr>
          <p:cNvSpPr/>
          <p:nvPr/>
        </p:nvSpPr>
        <p:spPr>
          <a:xfrm>
            <a:off x="14859767" y="11581267"/>
            <a:ext cx="1123385" cy="195072"/>
          </a:xfrm>
          <a:prstGeom prst="rect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42A9068-B255-764E-88D7-771931CD475C}"/>
                  </a:ext>
                </a:extLst>
              </p:cNvPr>
              <p:cNvSpPr txBox="1"/>
              <p:nvPr/>
            </p:nvSpPr>
            <p:spPr>
              <a:xfrm>
                <a:off x="9057925" y="9028943"/>
                <a:ext cx="392223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42A9068-B255-764E-88D7-771931CD4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925" y="9028943"/>
                <a:ext cx="392223" cy="2912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/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/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B8F7F5C-ABA2-D741-9182-E3CC8D3FE082}"/>
              </a:ext>
            </a:extLst>
          </p:cNvPr>
          <p:cNvSpPr/>
          <p:nvPr/>
        </p:nvSpPr>
        <p:spPr>
          <a:xfrm>
            <a:off x="8740172" y="4038051"/>
            <a:ext cx="2886465" cy="21694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/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/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DA55D75-3B66-5F45-8D24-A6E1F3283FFF}"/>
              </a:ext>
            </a:extLst>
          </p:cNvPr>
          <p:cNvSpPr/>
          <p:nvPr/>
        </p:nvSpPr>
        <p:spPr>
          <a:xfrm>
            <a:off x="90730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56F0-7F86-704F-8FF2-A4ECEA1002F6}"/>
              </a:ext>
            </a:extLst>
          </p:cNvPr>
          <p:cNvSpPr/>
          <p:nvPr/>
        </p:nvSpPr>
        <p:spPr>
          <a:xfrm>
            <a:off x="9225496" y="50071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87D881-FB74-7240-B7B3-142DB67464B3}"/>
              </a:ext>
            </a:extLst>
          </p:cNvPr>
          <p:cNvSpPr/>
          <p:nvPr/>
        </p:nvSpPr>
        <p:spPr>
          <a:xfrm>
            <a:off x="93778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9B3ABA-5D70-1644-8C54-088A3D4CB966}"/>
              </a:ext>
            </a:extLst>
          </p:cNvPr>
          <p:cNvSpPr/>
          <p:nvPr/>
        </p:nvSpPr>
        <p:spPr>
          <a:xfrm>
            <a:off x="9530296" y="51534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E78B5D-DD8B-E944-805B-F97FA401DDF3}"/>
              </a:ext>
            </a:extLst>
          </p:cNvPr>
          <p:cNvSpPr/>
          <p:nvPr/>
        </p:nvSpPr>
        <p:spPr>
          <a:xfrm>
            <a:off x="9620296" y="490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0AA623-A2FB-D14B-A639-856A5F2DE26F}"/>
              </a:ext>
            </a:extLst>
          </p:cNvPr>
          <p:cNvSpPr/>
          <p:nvPr/>
        </p:nvSpPr>
        <p:spPr>
          <a:xfrm>
            <a:off x="92254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B1F1C7-BC49-054E-99F6-BFCACA0EB13E}"/>
              </a:ext>
            </a:extLst>
          </p:cNvPr>
          <p:cNvSpPr/>
          <p:nvPr/>
        </p:nvSpPr>
        <p:spPr>
          <a:xfrm>
            <a:off x="9377896" y="56959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E2985E-29BC-614B-B8C4-1D31220FCEB4}"/>
              </a:ext>
            </a:extLst>
          </p:cNvPr>
          <p:cNvSpPr/>
          <p:nvPr/>
        </p:nvSpPr>
        <p:spPr>
          <a:xfrm>
            <a:off x="9530296" y="5446030"/>
            <a:ext cx="180000" cy="180000"/>
          </a:xfrm>
          <a:prstGeom prst="ellipse">
            <a:avLst/>
          </a:prstGeom>
          <a:pattFill prst="dashVert">
            <a:fgClr>
              <a:schemeClr val="tx2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7B48F0-839F-124F-94B5-C2AD4E873EBB}"/>
              </a:ext>
            </a:extLst>
          </p:cNvPr>
          <p:cNvSpPr/>
          <p:nvPr/>
        </p:nvSpPr>
        <p:spPr>
          <a:xfrm>
            <a:off x="10460106" y="502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0744D2-1F2B-9E49-9364-3F3CB8671F0C}"/>
              </a:ext>
            </a:extLst>
          </p:cNvPr>
          <p:cNvSpPr/>
          <p:nvPr/>
        </p:nvSpPr>
        <p:spPr>
          <a:xfrm>
            <a:off x="9772696" y="562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210845-F3EB-AF4B-8CD8-D64D4BC0C17F}"/>
              </a:ext>
            </a:extLst>
          </p:cNvPr>
          <p:cNvSpPr/>
          <p:nvPr/>
        </p:nvSpPr>
        <p:spPr>
          <a:xfrm>
            <a:off x="9802872" y="513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63DE056-A384-2A48-9692-893439940AF6}"/>
              </a:ext>
            </a:extLst>
          </p:cNvPr>
          <p:cNvSpPr/>
          <p:nvPr/>
        </p:nvSpPr>
        <p:spPr>
          <a:xfrm>
            <a:off x="9955272" y="54263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E791CB-7E84-9E48-B2B2-4A103205B796}"/>
              </a:ext>
            </a:extLst>
          </p:cNvPr>
          <p:cNvSpPr/>
          <p:nvPr/>
        </p:nvSpPr>
        <p:spPr>
          <a:xfrm>
            <a:off x="10046712" y="5200786"/>
            <a:ext cx="180000" cy="180000"/>
          </a:xfrm>
          <a:prstGeom prst="ellipse">
            <a:avLst/>
          </a:prstGeom>
          <a:pattFill prst="dashVert">
            <a:fgClr>
              <a:schemeClr val="tx2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8128B7-0588-EB4D-92A6-DD4067012F96}"/>
              </a:ext>
            </a:extLst>
          </p:cNvPr>
          <p:cNvSpPr/>
          <p:nvPr/>
        </p:nvSpPr>
        <p:spPr>
          <a:xfrm>
            <a:off x="10260072" y="5572642"/>
            <a:ext cx="180000" cy="180000"/>
          </a:xfrm>
          <a:prstGeom prst="ellipse">
            <a:avLst/>
          </a:prstGeom>
          <a:pattFill prst="dashVert">
            <a:fgClr>
              <a:schemeClr val="tx2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2EAA9B-A721-D249-8318-C6F922E55B39}"/>
              </a:ext>
            </a:extLst>
          </p:cNvPr>
          <p:cNvSpPr/>
          <p:nvPr/>
        </p:nvSpPr>
        <p:spPr>
          <a:xfrm>
            <a:off x="10350072" y="531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B8C53D-3870-1746-B087-B075194255C5}"/>
              </a:ext>
            </a:extLst>
          </p:cNvPr>
          <p:cNvSpPr/>
          <p:nvPr/>
        </p:nvSpPr>
        <p:spPr>
          <a:xfrm>
            <a:off x="97506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CC68EBB-7003-8148-AE6F-752C8E176B89}"/>
              </a:ext>
            </a:extLst>
          </p:cNvPr>
          <p:cNvSpPr/>
          <p:nvPr/>
        </p:nvSpPr>
        <p:spPr>
          <a:xfrm>
            <a:off x="9903098" y="484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ED7E4AF-8F48-5A43-A195-49542B0C63D5}"/>
              </a:ext>
            </a:extLst>
          </p:cNvPr>
          <p:cNvSpPr/>
          <p:nvPr/>
        </p:nvSpPr>
        <p:spPr>
          <a:xfrm>
            <a:off x="100554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02F0FF-E04C-C34A-B71E-1E77E3A8C5E7}"/>
              </a:ext>
            </a:extLst>
          </p:cNvPr>
          <p:cNvSpPr/>
          <p:nvPr/>
        </p:nvSpPr>
        <p:spPr>
          <a:xfrm>
            <a:off x="10207898" y="49935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350A60-9869-2848-A93B-F0ECEBC07C85}"/>
              </a:ext>
            </a:extLst>
          </p:cNvPr>
          <p:cNvSpPr/>
          <p:nvPr/>
        </p:nvSpPr>
        <p:spPr>
          <a:xfrm>
            <a:off x="10297898" y="474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9ACEF2-4C88-6044-826D-BF53F3155BAF}"/>
              </a:ext>
            </a:extLst>
          </p:cNvPr>
          <p:cNvSpPr/>
          <p:nvPr/>
        </p:nvSpPr>
        <p:spPr>
          <a:xfrm>
            <a:off x="10783500" y="511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EE9503-675C-B248-A3A7-E3FD1F8E2034}"/>
              </a:ext>
            </a:extLst>
          </p:cNvPr>
          <p:cNvSpPr/>
          <p:nvPr/>
        </p:nvSpPr>
        <p:spPr>
          <a:xfrm>
            <a:off x="10011880" y="585446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3C5A18-5364-274F-9584-0295C4DD487D}"/>
              </a:ext>
            </a:extLst>
          </p:cNvPr>
          <p:cNvSpPr/>
          <p:nvPr/>
        </p:nvSpPr>
        <p:spPr>
          <a:xfrm>
            <a:off x="10436856" y="583477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19B30A-EEDD-834A-8F20-B2BD1B97113D}"/>
              </a:ext>
            </a:extLst>
          </p:cNvPr>
          <p:cNvSpPr/>
          <p:nvPr/>
        </p:nvSpPr>
        <p:spPr>
          <a:xfrm>
            <a:off x="10563432" y="56059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21761-8BC5-3347-A199-A5FE22AD74D6}"/>
              </a:ext>
            </a:extLst>
          </p:cNvPr>
          <p:cNvSpPr/>
          <p:nvPr/>
        </p:nvSpPr>
        <p:spPr>
          <a:xfrm>
            <a:off x="10746008" y="54062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33BE98-4B2C-FF46-9F45-A8F822801BFF}"/>
              </a:ext>
            </a:extLst>
          </p:cNvPr>
          <p:cNvSpPr/>
          <p:nvPr/>
        </p:nvSpPr>
        <p:spPr>
          <a:xfrm>
            <a:off x="11050808" y="55525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996066D-A8D1-5345-BAA9-9728A1862A51}"/>
              </a:ext>
            </a:extLst>
          </p:cNvPr>
          <p:cNvSpPr/>
          <p:nvPr/>
        </p:nvSpPr>
        <p:spPr>
          <a:xfrm>
            <a:off x="106278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481EA65-2C04-3D4A-B60E-464A8FF817DB}"/>
              </a:ext>
            </a:extLst>
          </p:cNvPr>
          <p:cNvSpPr/>
          <p:nvPr/>
        </p:nvSpPr>
        <p:spPr>
          <a:xfrm>
            <a:off x="10780266" y="48294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B492B3-7FDB-9043-9610-59C25CBA6D2F}"/>
              </a:ext>
            </a:extLst>
          </p:cNvPr>
          <p:cNvSpPr/>
          <p:nvPr/>
        </p:nvSpPr>
        <p:spPr>
          <a:xfrm>
            <a:off x="109326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053453-64FE-B44B-8CA9-77BC850331E4}"/>
              </a:ext>
            </a:extLst>
          </p:cNvPr>
          <p:cNvSpPr/>
          <p:nvPr/>
        </p:nvSpPr>
        <p:spPr>
          <a:xfrm>
            <a:off x="11175066" y="472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2AA72E-DA79-F84A-A9A6-BD07873F12E9}"/>
              </a:ext>
            </a:extLst>
          </p:cNvPr>
          <p:cNvSpPr/>
          <p:nvPr/>
        </p:nvSpPr>
        <p:spPr>
          <a:xfrm>
            <a:off x="11082634" y="500996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FBD865-4B84-B943-BB31-E99C4DC3634F}"/>
              </a:ext>
            </a:extLst>
          </p:cNvPr>
          <p:cNvSpPr/>
          <p:nvPr/>
        </p:nvSpPr>
        <p:spPr>
          <a:xfrm>
            <a:off x="11205068" y="526553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1F559F-7848-244D-BD24-CB1C549E47D1}"/>
              </a:ext>
            </a:extLst>
          </p:cNvPr>
          <p:cNvGrpSpPr/>
          <p:nvPr/>
        </p:nvGrpSpPr>
        <p:grpSpPr>
          <a:xfrm>
            <a:off x="9687872" y="6975697"/>
            <a:ext cx="1123387" cy="2950464"/>
            <a:chOff x="6998205" y="3145536"/>
            <a:chExt cx="1123387" cy="2950464"/>
          </a:xfrm>
          <a:solidFill>
            <a:schemeClr val="bg1"/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054A6C-9FE9-AF44-9144-49CC358AAED5}"/>
                </a:ext>
              </a:extLst>
            </p:cNvPr>
            <p:cNvSpPr/>
            <p:nvPr/>
          </p:nvSpPr>
          <p:spPr>
            <a:xfrm>
              <a:off x="6998207" y="3145536"/>
              <a:ext cx="1123385" cy="195072"/>
            </a:xfrm>
            <a:prstGeom prst="rect">
              <a:avLst/>
            </a:prstGeom>
            <a:pattFill prst="dashVert">
              <a:fgClr>
                <a:schemeClr val="accent1"/>
              </a:fgClr>
              <a:bgClr>
                <a:schemeClr val="accent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974426-E08E-804F-B5E4-2A6885993D86}"/>
                </a:ext>
              </a:extLst>
            </p:cNvPr>
            <p:cNvSpPr/>
            <p:nvPr/>
          </p:nvSpPr>
          <p:spPr>
            <a:xfrm>
              <a:off x="6998206" y="3328416"/>
              <a:ext cx="1123385" cy="195072"/>
            </a:xfrm>
            <a:prstGeom prst="rect">
              <a:avLst/>
            </a:prstGeom>
            <a:pattFill prst="dashVert">
              <a:fgClr>
                <a:schemeClr val="accent1"/>
              </a:fgClr>
              <a:bgClr>
                <a:schemeClr val="accent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E097BF-382D-AA49-AD88-11A41EBC0F40}"/>
                </a:ext>
              </a:extLst>
            </p:cNvPr>
            <p:cNvSpPr/>
            <p:nvPr/>
          </p:nvSpPr>
          <p:spPr>
            <a:xfrm>
              <a:off x="6998207" y="3511296"/>
              <a:ext cx="1123385" cy="195072"/>
            </a:xfrm>
            <a:prstGeom prst="rect">
              <a:avLst/>
            </a:prstGeom>
            <a:pattFill prst="dashVert">
              <a:fgClr>
                <a:schemeClr val="accent1"/>
              </a:fgClr>
              <a:bgClr>
                <a:schemeClr val="accent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921757A-354E-2746-8C6B-BB494E09126C}"/>
                </a:ext>
              </a:extLst>
            </p:cNvPr>
            <p:cNvSpPr/>
            <p:nvPr/>
          </p:nvSpPr>
          <p:spPr>
            <a:xfrm>
              <a:off x="6998206" y="3694176"/>
              <a:ext cx="1123385" cy="195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1F0182-6431-5F44-BFAF-54441D091A44}"/>
                </a:ext>
              </a:extLst>
            </p:cNvPr>
            <p:cNvSpPr/>
            <p:nvPr/>
          </p:nvSpPr>
          <p:spPr>
            <a:xfrm>
              <a:off x="6998206" y="3877056"/>
              <a:ext cx="1123385" cy="195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33CFCFB-CBE8-C442-B2FA-B4C2E3051675}"/>
                </a:ext>
              </a:extLst>
            </p:cNvPr>
            <p:cNvSpPr/>
            <p:nvPr/>
          </p:nvSpPr>
          <p:spPr>
            <a:xfrm>
              <a:off x="6998205" y="4059936"/>
              <a:ext cx="1123385" cy="195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0D71324-ECED-1649-8C53-CB577433CE07}"/>
                </a:ext>
              </a:extLst>
            </p:cNvPr>
            <p:cNvSpPr/>
            <p:nvPr/>
          </p:nvSpPr>
          <p:spPr>
            <a:xfrm>
              <a:off x="6998206" y="4242816"/>
              <a:ext cx="1123385" cy="195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5AD371-3075-BC43-9A06-377748119330}"/>
                </a:ext>
              </a:extLst>
            </p:cNvPr>
            <p:cNvSpPr/>
            <p:nvPr/>
          </p:nvSpPr>
          <p:spPr>
            <a:xfrm>
              <a:off x="6998205" y="4425696"/>
              <a:ext cx="1123385" cy="195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E4E507-9C8A-174F-AEF6-760F29ED65FD}"/>
                </a:ext>
              </a:extLst>
            </p:cNvPr>
            <p:cNvSpPr/>
            <p:nvPr/>
          </p:nvSpPr>
          <p:spPr>
            <a:xfrm>
              <a:off x="6998207" y="4620768"/>
              <a:ext cx="1123385" cy="195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71FC69F-FE33-3844-80C7-8F3B50922815}"/>
                </a:ext>
              </a:extLst>
            </p:cNvPr>
            <p:cNvSpPr/>
            <p:nvPr/>
          </p:nvSpPr>
          <p:spPr>
            <a:xfrm>
              <a:off x="6998206" y="4803648"/>
              <a:ext cx="1123385" cy="195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DED404F-0BE7-C948-96FD-4C0E658D376B}"/>
                </a:ext>
              </a:extLst>
            </p:cNvPr>
            <p:cNvSpPr/>
            <p:nvPr/>
          </p:nvSpPr>
          <p:spPr>
            <a:xfrm>
              <a:off x="6998207" y="4986528"/>
              <a:ext cx="1123385" cy="195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90F484-6542-0E41-9D34-E8FBBC76D13B}"/>
                </a:ext>
              </a:extLst>
            </p:cNvPr>
            <p:cNvSpPr/>
            <p:nvPr/>
          </p:nvSpPr>
          <p:spPr>
            <a:xfrm>
              <a:off x="6998206" y="5169408"/>
              <a:ext cx="1123385" cy="195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74280B-0CF1-B44E-BC79-9BD4636EFCC7}"/>
                </a:ext>
              </a:extLst>
            </p:cNvPr>
            <p:cNvSpPr/>
            <p:nvPr/>
          </p:nvSpPr>
          <p:spPr>
            <a:xfrm>
              <a:off x="6998206" y="5352288"/>
              <a:ext cx="1123385" cy="195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9E2C8F-3196-F74F-9256-ED9A3B39A583}"/>
                </a:ext>
              </a:extLst>
            </p:cNvPr>
            <p:cNvSpPr/>
            <p:nvPr/>
          </p:nvSpPr>
          <p:spPr>
            <a:xfrm>
              <a:off x="6998205" y="5535168"/>
              <a:ext cx="1123385" cy="195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ADA199-5084-7F44-AB3D-8FFDF087A4A7}"/>
                </a:ext>
              </a:extLst>
            </p:cNvPr>
            <p:cNvSpPr/>
            <p:nvPr/>
          </p:nvSpPr>
          <p:spPr>
            <a:xfrm>
              <a:off x="6998206" y="5718048"/>
              <a:ext cx="1123385" cy="195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9AA9907-FC39-DF40-A320-FBBE1CB33C24}"/>
                </a:ext>
              </a:extLst>
            </p:cNvPr>
            <p:cNvSpPr/>
            <p:nvPr/>
          </p:nvSpPr>
          <p:spPr>
            <a:xfrm>
              <a:off x="6998205" y="5900928"/>
              <a:ext cx="1123385" cy="195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44D193-8BD2-7C48-81D8-9A5DA9D72FA0}"/>
              </a:ext>
            </a:extLst>
          </p:cNvPr>
          <p:cNvSpPr/>
          <p:nvPr/>
        </p:nvSpPr>
        <p:spPr>
          <a:xfrm>
            <a:off x="13155142" y="9907820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38AC89-97F3-8D45-BDDB-B5B15069ACE2}"/>
              </a:ext>
            </a:extLst>
          </p:cNvPr>
          <p:cNvSpPr/>
          <p:nvPr/>
        </p:nvSpPr>
        <p:spPr>
          <a:xfrm>
            <a:off x="13157112" y="10279148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92980B-9F9B-564C-B073-AF1C0AD89ADF}"/>
              </a:ext>
            </a:extLst>
          </p:cNvPr>
          <p:cNvSpPr/>
          <p:nvPr/>
        </p:nvSpPr>
        <p:spPr>
          <a:xfrm>
            <a:off x="13155004" y="10662606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3B3DBE-775D-E34B-AF47-0F16E6C7354B}"/>
              </a:ext>
            </a:extLst>
          </p:cNvPr>
          <p:cNvSpPr/>
          <p:nvPr/>
        </p:nvSpPr>
        <p:spPr>
          <a:xfrm>
            <a:off x="13155004" y="11036275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9B24F8-F37A-374B-B1A0-9A336846AEB8}"/>
              </a:ext>
            </a:extLst>
          </p:cNvPr>
          <p:cNvSpPr/>
          <p:nvPr/>
        </p:nvSpPr>
        <p:spPr>
          <a:xfrm>
            <a:off x="13158144" y="10085645"/>
            <a:ext cx="1116000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88D912-66E9-6140-A164-C7511A12A12C}"/>
              </a:ext>
            </a:extLst>
          </p:cNvPr>
          <p:cNvSpPr/>
          <p:nvPr/>
        </p:nvSpPr>
        <p:spPr>
          <a:xfrm>
            <a:off x="13158144" y="10850347"/>
            <a:ext cx="1116000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D0B24-3166-DE4A-B41C-902A5139D55E}"/>
              </a:ext>
            </a:extLst>
          </p:cNvPr>
          <p:cNvSpPr/>
          <p:nvPr/>
        </p:nvSpPr>
        <p:spPr>
          <a:xfrm>
            <a:off x="13159608" y="10471029"/>
            <a:ext cx="1116000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5D9D5E-BA9C-FE46-B27A-FDBE3352EAF9}"/>
              </a:ext>
            </a:extLst>
          </p:cNvPr>
          <p:cNvSpPr/>
          <p:nvPr/>
        </p:nvSpPr>
        <p:spPr>
          <a:xfrm>
            <a:off x="13158144" y="11231347"/>
            <a:ext cx="1116000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42CF85F-8DBE-2F4E-AA18-C0EF543581FE}"/>
              </a:ext>
            </a:extLst>
          </p:cNvPr>
          <p:cNvSpPr/>
          <p:nvPr/>
        </p:nvSpPr>
        <p:spPr>
          <a:xfrm>
            <a:off x="13158146" y="11426419"/>
            <a:ext cx="1116000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A6646E-E1ED-8A4B-9063-E43DEDCE3CFE}"/>
              </a:ext>
            </a:extLst>
          </p:cNvPr>
          <p:cNvSpPr/>
          <p:nvPr/>
        </p:nvSpPr>
        <p:spPr>
          <a:xfrm>
            <a:off x="13158145" y="11609299"/>
            <a:ext cx="1116000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3815A27-096D-2346-BE9B-F34FAEE2D893}"/>
              </a:ext>
            </a:extLst>
          </p:cNvPr>
          <p:cNvSpPr/>
          <p:nvPr/>
        </p:nvSpPr>
        <p:spPr>
          <a:xfrm>
            <a:off x="13158146" y="11792179"/>
            <a:ext cx="1116000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CFD97-243F-064D-A67A-787384AEB82A}"/>
              </a:ext>
            </a:extLst>
          </p:cNvPr>
          <p:cNvSpPr/>
          <p:nvPr/>
        </p:nvSpPr>
        <p:spPr>
          <a:xfrm>
            <a:off x="13158145" y="12176227"/>
            <a:ext cx="1116000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D823CA-CA85-284E-BD47-0695A4CB3711}"/>
              </a:ext>
            </a:extLst>
          </p:cNvPr>
          <p:cNvSpPr/>
          <p:nvPr/>
        </p:nvSpPr>
        <p:spPr>
          <a:xfrm>
            <a:off x="13158144" y="12359107"/>
            <a:ext cx="1116000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418B16-7F77-5345-B597-BBE5B136499F}"/>
              </a:ext>
            </a:extLst>
          </p:cNvPr>
          <p:cNvSpPr/>
          <p:nvPr/>
        </p:nvSpPr>
        <p:spPr>
          <a:xfrm>
            <a:off x="4855782" y="5676059"/>
            <a:ext cx="598661" cy="23529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/>
              <p:nvPr/>
            </p:nvSpPr>
            <p:spPr>
              <a:xfrm>
                <a:off x="5494652" y="5648830"/>
                <a:ext cx="2914837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5648830"/>
                <a:ext cx="2914837" cy="274627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CD40A250-B4F7-CD4A-90FB-4531E11EF80B}"/>
              </a:ext>
            </a:extLst>
          </p:cNvPr>
          <p:cNvSpPr/>
          <p:nvPr/>
        </p:nvSpPr>
        <p:spPr>
          <a:xfrm>
            <a:off x="4841292" y="6064709"/>
            <a:ext cx="598661" cy="235291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/>
              <p:nvPr/>
            </p:nvSpPr>
            <p:spPr>
              <a:xfrm>
                <a:off x="5501345" y="6063617"/>
                <a:ext cx="2712859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45" y="6063617"/>
                <a:ext cx="2712859" cy="274627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81DDF065-C879-4948-B268-C0E5F60C2100}"/>
              </a:ext>
            </a:extLst>
          </p:cNvPr>
          <p:cNvSpPr/>
          <p:nvPr/>
        </p:nvSpPr>
        <p:spPr>
          <a:xfrm>
            <a:off x="4682215" y="4020950"/>
            <a:ext cx="3831151" cy="4052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/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/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blipFill>
                <a:blip r:embed="rId1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1CF04-6076-8640-B18A-A97B4FF091CB}"/>
              </a:ext>
            </a:extLst>
          </p:cNvPr>
          <p:cNvSpPr/>
          <p:nvPr/>
        </p:nvSpPr>
        <p:spPr>
          <a:xfrm>
            <a:off x="16853949" y="6950195"/>
            <a:ext cx="1123385" cy="195072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BF0324-0DD5-4A4C-8679-E4F4BFFF6F08}"/>
              </a:ext>
            </a:extLst>
          </p:cNvPr>
          <p:cNvSpPr/>
          <p:nvPr/>
        </p:nvSpPr>
        <p:spPr>
          <a:xfrm>
            <a:off x="16853948" y="7133075"/>
            <a:ext cx="1123385" cy="195072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35392-A2C0-A54F-B2CA-FE45DFA9E323}"/>
              </a:ext>
            </a:extLst>
          </p:cNvPr>
          <p:cNvSpPr/>
          <p:nvPr/>
        </p:nvSpPr>
        <p:spPr>
          <a:xfrm>
            <a:off x="16853949" y="7315955"/>
            <a:ext cx="1123385" cy="195072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928940-F986-8449-9A66-7F89657AF843}"/>
              </a:ext>
            </a:extLst>
          </p:cNvPr>
          <p:cNvSpPr/>
          <p:nvPr/>
        </p:nvSpPr>
        <p:spPr>
          <a:xfrm>
            <a:off x="16853948" y="7498835"/>
            <a:ext cx="1123385" cy="195072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41EB5F-5B94-B649-8431-4EC6E09915F3}"/>
              </a:ext>
            </a:extLst>
          </p:cNvPr>
          <p:cNvSpPr/>
          <p:nvPr/>
        </p:nvSpPr>
        <p:spPr>
          <a:xfrm>
            <a:off x="16853950" y="7693907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4C6756-6383-5D4E-A319-C144A118D114}"/>
              </a:ext>
            </a:extLst>
          </p:cNvPr>
          <p:cNvSpPr/>
          <p:nvPr/>
        </p:nvSpPr>
        <p:spPr>
          <a:xfrm>
            <a:off x="16853949" y="7876787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673FD-1634-8345-9B57-6D5C3D9DE2FA}"/>
              </a:ext>
            </a:extLst>
          </p:cNvPr>
          <p:cNvSpPr/>
          <p:nvPr/>
        </p:nvSpPr>
        <p:spPr>
          <a:xfrm>
            <a:off x="16853950" y="8059667"/>
            <a:ext cx="1123385" cy="19507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3A30E9-9C24-CA4F-905F-4972595C6EE8}"/>
              </a:ext>
            </a:extLst>
          </p:cNvPr>
          <p:cNvSpPr/>
          <p:nvPr/>
        </p:nvSpPr>
        <p:spPr>
          <a:xfrm>
            <a:off x="16853949" y="8242547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38E98-4AC0-1040-84F2-8BE06CC115BE}"/>
              </a:ext>
            </a:extLst>
          </p:cNvPr>
          <p:cNvSpPr/>
          <p:nvPr/>
        </p:nvSpPr>
        <p:spPr>
          <a:xfrm>
            <a:off x="16853949" y="8435587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C76871-5F7C-6B44-A1EB-0DA3807D9945}"/>
              </a:ext>
            </a:extLst>
          </p:cNvPr>
          <p:cNvSpPr/>
          <p:nvPr/>
        </p:nvSpPr>
        <p:spPr>
          <a:xfrm>
            <a:off x="16853950" y="8594923"/>
            <a:ext cx="1123385" cy="19507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3A4502-DBA8-984F-A723-E5C811217A3F}"/>
              </a:ext>
            </a:extLst>
          </p:cNvPr>
          <p:cNvSpPr/>
          <p:nvPr/>
        </p:nvSpPr>
        <p:spPr>
          <a:xfrm>
            <a:off x="16853949" y="8991712"/>
            <a:ext cx="1123385" cy="195072"/>
          </a:xfrm>
          <a:prstGeom prst="rect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FD59FD1-27EB-8546-AB64-6F4E2ECD4184}"/>
              </a:ext>
            </a:extLst>
          </p:cNvPr>
          <p:cNvSpPr/>
          <p:nvPr/>
        </p:nvSpPr>
        <p:spPr>
          <a:xfrm>
            <a:off x="16853948" y="9174592"/>
            <a:ext cx="1123385" cy="19507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D5A605-93D8-DB4B-AE9E-B0F95831152B}"/>
              </a:ext>
            </a:extLst>
          </p:cNvPr>
          <p:cNvSpPr/>
          <p:nvPr/>
        </p:nvSpPr>
        <p:spPr>
          <a:xfrm>
            <a:off x="16858580" y="9370243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41A906-1304-DF46-A504-D52696FAD6D0}"/>
              </a:ext>
            </a:extLst>
          </p:cNvPr>
          <p:cNvSpPr/>
          <p:nvPr/>
        </p:nvSpPr>
        <p:spPr>
          <a:xfrm>
            <a:off x="16861323" y="9553123"/>
            <a:ext cx="1123385" cy="195072"/>
          </a:xfrm>
          <a:prstGeom prst="rect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6E27E9D-9F37-614D-8CC7-4EA40BFDEFA1}"/>
              </a:ext>
            </a:extLst>
          </p:cNvPr>
          <p:cNvSpPr/>
          <p:nvPr/>
        </p:nvSpPr>
        <p:spPr>
          <a:xfrm>
            <a:off x="16861324" y="9736003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173507-E225-2547-B7B7-45ACCA080304}"/>
              </a:ext>
            </a:extLst>
          </p:cNvPr>
          <p:cNvSpPr/>
          <p:nvPr/>
        </p:nvSpPr>
        <p:spPr>
          <a:xfrm>
            <a:off x="16861323" y="9918883"/>
            <a:ext cx="1123385" cy="195072"/>
          </a:xfrm>
          <a:prstGeom prst="rect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AB202B-3CF6-7244-BEFE-86696B3F8BDD}"/>
              </a:ext>
            </a:extLst>
          </p:cNvPr>
          <p:cNvSpPr/>
          <p:nvPr/>
        </p:nvSpPr>
        <p:spPr>
          <a:xfrm>
            <a:off x="16861323" y="10101763"/>
            <a:ext cx="1123385" cy="195072"/>
          </a:xfrm>
          <a:prstGeom prst="rect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024915-6C5A-C144-BE45-88AC468F9D7C}"/>
              </a:ext>
            </a:extLst>
          </p:cNvPr>
          <p:cNvSpPr/>
          <p:nvPr/>
        </p:nvSpPr>
        <p:spPr>
          <a:xfrm>
            <a:off x="16861322" y="10284643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182BC40-A924-C140-AEB9-5C2D0A55B8B5}"/>
              </a:ext>
            </a:extLst>
          </p:cNvPr>
          <p:cNvSpPr/>
          <p:nvPr/>
        </p:nvSpPr>
        <p:spPr>
          <a:xfrm>
            <a:off x="16861323" y="10467523"/>
            <a:ext cx="1123385" cy="195072"/>
          </a:xfrm>
          <a:prstGeom prst="rect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F94C3-5ABF-0C45-93D9-808F99C8B02B}"/>
              </a:ext>
            </a:extLst>
          </p:cNvPr>
          <p:cNvSpPr/>
          <p:nvPr/>
        </p:nvSpPr>
        <p:spPr>
          <a:xfrm>
            <a:off x="16861322" y="10650403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6C618-E550-FE4B-B836-1F7EB5304371}"/>
              </a:ext>
            </a:extLst>
          </p:cNvPr>
          <p:cNvSpPr/>
          <p:nvPr/>
        </p:nvSpPr>
        <p:spPr>
          <a:xfrm>
            <a:off x="16861324" y="10845475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0201FB-DCFA-D44A-88C1-BED39B93D0F6}"/>
              </a:ext>
            </a:extLst>
          </p:cNvPr>
          <p:cNvSpPr/>
          <p:nvPr/>
        </p:nvSpPr>
        <p:spPr>
          <a:xfrm>
            <a:off x="16860300" y="12876971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2E85F1-F431-3F4F-ADCC-EEA57D70F09D}"/>
              </a:ext>
            </a:extLst>
          </p:cNvPr>
          <p:cNvSpPr/>
          <p:nvPr/>
        </p:nvSpPr>
        <p:spPr>
          <a:xfrm>
            <a:off x="16861324" y="11198535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9D92339-D41E-9145-A76A-206396E414B9}"/>
              </a:ext>
            </a:extLst>
          </p:cNvPr>
          <p:cNvSpPr/>
          <p:nvPr/>
        </p:nvSpPr>
        <p:spPr>
          <a:xfrm>
            <a:off x="16861323" y="11381415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74CBA0-29CA-254D-8566-C51AAD531BDD}"/>
              </a:ext>
            </a:extLst>
          </p:cNvPr>
          <p:cNvSpPr/>
          <p:nvPr/>
        </p:nvSpPr>
        <p:spPr>
          <a:xfrm>
            <a:off x="16859577" y="12521506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EB8FE0-DADE-F043-88EB-B3E4A94003C6}"/>
              </a:ext>
            </a:extLst>
          </p:cNvPr>
          <p:cNvSpPr/>
          <p:nvPr/>
        </p:nvSpPr>
        <p:spPr>
          <a:xfrm>
            <a:off x="16861322" y="11777655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D72CD4D-9E13-3D45-A83F-F452CF2A3803}"/>
              </a:ext>
            </a:extLst>
          </p:cNvPr>
          <p:cNvSpPr/>
          <p:nvPr/>
        </p:nvSpPr>
        <p:spPr>
          <a:xfrm>
            <a:off x="15836427" y="4017802"/>
            <a:ext cx="2886465" cy="21694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AE32D03-A786-A649-ACD2-B4500E72A6DF}"/>
              </a:ext>
            </a:extLst>
          </p:cNvPr>
          <p:cNvSpPr/>
          <p:nvPr/>
        </p:nvSpPr>
        <p:spPr>
          <a:xfrm>
            <a:off x="161693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C61AD5-41FC-A245-B17B-2DAB9A3522CD}"/>
              </a:ext>
            </a:extLst>
          </p:cNvPr>
          <p:cNvSpPr/>
          <p:nvPr/>
        </p:nvSpPr>
        <p:spPr>
          <a:xfrm>
            <a:off x="16321751" y="49868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C06D03E-9543-3F44-886E-E9EDA12EB47F}"/>
              </a:ext>
            </a:extLst>
          </p:cNvPr>
          <p:cNvSpPr/>
          <p:nvPr/>
        </p:nvSpPr>
        <p:spPr>
          <a:xfrm>
            <a:off x="164741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62F486-FB61-C046-AB6C-6D395FFDEDBE}"/>
              </a:ext>
            </a:extLst>
          </p:cNvPr>
          <p:cNvSpPr/>
          <p:nvPr/>
        </p:nvSpPr>
        <p:spPr>
          <a:xfrm>
            <a:off x="16626551" y="51331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4EF34A7-781F-494F-BFC0-02FF90731066}"/>
              </a:ext>
            </a:extLst>
          </p:cNvPr>
          <p:cNvSpPr/>
          <p:nvPr/>
        </p:nvSpPr>
        <p:spPr>
          <a:xfrm>
            <a:off x="16716551" y="4880357"/>
            <a:ext cx="180000" cy="180000"/>
          </a:xfrm>
          <a:prstGeom prst="ellipse">
            <a:avLst/>
          </a:prstGeom>
          <a:pattFill prst="openDmnd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1F6207-4F49-A143-ACE0-CE0ABBED99DD}"/>
              </a:ext>
            </a:extLst>
          </p:cNvPr>
          <p:cNvSpPr/>
          <p:nvPr/>
        </p:nvSpPr>
        <p:spPr>
          <a:xfrm>
            <a:off x="163217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ED223A7-C11A-774F-909C-084F11CA7E75}"/>
              </a:ext>
            </a:extLst>
          </p:cNvPr>
          <p:cNvSpPr/>
          <p:nvPr/>
        </p:nvSpPr>
        <p:spPr>
          <a:xfrm>
            <a:off x="16474151" y="567571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575D313-855F-7E43-8A52-F945E6964CE8}"/>
              </a:ext>
            </a:extLst>
          </p:cNvPr>
          <p:cNvSpPr/>
          <p:nvPr/>
        </p:nvSpPr>
        <p:spPr>
          <a:xfrm>
            <a:off x="166265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C67A14-77CA-4A47-826A-1E8375B28FD3}"/>
              </a:ext>
            </a:extLst>
          </p:cNvPr>
          <p:cNvSpPr/>
          <p:nvPr/>
        </p:nvSpPr>
        <p:spPr>
          <a:xfrm>
            <a:off x="17556361" y="500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796C2D-0EB8-2D41-93D2-1E5BBDFC7F2E}"/>
              </a:ext>
            </a:extLst>
          </p:cNvPr>
          <p:cNvSpPr/>
          <p:nvPr/>
        </p:nvSpPr>
        <p:spPr>
          <a:xfrm>
            <a:off x="16868951" y="560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49A242F-F0F8-6A47-9E5E-EF75D36FC418}"/>
              </a:ext>
            </a:extLst>
          </p:cNvPr>
          <p:cNvSpPr/>
          <p:nvPr/>
        </p:nvSpPr>
        <p:spPr>
          <a:xfrm>
            <a:off x="16899127" y="511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1C62A47-4DF6-6440-AB44-441E46174FBA}"/>
              </a:ext>
            </a:extLst>
          </p:cNvPr>
          <p:cNvSpPr/>
          <p:nvPr/>
        </p:nvSpPr>
        <p:spPr>
          <a:xfrm>
            <a:off x="17051527" y="54060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A8B813-6A88-5E47-9195-B9EEA9C48EFD}"/>
              </a:ext>
            </a:extLst>
          </p:cNvPr>
          <p:cNvSpPr/>
          <p:nvPr/>
        </p:nvSpPr>
        <p:spPr>
          <a:xfrm>
            <a:off x="17142967" y="51805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DF3E16-1BB3-7040-9857-387BA155F1EA}"/>
              </a:ext>
            </a:extLst>
          </p:cNvPr>
          <p:cNvSpPr/>
          <p:nvPr/>
        </p:nvSpPr>
        <p:spPr>
          <a:xfrm>
            <a:off x="17356327" y="5552393"/>
            <a:ext cx="180000" cy="180000"/>
          </a:xfrm>
          <a:prstGeom prst="ellipse">
            <a:avLst/>
          </a:prstGeom>
          <a:pattFill prst="openDmnd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C88ABE0-EF37-F042-9B5A-0E9B6EF52EC1}"/>
              </a:ext>
            </a:extLst>
          </p:cNvPr>
          <p:cNvSpPr/>
          <p:nvPr/>
        </p:nvSpPr>
        <p:spPr>
          <a:xfrm>
            <a:off x="17446327" y="529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066CFD-5E39-0240-B31B-8C8E95A33017}"/>
              </a:ext>
            </a:extLst>
          </p:cNvPr>
          <p:cNvSpPr/>
          <p:nvPr/>
        </p:nvSpPr>
        <p:spPr>
          <a:xfrm>
            <a:off x="168469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C2446E0-FA82-0B43-A5E5-ED89E9866D8A}"/>
              </a:ext>
            </a:extLst>
          </p:cNvPr>
          <p:cNvSpPr/>
          <p:nvPr/>
        </p:nvSpPr>
        <p:spPr>
          <a:xfrm>
            <a:off x="16999353" y="482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4C0CC2D-CEE1-804E-933B-D9FDAD64E4F0}"/>
              </a:ext>
            </a:extLst>
          </p:cNvPr>
          <p:cNvSpPr/>
          <p:nvPr/>
        </p:nvSpPr>
        <p:spPr>
          <a:xfrm>
            <a:off x="171517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128FBE-FBA9-1647-985C-7263D89844EE}"/>
              </a:ext>
            </a:extLst>
          </p:cNvPr>
          <p:cNvSpPr/>
          <p:nvPr/>
        </p:nvSpPr>
        <p:spPr>
          <a:xfrm>
            <a:off x="17304153" y="49732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D810B4-E0A5-8349-A6CA-F7BC48437F4E}"/>
              </a:ext>
            </a:extLst>
          </p:cNvPr>
          <p:cNvSpPr/>
          <p:nvPr/>
        </p:nvSpPr>
        <p:spPr>
          <a:xfrm>
            <a:off x="17394153" y="4720457"/>
            <a:ext cx="180000" cy="180000"/>
          </a:xfrm>
          <a:prstGeom prst="ellipse">
            <a:avLst/>
          </a:prstGeom>
          <a:pattFill prst="openDmnd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6FD119-0D41-2046-91A5-6DA7EDEFEE76}"/>
              </a:ext>
            </a:extLst>
          </p:cNvPr>
          <p:cNvSpPr/>
          <p:nvPr/>
        </p:nvSpPr>
        <p:spPr>
          <a:xfrm>
            <a:off x="17879755" y="5090537"/>
            <a:ext cx="180000" cy="180000"/>
          </a:xfrm>
          <a:prstGeom prst="ellipse">
            <a:avLst/>
          </a:prstGeom>
          <a:pattFill prst="openDmnd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6276B26-518C-B14A-835A-E0CBFFD3E377}"/>
              </a:ext>
            </a:extLst>
          </p:cNvPr>
          <p:cNvSpPr/>
          <p:nvPr/>
        </p:nvSpPr>
        <p:spPr>
          <a:xfrm>
            <a:off x="17108135" y="583421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B3A79D8-B643-B24D-BC91-BD4E2A23210A}"/>
              </a:ext>
            </a:extLst>
          </p:cNvPr>
          <p:cNvSpPr/>
          <p:nvPr/>
        </p:nvSpPr>
        <p:spPr>
          <a:xfrm>
            <a:off x="17533111" y="581452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60A1582-51EE-9044-ADBF-13EE2E0F2D22}"/>
              </a:ext>
            </a:extLst>
          </p:cNvPr>
          <p:cNvSpPr/>
          <p:nvPr/>
        </p:nvSpPr>
        <p:spPr>
          <a:xfrm>
            <a:off x="17659687" y="55856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C00379-DF6E-8D4B-98BB-1DF19506AD1D}"/>
              </a:ext>
            </a:extLst>
          </p:cNvPr>
          <p:cNvSpPr/>
          <p:nvPr/>
        </p:nvSpPr>
        <p:spPr>
          <a:xfrm>
            <a:off x="17842263" y="53859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2E4C0F2-2D92-044D-A670-876A27203CE0}"/>
              </a:ext>
            </a:extLst>
          </p:cNvPr>
          <p:cNvSpPr/>
          <p:nvPr/>
        </p:nvSpPr>
        <p:spPr>
          <a:xfrm>
            <a:off x="18147063" y="553229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C0141F0-028E-F94D-A3CC-742E6AD5D5A6}"/>
              </a:ext>
            </a:extLst>
          </p:cNvPr>
          <p:cNvSpPr/>
          <p:nvPr/>
        </p:nvSpPr>
        <p:spPr>
          <a:xfrm>
            <a:off x="177241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5CE60C4-0BBE-D34E-B117-A3F0293C615F}"/>
              </a:ext>
            </a:extLst>
          </p:cNvPr>
          <p:cNvSpPr/>
          <p:nvPr/>
        </p:nvSpPr>
        <p:spPr>
          <a:xfrm>
            <a:off x="17876521" y="48092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F8A73-2D96-1B40-B10B-90018E8E133B}"/>
              </a:ext>
            </a:extLst>
          </p:cNvPr>
          <p:cNvSpPr/>
          <p:nvPr/>
        </p:nvSpPr>
        <p:spPr>
          <a:xfrm>
            <a:off x="180289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2B2335F-3F22-EA4F-ABFB-BF26F27D4B14}"/>
              </a:ext>
            </a:extLst>
          </p:cNvPr>
          <p:cNvSpPr/>
          <p:nvPr/>
        </p:nvSpPr>
        <p:spPr>
          <a:xfrm>
            <a:off x="18271321" y="470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44ED4D7-B2A3-E64E-BB29-CDB95227185E}"/>
              </a:ext>
            </a:extLst>
          </p:cNvPr>
          <p:cNvSpPr/>
          <p:nvPr/>
        </p:nvSpPr>
        <p:spPr>
          <a:xfrm>
            <a:off x="18178889" y="49897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02F622-816A-4245-BB9D-1592B32FC2DF}"/>
              </a:ext>
            </a:extLst>
          </p:cNvPr>
          <p:cNvSpPr/>
          <p:nvPr/>
        </p:nvSpPr>
        <p:spPr>
          <a:xfrm>
            <a:off x="18301323" y="52452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1395B10-8DD8-B744-BAB8-7FBAC5015E0C}"/>
              </a:ext>
            </a:extLst>
          </p:cNvPr>
          <p:cNvSpPr/>
          <p:nvPr/>
        </p:nvSpPr>
        <p:spPr>
          <a:xfrm>
            <a:off x="16851962" y="8791746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C62022-FAE6-1F4C-8335-DC33D3331F28}"/>
              </a:ext>
            </a:extLst>
          </p:cNvPr>
          <p:cNvSpPr/>
          <p:nvPr/>
        </p:nvSpPr>
        <p:spPr>
          <a:xfrm>
            <a:off x="16861324" y="11966693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D35F724-F19B-9248-87C6-17F2093F6261}"/>
              </a:ext>
            </a:extLst>
          </p:cNvPr>
          <p:cNvSpPr/>
          <p:nvPr/>
        </p:nvSpPr>
        <p:spPr>
          <a:xfrm>
            <a:off x="16861323" y="12149573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2215392-0FAD-3F42-B5B2-48CAE85C1D44}"/>
              </a:ext>
            </a:extLst>
          </p:cNvPr>
          <p:cNvSpPr/>
          <p:nvPr/>
        </p:nvSpPr>
        <p:spPr>
          <a:xfrm>
            <a:off x="16861323" y="12332453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87D3D2B-37BF-514F-9AB6-DE47EF8CA86F}"/>
              </a:ext>
            </a:extLst>
          </p:cNvPr>
          <p:cNvSpPr/>
          <p:nvPr/>
        </p:nvSpPr>
        <p:spPr>
          <a:xfrm>
            <a:off x="16858580" y="12712670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F2769A8-CF63-4847-9CA0-C14D82030273}"/>
              </a:ext>
            </a:extLst>
          </p:cNvPr>
          <p:cNvSpPr/>
          <p:nvPr/>
        </p:nvSpPr>
        <p:spPr>
          <a:xfrm>
            <a:off x="16859750" y="11582143"/>
            <a:ext cx="1123385" cy="195072"/>
          </a:xfrm>
          <a:prstGeom prst="rect">
            <a:avLst/>
          </a:prstGeom>
          <a:pattFill prst="wdDnDiag">
            <a:fgClr>
              <a:schemeClr val="accent4">
                <a:lumMod val="75000"/>
              </a:schemeClr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E05ABD-B49B-DF44-BCB4-5A86D031251B}"/>
              </a:ext>
            </a:extLst>
          </p:cNvPr>
          <p:cNvSpPr/>
          <p:nvPr/>
        </p:nvSpPr>
        <p:spPr>
          <a:xfrm>
            <a:off x="16861321" y="11008434"/>
            <a:ext cx="1123385" cy="195072"/>
          </a:xfrm>
          <a:prstGeom prst="rect">
            <a:avLst/>
          </a:prstGeom>
          <a:pattFill prst="wdDnDiag">
            <a:fgClr>
              <a:schemeClr val="accent4">
                <a:lumMod val="75000"/>
              </a:schemeClr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FF0E066-F0FE-9541-92FB-C831194473A2}"/>
              </a:ext>
            </a:extLst>
          </p:cNvPr>
          <p:cNvSpPr/>
          <p:nvPr/>
        </p:nvSpPr>
        <p:spPr>
          <a:xfrm>
            <a:off x="4870689" y="6475006"/>
            <a:ext cx="180000" cy="180000"/>
          </a:xfrm>
          <a:prstGeom prst="ellipse">
            <a:avLst/>
          </a:prstGeom>
          <a:pattFill prst="openDmnd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3E8D949-FB3E-E345-9618-87442905938C}"/>
              </a:ext>
            </a:extLst>
          </p:cNvPr>
          <p:cNvSpPr/>
          <p:nvPr/>
        </p:nvSpPr>
        <p:spPr>
          <a:xfrm>
            <a:off x="4858251" y="6789334"/>
            <a:ext cx="598661" cy="235291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69D60D7-0BB7-2646-8DBF-90E27B8764D5}"/>
              </a:ext>
            </a:extLst>
          </p:cNvPr>
          <p:cNvSpPr/>
          <p:nvPr/>
        </p:nvSpPr>
        <p:spPr>
          <a:xfrm>
            <a:off x="4872740" y="7201046"/>
            <a:ext cx="598661" cy="235291"/>
          </a:xfrm>
          <a:prstGeom prst="rect">
            <a:avLst/>
          </a:prstGeom>
          <a:pattFill prst="ltDnDiag">
            <a:fgClr>
              <a:schemeClr val="accent2">
                <a:lumMod val="60000"/>
                <a:lumOff val="4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EA14A4B-E329-2944-B101-700986B2E54D}"/>
              </a:ext>
            </a:extLst>
          </p:cNvPr>
          <p:cNvSpPr/>
          <p:nvPr/>
        </p:nvSpPr>
        <p:spPr>
          <a:xfrm>
            <a:off x="4858250" y="7589696"/>
            <a:ext cx="598661" cy="235291"/>
          </a:xfrm>
          <a:prstGeom prst="rect">
            <a:avLst/>
          </a:prstGeom>
          <a:pattFill prst="wdDnDiag">
            <a:fgClr>
              <a:schemeClr val="accent4">
                <a:lumMod val="75000"/>
              </a:schemeClr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8043DBF-F006-7749-8C53-745800BA1F8F}"/>
              </a:ext>
            </a:extLst>
          </p:cNvPr>
          <p:cNvCxnSpPr/>
          <p:nvPr/>
        </p:nvCxnSpPr>
        <p:spPr>
          <a:xfrm>
            <a:off x="11606740" y="7675597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4D5A8FB-FB92-0042-836D-6738AD0BE158}"/>
              </a:ext>
            </a:extLst>
          </p:cNvPr>
          <p:cNvCxnSpPr/>
          <p:nvPr/>
        </p:nvCxnSpPr>
        <p:spPr>
          <a:xfrm>
            <a:off x="15119638" y="7666701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Picture 244" descr="A picture containing photo&#10;&#10;Description automatically generated">
            <a:extLst>
              <a:ext uri="{FF2B5EF4-FFF2-40B4-BE49-F238E27FC236}">
                <a16:creationId xmlns:a16="http://schemas.microsoft.com/office/drawing/2014/main" id="{700A6ACF-5CDA-E549-B85E-05C6D7DB164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7" t="10998" r="9254" b="10312"/>
          <a:stretch/>
        </p:blipFill>
        <p:spPr>
          <a:xfrm>
            <a:off x="7975599" y="10303007"/>
            <a:ext cx="2147078" cy="1536580"/>
          </a:xfrm>
          <a:prstGeom prst="rect">
            <a:avLst/>
          </a:prstGeom>
        </p:spPr>
      </p:pic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46B5649-10E8-1849-9601-6F50F1991873}"/>
              </a:ext>
            </a:extLst>
          </p:cNvPr>
          <p:cNvCxnSpPr>
            <a:cxnSpLocks/>
          </p:cNvCxnSpPr>
          <p:nvPr/>
        </p:nvCxnSpPr>
        <p:spPr>
          <a:xfrm flipV="1">
            <a:off x="8821778" y="10321841"/>
            <a:ext cx="0" cy="1495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/>
              <p:nvPr/>
            </p:nvSpPr>
            <p:spPr>
              <a:xfrm>
                <a:off x="8998373" y="11847658"/>
                <a:ext cx="74723" cy="198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73" y="11847658"/>
                <a:ext cx="74723" cy="198965"/>
              </a:xfrm>
              <a:prstGeom prst="rect">
                <a:avLst/>
              </a:prstGeom>
              <a:blipFill>
                <a:blip r:embed="rId18"/>
                <a:stretch>
                  <a:fillRect l="-75000" r="-183333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DC0F69EB-04C1-F045-8418-D41BD16F4961}"/>
              </a:ext>
            </a:extLst>
          </p:cNvPr>
          <p:cNvSpPr txBox="1"/>
          <p:nvPr/>
        </p:nvSpPr>
        <p:spPr>
          <a:xfrm>
            <a:off x="8718800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A1A0535-7EE3-5A45-8977-ED0D9113AEFB}"/>
              </a:ext>
            </a:extLst>
          </p:cNvPr>
          <p:cNvCxnSpPr>
            <a:cxnSpLocks/>
          </p:cNvCxnSpPr>
          <p:nvPr/>
        </p:nvCxnSpPr>
        <p:spPr>
          <a:xfrm flipV="1">
            <a:off x="9197198" y="10332119"/>
            <a:ext cx="0" cy="1495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E51E772-68FA-2D4B-8644-7344E6AC6662}"/>
              </a:ext>
            </a:extLst>
          </p:cNvPr>
          <p:cNvSpPr txBox="1"/>
          <p:nvPr/>
        </p:nvSpPr>
        <p:spPr>
          <a:xfrm>
            <a:off x="9313321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B5404D8-9036-1B4E-89BB-5EACA9F14F5F}"/>
              </a:ext>
            </a:extLst>
          </p:cNvPr>
          <p:cNvCxnSpPr>
            <a:cxnSpLocks/>
          </p:cNvCxnSpPr>
          <p:nvPr/>
        </p:nvCxnSpPr>
        <p:spPr>
          <a:xfrm flipV="1">
            <a:off x="9442492" y="10321841"/>
            <a:ext cx="0" cy="1495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76CC6A0-C97B-B64E-B15E-0F7F0D9E924F}"/>
              </a:ext>
            </a:extLst>
          </p:cNvPr>
          <p:cNvSpPr txBox="1"/>
          <p:nvPr/>
        </p:nvSpPr>
        <p:spPr>
          <a:xfrm>
            <a:off x="9093875" y="10138508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pic>
        <p:nvPicPr>
          <p:cNvPr id="258" name="Picture 257" descr="A picture containing photo&#10;&#10;Description automatically generated">
            <a:extLst>
              <a:ext uri="{FF2B5EF4-FFF2-40B4-BE49-F238E27FC236}">
                <a16:creationId xmlns:a16="http://schemas.microsoft.com/office/drawing/2014/main" id="{8D36CF71-7446-914F-B481-A812B57823CC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6" t="12298" r="9479" b="11047"/>
          <a:stretch/>
        </p:blipFill>
        <p:spPr>
          <a:xfrm>
            <a:off x="7975599" y="12278387"/>
            <a:ext cx="2130633" cy="14968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/>
              <p:nvPr/>
            </p:nvSpPr>
            <p:spPr>
              <a:xfrm>
                <a:off x="8754776" y="13797522"/>
                <a:ext cx="1351456" cy="198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∝ (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776" y="13797522"/>
                <a:ext cx="1351456" cy="198965"/>
              </a:xfrm>
              <a:prstGeom prst="rect">
                <a:avLst/>
              </a:prstGeom>
              <a:blipFill>
                <a:blip r:embed="rId19"/>
                <a:stretch>
                  <a:fillRect b="-303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/>
              <p:nvPr/>
            </p:nvSpPr>
            <p:spPr>
              <a:xfrm>
                <a:off x="13182032" y="13007731"/>
                <a:ext cx="3326079" cy="985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2032" y="13007731"/>
                <a:ext cx="3326079" cy="985013"/>
              </a:xfrm>
              <a:prstGeom prst="rect">
                <a:avLst/>
              </a:prstGeom>
              <a:blipFill>
                <a:blip r:embed="rId20"/>
                <a:stretch>
                  <a:fillRect r="-547" b="-24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Elbow 226">
            <a:extLst>
              <a:ext uri="{FF2B5EF4-FFF2-40B4-BE49-F238E27FC236}">
                <a16:creationId xmlns:a16="http://schemas.microsoft.com/office/drawing/2014/main" id="{1373C230-66FD-AD49-B042-513DF93D165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9557896" y="11075598"/>
            <a:ext cx="1740986" cy="4303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33">
            <a:extLst>
              <a:ext uri="{FF2B5EF4-FFF2-40B4-BE49-F238E27FC236}">
                <a16:creationId xmlns:a16="http://schemas.microsoft.com/office/drawing/2014/main" id="{F7B5AB0E-4EED-114F-B933-BC6486A0F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7897" y="12980448"/>
            <a:ext cx="1927937" cy="326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19BA789-7C75-9F41-B87A-52F2B0FD1DF5}"/>
              </a:ext>
            </a:extLst>
          </p:cNvPr>
          <p:cNvCxnSpPr>
            <a:cxnSpLocks/>
          </p:cNvCxnSpPr>
          <p:nvPr/>
        </p:nvCxnSpPr>
        <p:spPr>
          <a:xfrm flipV="1">
            <a:off x="9337954" y="12302513"/>
            <a:ext cx="0" cy="149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9439F3D-A274-764E-B688-4837C9803936}"/>
              </a:ext>
            </a:extLst>
          </p:cNvPr>
          <p:cNvSpPr txBox="1"/>
          <p:nvPr/>
        </p:nvSpPr>
        <p:spPr>
          <a:xfrm>
            <a:off x="9211120" y="12064026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B6AE1FC-1678-B24F-B9D1-D75A28EC4F8A}"/>
              </a:ext>
            </a:extLst>
          </p:cNvPr>
          <p:cNvSpPr/>
          <p:nvPr/>
        </p:nvSpPr>
        <p:spPr>
          <a:xfrm>
            <a:off x="13160767" y="11983811"/>
            <a:ext cx="1116000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/>
              <p:nvPr/>
            </p:nvSpPr>
            <p:spPr>
              <a:xfrm>
                <a:off x="14872228" y="9893915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228" y="9893915"/>
                <a:ext cx="1398351" cy="577081"/>
              </a:xfrm>
              <a:prstGeom prst="rect">
                <a:avLst/>
              </a:prstGeom>
              <a:blipFill>
                <a:blip r:embed="rId2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/>
              <p:nvPr/>
            </p:nvSpPr>
            <p:spPr>
              <a:xfrm>
                <a:off x="12600354" y="11599926"/>
                <a:ext cx="488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354" y="11599926"/>
                <a:ext cx="488339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Brace 267">
            <a:extLst>
              <a:ext uri="{FF2B5EF4-FFF2-40B4-BE49-F238E27FC236}">
                <a16:creationId xmlns:a16="http://schemas.microsoft.com/office/drawing/2014/main" id="{1F74E0AF-0A78-C649-BB5E-1FEB3972EBDB}"/>
              </a:ext>
            </a:extLst>
          </p:cNvPr>
          <p:cNvSpPr/>
          <p:nvPr/>
        </p:nvSpPr>
        <p:spPr>
          <a:xfrm>
            <a:off x="12417936" y="10493429"/>
            <a:ext cx="212565" cy="258905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/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blipFill>
                <a:blip r:embed="rId2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/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blipFill>
                <a:blip r:embed="rId2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/>
              <p:nvPr/>
            </p:nvSpPr>
            <p:spPr>
              <a:xfrm>
                <a:off x="5538325" y="7182080"/>
                <a:ext cx="2993384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5" y="7182080"/>
                <a:ext cx="2993384" cy="274627"/>
              </a:xfrm>
              <a:prstGeom prst="rect">
                <a:avLst/>
              </a:prstGeom>
              <a:blipFill>
                <a:blip r:embed="rId2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/>
              <p:nvPr/>
            </p:nvSpPr>
            <p:spPr>
              <a:xfrm>
                <a:off x="5545018" y="7596867"/>
                <a:ext cx="2791405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18" y="7596867"/>
                <a:ext cx="2791405" cy="274627"/>
              </a:xfrm>
              <a:prstGeom prst="rect">
                <a:avLst/>
              </a:prstGeom>
              <a:blipFill>
                <a:blip r:embed="rId2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ight Brace 272">
            <a:extLst>
              <a:ext uri="{FF2B5EF4-FFF2-40B4-BE49-F238E27FC236}">
                <a16:creationId xmlns:a16="http://schemas.microsoft.com/office/drawing/2014/main" id="{95EA3A37-444A-F444-87E1-07409D7A9546}"/>
              </a:ext>
            </a:extLst>
          </p:cNvPr>
          <p:cNvSpPr/>
          <p:nvPr/>
        </p:nvSpPr>
        <p:spPr>
          <a:xfrm>
            <a:off x="16000085" y="10483987"/>
            <a:ext cx="212565" cy="129019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/>
              <p:nvPr/>
            </p:nvSpPr>
            <p:spPr>
              <a:xfrm>
                <a:off x="16156353" y="10939622"/>
                <a:ext cx="783869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353" y="10939622"/>
                <a:ext cx="783869" cy="394532"/>
              </a:xfrm>
              <a:prstGeom prst="rect">
                <a:avLst/>
              </a:prstGeom>
              <a:blipFill>
                <a:blip r:embed="rId29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/>
              <p:nvPr/>
            </p:nvSpPr>
            <p:spPr>
              <a:xfrm>
                <a:off x="4960689" y="10328846"/>
                <a:ext cx="2797817" cy="22230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node is assigned a score and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ranking defined by its score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– C are randomly selected to have a score close to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remaining nodes (D) are given a lower score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89" y="10328846"/>
                <a:ext cx="2797817" cy="2223044"/>
              </a:xfrm>
              <a:prstGeom prst="rect">
                <a:avLst/>
              </a:prstGeom>
              <a:blipFill>
                <a:blip r:embed="rId30"/>
                <a:stretch>
                  <a:fillRect b="-10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4BF9AD2-53A1-1D4B-ABB2-87178F0B2BD5}"/>
              </a:ext>
            </a:extLst>
          </p:cNvPr>
          <p:cNvSpPr/>
          <p:nvPr/>
        </p:nvSpPr>
        <p:spPr>
          <a:xfrm>
            <a:off x="3438152" y="2210412"/>
            <a:ext cx="32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Work_Queue_Management.png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90AB6B5-BE12-BD4B-A74F-25AFB012297F}"/>
              </a:ext>
            </a:extLst>
          </p:cNvPr>
          <p:cNvCxnSpPr>
            <a:cxnSpLocks/>
          </p:cNvCxnSpPr>
          <p:nvPr/>
        </p:nvCxnSpPr>
        <p:spPr>
          <a:xfrm>
            <a:off x="9497670" y="9173689"/>
            <a:ext cx="933826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/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/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26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E3C57"/>
      </a:accent1>
      <a:accent2>
        <a:srgbClr val="78D2E6"/>
      </a:accent2>
      <a:accent3>
        <a:srgbClr val="DE4661"/>
      </a:accent3>
      <a:accent4>
        <a:srgbClr val="E39EBE"/>
      </a:accent4>
      <a:accent5>
        <a:srgbClr val="FABC57"/>
      </a:accent5>
      <a:accent6>
        <a:srgbClr val="70AD47"/>
      </a:accent6>
      <a:hlink>
        <a:srgbClr val="78D2E6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1417</TotalTime>
  <Words>1493</Words>
  <Application>Microsoft Macintosh PowerPoint</Application>
  <PresentationFormat>Custom</PresentationFormat>
  <Paragraphs>292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Bernat</dc:creator>
  <cp:lastModifiedBy>Pauline Bernat</cp:lastModifiedBy>
  <cp:revision>38</cp:revision>
  <dcterms:created xsi:type="dcterms:W3CDTF">2019-05-24T14:37:14Z</dcterms:created>
  <dcterms:modified xsi:type="dcterms:W3CDTF">2019-06-26T09:32:15Z</dcterms:modified>
</cp:coreProperties>
</file>