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66" d="100"/>
          <a:sy n="66" d="100"/>
        </p:scale>
        <p:origin x="12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10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42AA78-94EE-094E-8279-2B951C3D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8" t="1544" r="457" b="1718"/>
          <a:stretch/>
        </p:blipFill>
        <p:spPr>
          <a:xfrm>
            <a:off x="7186612" y="3514725"/>
            <a:ext cx="11029951" cy="70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3FD82D-DCDF-4D3B-ACF7-93DAA3ADFB6F}"/>
              </a:ext>
            </a:extLst>
          </p:cNvPr>
          <p:cNvCxnSpPr/>
          <p:nvPr/>
        </p:nvCxnSpPr>
        <p:spPr>
          <a:xfrm>
            <a:off x="11778245" y="2727370"/>
            <a:ext cx="37535" cy="725694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139CDC8-C039-4CEC-B1AE-85348D8BA782}"/>
              </a:ext>
            </a:extLst>
          </p:cNvPr>
          <p:cNvCxnSpPr>
            <a:cxnSpLocks/>
          </p:cNvCxnSpPr>
          <p:nvPr/>
        </p:nvCxnSpPr>
        <p:spPr>
          <a:xfrm>
            <a:off x="9752868" y="2804101"/>
            <a:ext cx="9435" cy="714808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4E46F-CE67-43B1-80BB-A3570EB8410E}"/>
              </a:ext>
            </a:extLst>
          </p:cNvPr>
          <p:cNvCxnSpPr>
            <a:cxnSpLocks/>
          </p:cNvCxnSpPr>
          <p:nvPr/>
        </p:nvCxnSpPr>
        <p:spPr>
          <a:xfrm>
            <a:off x="7361222" y="2764877"/>
            <a:ext cx="18062" cy="712103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2DD3EC-2679-4FF4-A82D-7A2B62912186}"/>
              </a:ext>
            </a:extLst>
          </p:cNvPr>
          <p:cNvCxnSpPr>
            <a:cxnSpLocks/>
          </p:cNvCxnSpPr>
          <p:nvPr/>
        </p:nvCxnSpPr>
        <p:spPr>
          <a:xfrm>
            <a:off x="13732026" y="2781801"/>
            <a:ext cx="71371" cy="710410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F96074-4B9E-441F-A7B7-B1DDC3B57234}"/>
              </a:ext>
            </a:extLst>
          </p:cNvPr>
          <p:cNvCxnSpPr>
            <a:cxnSpLocks/>
          </p:cNvCxnSpPr>
          <p:nvPr/>
        </p:nvCxnSpPr>
        <p:spPr>
          <a:xfrm>
            <a:off x="15343345" y="2771251"/>
            <a:ext cx="50469" cy="711465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1891263" y="10043367"/>
            <a:ext cx="5023532" cy="24034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tx1">
              <a:alpha val="0"/>
            </a:schemeClr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188473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160055" y="10397846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782219" y="10387973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420977" y="10380905"/>
            <a:ext cx="1345144" cy="181801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559437" y="4007703"/>
            <a:ext cx="1857864" cy="1355048"/>
          </a:xfrm>
          <a:prstGeom prst="can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rot="16200000" flipH="1">
            <a:off x="10759958" y="6400295"/>
            <a:ext cx="4512407" cy="277373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606034" cy="69345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3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  <a:effectLst>
          <a:outerShdw blurRad="50800" dist="50800" dir="5400000" algn="ctr" rotWithShape="0">
            <a:schemeClr val="tx1"/>
          </a:outerShdw>
        </a:effectLst>
      </a:spPr>
      <a:bodyPr rtlCol="0" anchor="ctr"/>
      <a:lstStyle>
        <a:defPPr algn="ctr">
          <a:defRPr dirty="0">
            <a:latin typeface="Calibri" charset="0"/>
            <a:ea typeface="Calibri" charset="0"/>
            <a:cs typeface="Calibr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691</Words>
  <Application>Microsoft Macintosh PowerPoint</Application>
  <PresentationFormat>Custom</PresentationFormat>
  <Paragraphs>188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25</cp:revision>
  <dcterms:created xsi:type="dcterms:W3CDTF">2019-05-24T14:28:02Z</dcterms:created>
  <dcterms:modified xsi:type="dcterms:W3CDTF">2019-06-17T15:42:56Z</dcterms:modified>
</cp:coreProperties>
</file>