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</p:sldIdLst>
  <p:sldSz cx="22993350" cy="17657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94"/>
  </p:normalViewPr>
  <p:slideViewPr>
    <p:cSldViewPr snapToGrid="0" snapToObjects="1">
      <p:cViewPr>
        <p:scale>
          <a:sx n="65" d="100"/>
          <a:sy n="65" d="100"/>
        </p:scale>
        <p:origin x="-536" y="-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4501" y="2889825"/>
            <a:ext cx="19544348" cy="6147517"/>
          </a:xfrm>
        </p:spPr>
        <p:txBody>
          <a:bodyPr anchor="b"/>
          <a:lstStyle>
            <a:lvl1pPr algn="ctr">
              <a:defRPr sz="1508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74169" y="9274414"/>
            <a:ext cx="17245013" cy="4263204"/>
          </a:xfrm>
        </p:spPr>
        <p:txBody>
          <a:bodyPr/>
          <a:lstStyle>
            <a:lvl1pPr marL="0" indent="0" algn="ctr">
              <a:buNone/>
              <a:defRPr sz="6035"/>
            </a:lvl1pPr>
            <a:lvl2pPr marL="1149675" indent="0" algn="ctr">
              <a:buNone/>
              <a:defRPr sz="5029"/>
            </a:lvl2pPr>
            <a:lvl3pPr marL="2299350" indent="0" algn="ctr">
              <a:buNone/>
              <a:defRPr sz="4526"/>
            </a:lvl3pPr>
            <a:lvl4pPr marL="3449025" indent="0" algn="ctr">
              <a:buNone/>
              <a:defRPr sz="4023"/>
            </a:lvl4pPr>
            <a:lvl5pPr marL="4598700" indent="0" algn="ctr">
              <a:buNone/>
              <a:defRPr sz="4023"/>
            </a:lvl5pPr>
            <a:lvl6pPr marL="5748376" indent="0" algn="ctr">
              <a:buNone/>
              <a:defRPr sz="4023"/>
            </a:lvl6pPr>
            <a:lvl7pPr marL="6898051" indent="0" algn="ctr">
              <a:buNone/>
              <a:defRPr sz="4023"/>
            </a:lvl7pPr>
            <a:lvl8pPr marL="8047726" indent="0" algn="ctr">
              <a:buNone/>
              <a:defRPr sz="4023"/>
            </a:lvl8pPr>
            <a:lvl9pPr marL="9197401" indent="0" algn="ctr">
              <a:buNone/>
              <a:defRPr sz="402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9E602-F0C0-A341-BA27-94B3C88CB2CA}" type="datetimeFigureOut">
              <a:rPr lang="en-US" smtClean="0"/>
              <a:t>6/17/19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A4D13-98B9-3E43-9C1A-7DC496CB1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672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9E602-F0C0-A341-BA27-94B3C88CB2CA}" type="datetimeFigureOut">
              <a:rPr lang="en-US" smtClean="0"/>
              <a:t>6/17/19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A4D13-98B9-3E43-9C1A-7DC496CB1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98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6454617" y="940112"/>
            <a:ext cx="4957941" cy="149641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80794" y="940112"/>
            <a:ext cx="14586406" cy="149641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9E602-F0C0-A341-BA27-94B3C88CB2CA}" type="datetimeFigureOut">
              <a:rPr lang="en-US" smtClean="0"/>
              <a:t>6/17/19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A4D13-98B9-3E43-9C1A-7DC496CB1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287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9E602-F0C0-A341-BA27-94B3C88CB2CA}" type="datetimeFigureOut">
              <a:rPr lang="en-US" smtClean="0"/>
              <a:t>6/17/19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A4D13-98B9-3E43-9C1A-7DC496CB1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425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8819" y="4402183"/>
            <a:ext cx="19831764" cy="7345138"/>
          </a:xfrm>
        </p:spPr>
        <p:txBody>
          <a:bodyPr anchor="b"/>
          <a:lstStyle>
            <a:lvl1pPr>
              <a:defRPr sz="1508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8819" y="11816809"/>
            <a:ext cx="19831764" cy="3862634"/>
          </a:xfrm>
        </p:spPr>
        <p:txBody>
          <a:bodyPr/>
          <a:lstStyle>
            <a:lvl1pPr marL="0" indent="0">
              <a:buNone/>
              <a:defRPr sz="6035">
                <a:solidFill>
                  <a:schemeClr val="tx1"/>
                </a:solidFill>
              </a:defRPr>
            </a:lvl1pPr>
            <a:lvl2pPr marL="1149675" indent="0">
              <a:buNone/>
              <a:defRPr sz="5029">
                <a:solidFill>
                  <a:schemeClr val="tx1">
                    <a:tint val="75000"/>
                  </a:schemeClr>
                </a:solidFill>
              </a:defRPr>
            </a:lvl2pPr>
            <a:lvl3pPr marL="2299350" indent="0">
              <a:buNone/>
              <a:defRPr sz="4526">
                <a:solidFill>
                  <a:schemeClr val="tx1">
                    <a:tint val="75000"/>
                  </a:schemeClr>
                </a:solidFill>
              </a:defRPr>
            </a:lvl3pPr>
            <a:lvl4pPr marL="3449025" indent="0">
              <a:buNone/>
              <a:defRPr sz="4023">
                <a:solidFill>
                  <a:schemeClr val="tx1">
                    <a:tint val="75000"/>
                  </a:schemeClr>
                </a:solidFill>
              </a:defRPr>
            </a:lvl4pPr>
            <a:lvl5pPr marL="4598700" indent="0">
              <a:buNone/>
              <a:defRPr sz="4023">
                <a:solidFill>
                  <a:schemeClr val="tx1">
                    <a:tint val="75000"/>
                  </a:schemeClr>
                </a:solidFill>
              </a:defRPr>
            </a:lvl5pPr>
            <a:lvl6pPr marL="5748376" indent="0">
              <a:buNone/>
              <a:defRPr sz="4023">
                <a:solidFill>
                  <a:schemeClr val="tx1">
                    <a:tint val="75000"/>
                  </a:schemeClr>
                </a:solidFill>
              </a:defRPr>
            </a:lvl6pPr>
            <a:lvl7pPr marL="6898051" indent="0">
              <a:buNone/>
              <a:defRPr sz="4023">
                <a:solidFill>
                  <a:schemeClr val="tx1">
                    <a:tint val="75000"/>
                  </a:schemeClr>
                </a:solidFill>
              </a:defRPr>
            </a:lvl7pPr>
            <a:lvl8pPr marL="8047726" indent="0">
              <a:buNone/>
              <a:defRPr sz="4023">
                <a:solidFill>
                  <a:schemeClr val="tx1">
                    <a:tint val="75000"/>
                  </a:schemeClr>
                </a:solidFill>
              </a:defRPr>
            </a:lvl8pPr>
            <a:lvl9pPr marL="9197401" indent="0">
              <a:buNone/>
              <a:defRPr sz="40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9E602-F0C0-A341-BA27-94B3C88CB2CA}" type="datetimeFigureOut">
              <a:rPr lang="en-US" smtClean="0"/>
              <a:t>6/17/19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A4D13-98B9-3E43-9C1A-7DC496CB1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618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0793" y="4700562"/>
            <a:ext cx="9772174" cy="112036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640383" y="4700562"/>
            <a:ext cx="9772174" cy="112036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9E602-F0C0-A341-BA27-94B3C88CB2CA}" type="datetimeFigureOut">
              <a:rPr lang="en-US" smtClean="0"/>
              <a:t>6/17/19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A4D13-98B9-3E43-9C1A-7DC496CB1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703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3788" y="940116"/>
            <a:ext cx="19831764" cy="34130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790" y="4328606"/>
            <a:ext cx="9727263" cy="2121383"/>
          </a:xfrm>
        </p:spPr>
        <p:txBody>
          <a:bodyPr anchor="b"/>
          <a:lstStyle>
            <a:lvl1pPr marL="0" indent="0">
              <a:buNone/>
              <a:defRPr sz="6035" b="1"/>
            </a:lvl1pPr>
            <a:lvl2pPr marL="1149675" indent="0">
              <a:buNone/>
              <a:defRPr sz="5029" b="1"/>
            </a:lvl2pPr>
            <a:lvl3pPr marL="2299350" indent="0">
              <a:buNone/>
              <a:defRPr sz="4526" b="1"/>
            </a:lvl3pPr>
            <a:lvl4pPr marL="3449025" indent="0">
              <a:buNone/>
              <a:defRPr sz="4023" b="1"/>
            </a:lvl4pPr>
            <a:lvl5pPr marL="4598700" indent="0">
              <a:buNone/>
              <a:defRPr sz="4023" b="1"/>
            </a:lvl5pPr>
            <a:lvl6pPr marL="5748376" indent="0">
              <a:buNone/>
              <a:defRPr sz="4023" b="1"/>
            </a:lvl6pPr>
            <a:lvl7pPr marL="6898051" indent="0">
              <a:buNone/>
              <a:defRPr sz="4023" b="1"/>
            </a:lvl7pPr>
            <a:lvl8pPr marL="8047726" indent="0">
              <a:buNone/>
              <a:defRPr sz="4023" b="1"/>
            </a:lvl8pPr>
            <a:lvl9pPr marL="9197401" indent="0">
              <a:buNone/>
              <a:defRPr sz="40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790" y="6449989"/>
            <a:ext cx="9727263" cy="94869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640385" y="4328606"/>
            <a:ext cx="9775169" cy="2121383"/>
          </a:xfrm>
        </p:spPr>
        <p:txBody>
          <a:bodyPr anchor="b"/>
          <a:lstStyle>
            <a:lvl1pPr marL="0" indent="0">
              <a:buNone/>
              <a:defRPr sz="6035" b="1"/>
            </a:lvl1pPr>
            <a:lvl2pPr marL="1149675" indent="0">
              <a:buNone/>
              <a:defRPr sz="5029" b="1"/>
            </a:lvl2pPr>
            <a:lvl3pPr marL="2299350" indent="0">
              <a:buNone/>
              <a:defRPr sz="4526" b="1"/>
            </a:lvl3pPr>
            <a:lvl4pPr marL="3449025" indent="0">
              <a:buNone/>
              <a:defRPr sz="4023" b="1"/>
            </a:lvl4pPr>
            <a:lvl5pPr marL="4598700" indent="0">
              <a:buNone/>
              <a:defRPr sz="4023" b="1"/>
            </a:lvl5pPr>
            <a:lvl6pPr marL="5748376" indent="0">
              <a:buNone/>
              <a:defRPr sz="4023" b="1"/>
            </a:lvl6pPr>
            <a:lvl7pPr marL="6898051" indent="0">
              <a:buNone/>
              <a:defRPr sz="4023" b="1"/>
            </a:lvl7pPr>
            <a:lvl8pPr marL="8047726" indent="0">
              <a:buNone/>
              <a:defRPr sz="4023" b="1"/>
            </a:lvl8pPr>
            <a:lvl9pPr marL="9197401" indent="0">
              <a:buNone/>
              <a:defRPr sz="40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640385" y="6449989"/>
            <a:ext cx="9775169" cy="94869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9E602-F0C0-A341-BA27-94B3C88CB2CA}" type="datetimeFigureOut">
              <a:rPr lang="en-US" smtClean="0"/>
              <a:t>6/17/19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A4D13-98B9-3E43-9C1A-7DC496CB1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541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9E602-F0C0-A341-BA27-94B3C88CB2CA}" type="datetimeFigureOut">
              <a:rPr lang="en-US" smtClean="0"/>
              <a:t>6/17/19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A4D13-98B9-3E43-9C1A-7DC496CB1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895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9E602-F0C0-A341-BA27-94B3C88CB2CA}" type="datetimeFigureOut">
              <a:rPr lang="en-US" smtClean="0"/>
              <a:t>6/17/19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A4D13-98B9-3E43-9C1A-7DC496CB1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558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3788" y="1177184"/>
            <a:ext cx="7415954" cy="4120145"/>
          </a:xfrm>
        </p:spPr>
        <p:txBody>
          <a:bodyPr anchor="b"/>
          <a:lstStyle>
            <a:lvl1pPr>
              <a:defRPr sz="80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75169" y="2542395"/>
            <a:ext cx="11640383" cy="12548457"/>
          </a:xfrm>
        </p:spPr>
        <p:txBody>
          <a:bodyPr/>
          <a:lstStyle>
            <a:lvl1pPr>
              <a:defRPr sz="8047"/>
            </a:lvl1pPr>
            <a:lvl2pPr>
              <a:defRPr sz="7041"/>
            </a:lvl2pPr>
            <a:lvl3pPr>
              <a:defRPr sz="6035"/>
            </a:lvl3pPr>
            <a:lvl4pPr>
              <a:defRPr sz="5029"/>
            </a:lvl4pPr>
            <a:lvl5pPr>
              <a:defRPr sz="5029"/>
            </a:lvl5pPr>
            <a:lvl6pPr>
              <a:defRPr sz="5029"/>
            </a:lvl6pPr>
            <a:lvl7pPr>
              <a:defRPr sz="5029"/>
            </a:lvl7pPr>
            <a:lvl8pPr>
              <a:defRPr sz="5029"/>
            </a:lvl8pPr>
            <a:lvl9pPr>
              <a:defRPr sz="502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83788" y="5297329"/>
            <a:ext cx="7415954" cy="9813957"/>
          </a:xfrm>
        </p:spPr>
        <p:txBody>
          <a:bodyPr/>
          <a:lstStyle>
            <a:lvl1pPr marL="0" indent="0">
              <a:buNone/>
              <a:defRPr sz="4023"/>
            </a:lvl1pPr>
            <a:lvl2pPr marL="1149675" indent="0">
              <a:buNone/>
              <a:defRPr sz="3520"/>
            </a:lvl2pPr>
            <a:lvl3pPr marL="2299350" indent="0">
              <a:buNone/>
              <a:defRPr sz="3018"/>
            </a:lvl3pPr>
            <a:lvl4pPr marL="3449025" indent="0">
              <a:buNone/>
              <a:defRPr sz="2515"/>
            </a:lvl4pPr>
            <a:lvl5pPr marL="4598700" indent="0">
              <a:buNone/>
              <a:defRPr sz="2515"/>
            </a:lvl5pPr>
            <a:lvl6pPr marL="5748376" indent="0">
              <a:buNone/>
              <a:defRPr sz="2515"/>
            </a:lvl6pPr>
            <a:lvl7pPr marL="6898051" indent="0">
              <a:buNone/>
              <a:defRPr sz="2515"/>
            </a:lvl7pPr>
            <a:lvl8pPr marL="8047726" indent="0">
              <a:buNone/>
              <a:defRPr sz="2515"/>
            </a:lvl8pPr>
            <a:lvl9pPr marL="9197401" indent="0">
              <a:buNone/>
              <a:defRPr sz="251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9E602-F0C0-A341-BA27-94B3C88CB2CA}" type="datetimeFigureOut">
              <a:rPr lang="en-US" smtClean="0"/>
              <a:t>6/17/19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A4D13-98B9-3E43-9C1A-7DC496CB1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617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3788" y="1177184"/>
            <a:ext cx="7415954" cy="4120145"/>
          </a:xfrm>
        </p:spPr>
        <p:txBody>
          <a:bodyPr anchor="b"/>
          <a:lstStyle>
            <a:lvl1pPr>
              <a:defRPr sz="80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775169" y="2542395"/>
            <a:ext cx="11640383" cy="12548457"/>
          </a:xfrm>
        </p:spPr>
        <p:txBody>
          <a:bodyPr anchor="t"/>
          <a:lstStyle>
            <a:lvl1pPr marL="0" indent="0">
              <a:buNone/>
              <a:defRPr sz="8047"/>
            </a:lvl1pPr>
            <a:lvl2pPr marL="1149675" indent="0">
              <a:buNone/>
              <a:defRPr sz="7041"/>
            </a:lvl2pPr>
            <a:lvl3pPr marL="2299350" indent="0">
              <a:buNone/>
              <a:defRPr sz="6035"/>
            </a:lvl3pPr>
            <a:lvl4pPr marL="3449025" indent="0">
              <a:buNone/>
              <a:defRPr sz="5029"/>
            </a:lvl4pPr>
            <a:lvl5pPr marL="4598700" indent="0">
              <a:buNone/>
              <a:defRPr sz="5029"/>
            </a:lvl5pPr>
            <a:lvl6pPr marL="5748376" indent="0">
              <a:buNone/>
              <a:defRPr sz="5029"/>
            </a:lvl6pPr>
            <a:lvl7pPr marL="6898051" indent="0">
              <a:buNone/>
              <a:defRPr sz="5029"/>
            </a:lvl7pPr>
            <a:lvl8pPr marL="8047726" indent="0">
              <a:buNone/>
              <a:defRPr sz="5029"/>
            </a:lvl8pPr>
            <a:lvl9pPr marL="9197401" indent="0">
              <a:buNone/>
              <a:defRPr sz="502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83788" y="5297329"/>
            <a:ext cx="7415954" cy="9813957"/>
          </a:xfrm>
        </p:spPr>
        <p:txBody>
          <a:bodyPr/>
          <a:lstStyle>
            <a:lvl1pPr marL="0" indent="0">
              <a:buNone/>
              <a:defRPr sz="4023"/>
            </a:lvl1pPr>
            <a:lvl2pPr marL="1149675" indent="0">
              <a:buNone/>
              <a:defRPr sz="3520"/>
            </a:lvl2pPr>
            <a:lvl3pPr marL="2299350" indent="0">
              <a:buNone/>
              <a:defRPr sz="3018"/>
            </a:lvl3pPr>
            <a:lvl4pPr marL="3449025" indent="0">
              <a:buNone/>
              <a:defRPr sz="2515"/>
            </a:lvl4pPr>
            <a:lvl5pPr marL="4598700" indent="0">
              <a:buNone/>
              <a:defRPr sz="2515"/>
            </a:lvl5pPr>
            <a:lvl6pPr marL="5748376" indent="0">
              <a:buNone/>
              <a:defRPr sz="2515"/>
            </a:lvl6pPr>
            <a:lvl7pPr marL="6898051" indent="0">
              <a:buNone/>
              <a:defRPr sz="2515"/>
            </a:lvl7pPr>
            <a:lvl8pPr marL="8047726" indent="0">
              <a:buNone/>
              <a:defRPr sz="2515"/>
            </a:lvl8pPr>
            <a:lvl9pPr marL="9197401" indent="0">
              <a:buNone/>
              <a:defRPr sz="251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9E602-F0C0-A341-BA27-94B3C88CB2CA}" type="datetimeFigureOut">
              <a:rPr lang="en-US" smtClean="0"/>
              <a:t>6/17/19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A4D13-98B9-3E43-9C1A-7DC496CB1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811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80793" y="940116"/>
            <a:ext cx="19831764" cy="34130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0793" y="4700562"/>
            <a:ext cx="19831764" cy="11203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80793" y="16366134"/>
            <a:ext cx="5173504" cy="940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01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C9E602-F0C0-A341-BA27-94B3C88CB2CA}" type="datetimeFigureOut">
              <a:rPr lang="en-US" smtClean="0"/>
              <a:t>6/17/19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6547" y="16366134"/>
            <a:ext cx="7760256" cy="940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01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239053" y="16366134"/>
            <a:ext cx="5173504" cy="940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01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0A4D13-98B9-3E43-9C1A-7DC496CB1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766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299350" rtl="0" eaLnBrk="1" latinLnBrk="0" hangingPunct="1">
        <a:lnSpc>
          <a:spcPct val="90000"/>
        </a:lnSpc>
        <a:spcBef>
          <a:spcPct val="0"/>
        </a:spcBef>
        <a:buNone/>
        <a:defRPr sz="110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74838" indent="-574838" algn="l" defTabSz="2299350" rtl="0" eaLnBrk="1" latinLnBrk="0" hangingPunct="1">
        <a:lnSpc>
          <a:spcPct val="90000"/>
        </a:lnSpc>
        <a:spcBef>
          <a:spcPts val="2515"/>
        </a:spcBef>
        <a:buFont typeface="Arial" panose="020B0604020202020204" pitchFamily="34" charset="0"/>
        <a:buChar char="•"/>
        <a:defRPr sz="7041" kern="1200">
          <a:solidFill>
            <a:schemeClr val="tx1"/>
          </a:solidFill>
          <a:latin typeface="+mn-lt"/>
          <a:ea typeface="+mn-ea"/>
          <a:cs typeface="+mn-cs"/>
        </a:defRPr>
      </a:lvl1pPr>
      <a:lvl2pPr marL="1724513" indent="-574838" algn="l" defTabSz="2299350" rtl="0" eaLnBrk="1" latinLnBrk="0" hangingPunct="1">
        <a:lnSpc>
          <a:spcPct val="90000"/>
        </a:lnSpc>
        <a:spcBef>
          <a:spcPts val="1257"/>
        </a:spcBef>
        <a:buFont typeface="Arial" panose="020B0604020202020204" pitchFamily="34" charset="0"/>
        <a:buChar char="•"/>
        <a:defRPr sz="6035" kern="1200">
          <a:solidFill>
            <a:schemeClr val="tx1"/>
          </a:solidFill>
          <a:latin typeface="+mn-lt"/>
          <a:ea typeface="+mn-ea"/>
          <a:cs typeface="+mn-cs"/>
        </a:defRPr>
      </a:lvl2pPr>
      <a:lvl3pPr marL="2874188" indent="-574838" algn="l" defTabSz="2299350" rtl="0" eaLnBrk="1" latinLnBrk="0" hangingPunct="1">
        <a:lnSpc>
          <a:spcPct val="90000"/>
        </a:lnSpc>
        <a:spcBef>
          <a:spcPts val="1257"/>
        </a:spcBef>
        <a:buFont typeface="Arial" panose="020B0604020202020204" pitchFamily="34" charset="0"/>
        <a:buChar char="•"/>
        <a:defRPr sz="5029" kern="1200">
          <a:solidFill>
            <a:schemeClr val="tx1"/>
          </a:solidFill>
          <a:latin typeface="+mn-lt"/>
          <a:ea typeface="+mn-ea"/>
          <a:cs typeface="+mn-cs"/>
        </a:defRPr>
      </a:lvl3pPr>
      <a:lvl4pPr marL="4023863" indent="-574838" algn="l" defTabSz="2299350" rtl="0" eaLnBrk="1" latinLnBrk="0" hangingPunct="1">
        <a:lnSpc>
          <a:spcPct val="90000"/>
        </a:lnSpc>
        <a:spcBef>
          <a:spcPts val="1257"/>
        </a:spcBef>
        <a:buFont typeface="Arial" panose="020B0604020202020204" pitchFamily="34" charset="0"/>
        <a:buChar char="•"/>
        <a:defRPr sz="4526" kern="1200">
          <a:solidFill>
            <a:schemeClr val="tx1"/>
          </a:solidFill>
          <a:latin typeface="+mn-lt"/>
          <a:ea typeface="+mn-ea"/>
          <a:cs typeface="+mn-cs"/>
        </a:defRPr>
      </a:lvl4pPr>
      <a:lvl5pPr marL="5173538" indent="-574838" algn="l" defTabSz="2299350" rtl="0" eaLnBrk="1" latinLnBrk="0" hangingPunct="1">
        <a:lnSpc>
          <a:spcPct val="90000"/>
        </a:lnSpc>
        <a:spcBef>
          <a:spcPts val="1257"/>
        </a:spcBef>
        <a:buFont typeface="Arial" panose="020B0604020202020204" pitchFamily="34" charset="0"/>
        <a:buChar char="•"/>
        <a:defRPr sz="4526" kern="1200">
          <a:solidFill>
            <a:schemeClr val="tx1"/>
          </a:solidFill>
          <a:latin typeface="+mn-lt"/>
          <a:ea typeface="+mn-ea"/>
          <a:cs typeface="+mn-cs"/>
        </a:defRPr>
      </a:lvl5pPr>
      <a:lvl6pPr marL="6323213" indent="-574838" algn="l" defTabSz="2299350" rtl="0" eaLnBrk="1" latinLnBrk="0" hangingPunct="1">
        <a:lnSpc>
          <a:spcPct val="90000"/>
        </a:lnSpc>
        <a:spcBef>
          <a:spcPts val="1257"/>
        </a:spcBef>
        <a:buFont typeface="Arial" panose="020B0604020202020204" pitchFamily="34" charset="0"/>
        <a:buChar char="•"/>
        <a:defRPr sz="4526" kern="1200">
          <a:solidFill>
            <a:schemeClr val="tx1"/>
          </a:solidFill>
          <a:latin typeface="+mn-lt"/>
          <a:ea typeface="+mn-ea"/>
          <a:cs typeface="+mn-cs"/>
        </a:defRPr>
      </a:lvl6pPr>
      <a:lvl7pPr marL="7472888" indent="-574838" algn="l" defTabSz="2299350" rtl="0" eaLnBrk="1" latinLnBrk="0" hangingPunct="1">
        <a:lnSpc>
          <a:spcPct val="90000"/>
        </a:lnSpc>
        <a:spcBef>
          <a:spcPts val="1257"/>
        </a:spcBef>
        <a:buFont typeface="Arial" panose="020B0604020202020204" pitchFamily="34" charset="0"/>
        <a:buChar char="•"/>
        <a:defRPr sz="4526" kern="1200">
          <a:solidFill>
            <a:schemeClr val="tx1"/>
          </a:solidFill>
          <a:latin typeface="+mn-lt"/>
          <a:ea typeface="+mn-ea"/>
          <a:cs typeface="+mn-cs"/>
        </a:defRPr>
      </a:lvl7pPr>
      <a:lvl8pPr marL="8622563" indent="-574838" algn="l" defTabSz="2299350" rtl="0" eaLnBrk="1" latinLnBrk="0" hangingPunct="1">
        <a:lnSpc>
          <a:spcPct val="90000"/>
        </a:lnSpc>
        <a:spcBef>
          <a:spcPts val="1257"/>
        </a:spcBef>
        <a:buFont typeface="Arial" panose="020B0604020202020204" pitchFamily="34" charset="0"/>
        <a:buChar char="•"/>
        <a:defRPr sz="4526" kern="1200">
          <a:solidFill>
            <a:schemeClr val="tx1"/>
          </a:solidFill>
          <a:latin typeface="+mn-lt"/>
          <a:ea typeface="+mn-ea"/>
          <a:cs typeface="+mn-cs"/>
        </a:defRPr>
      </a:lvl8pPr>
      <a:lvl9pPr marL="9772239" indent="-574838" algn="l" defTabSz="2299350" rtl="0" eaLnBrk="1" latinLnBrk="0" hangingPunct="1">
        <a:lnSpc>
          <a:spcPct val="90000"/>
        </a:lnSpc>
        <a:spcBef>
          <a:spcPts val="1257"/>
        </a:spcBef>
        <a:buFont typeface="Arial" panose="020B0604020202020204" pitchFamily="34" charset="0"/>
        <a:buChar char="•"/>
        <a:defRPr sz="452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299350" rtl="0" eaLnBrk="1" latinLnBrk="0" hangingPunct="1">
        <a:defRPr sz="4526" kern="1200">
          <a:solidFill>
            <a:schemeClr val="tx1"/>
          </a:solidFill>
          <a:latin typeface="+mn-lt"/>
          <a:ea typeface="+mn-ea"/>
          <a:cs typeface="+mn-cs"/>
        </a:defRPr>
      </a:lvl1pPr>
      <a:lvl2pPr marL="1149675" algn="l" defTabSz="2299350" rtl="0" eaLnBrk="1" latinLnBrk="0" hangingPunct="1">
        <a:defRPr sz="4526" kern="1200">
          <a:solidFill>
            <a:schemeClr val="tx1"/>
          </a:solidFill>
          <a:latin typeface="+mn-lt"/>
          <a:ea typeface="+mn-ea"/>
          <a:cs typeface="+mn-cs"/>
        </a:defRPr>
      </a:lvl2pPr>
      <a:lvl3pPr marL="2299350" algn="l" defTabSz="2299350" rtl="0" eaLnBrk="1" latinLnBrk="0" hangingPunct="1">
        <a:defRPr sz="4526" kern="1200">
          <a:solidFill>
            <a:schemeClr val="tx1"/>
          </a:solidFill>
          <a:latin typeface="+mn-lt"/>
          <a:ea typeface="+mn-ea"/>
          <a:cs typeface="+mn-cs"/>
        </a:defRPr>
      </a:lvl3pPr>
      <a:lvl4pPr marL="3449025" algn="l" defTabSz="2299350" rtl="0" eaLnBrk="1" latinLnBrk="0" hangingPunct="1">
        <a:defRPr sz="4526" kern="1200">
          <a:solidFill>
            <a:schemeClr val="tx1"/>
          </a:solidFill>
          <a:latin typeface="+mn-lt"/>
          <a:ea typeface="+mn-ea"/>
          <a:cs typeface="+mn-cs"/>
        </a:defRPr>
      </a:lvl4pPr>
      <a:lvl5pPr marL="4598700" algn="l" defTabSz="2299350" rtl="0" eaLnBrk="1" latinLnBrk="0" hangingPunct="1">
        <a:defRPr sz="4526" kern="1200">
          <a:solidFill>
            <a:schemeClr val="tx1"/>
          </a:solidFill>
          <a:latin typeface="+mn-lt"/>
          <a:ea typeface="+mn-ea"/>
          <a:cs typeface="+mn-cs"/>
        </a:defRPr>
      </a:lvl5pPr>
      <a:lvl6pPr marL="5748376" algn="l" defTabSz="2299350" rtl="0" eaLnBrk="1" latinLnBrk="0" hangingPunct="1">
        <a:defRPr sz="4526" kern="1200">
          <a:solidFill>
            <a:schemeClr val="tx1"/>
          </a:solidFill>
          <a:latin typeface="+mn-lt"/>
          <a:ea typeface="+mn-ea"/>
          <a:cs typeface="+mn-cs"/>
        </a:defRPr>
      </a:lvl6pPr>
      <a:lvl7pPr marL="6898051" algn="l" defTabSz="2299350" rtl="0" eaLnBrk="1" latinLnBrk="0" hangingPunct="1">
        <a:defRPr sz="4526" kern="1200">
          <a:solidFill>
            <a:schemeClr val="tx1"/>
          </a:solidFill>
          <a:latin typeface="+mn-lt"/>
          <a:ea typeface="+mn-ea"/>
          <a:cs typeface="+mn-cs"/>
        </a:defRPr>
      </a:lvl7pPr>
      <a:lvl8pPr marL="8047726" algn="l" defTabSz="2299350" rtl="0" eaLnBrk="1" latinLnBrk="0" hangingPunct="1">
        <a:defRPr sz="4526" kern="1200">
          <a:solidFill>
            <a:schemeClr val="tx1"/>
          </a:solidFill>
          <a:latin typeface="+mn-lt"/>
          <a:ea typeface="+mn-ea"/>
          <a:cs typeface="+mn-cs"/>
        </a:defRPr>
      </a:lvl8pPr>
      <a:lvl9pPr marL="9197401" algn="l" defTabSz="2299350" rtl="0" eaLnBrk="1" latinLnBrk="0" hangingPunct="1">
        <a:defRPr sz="45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29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5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31.png"/><Relationship Id="rId19" Type="http://schemas.openxmlformats.org/officeDocument/2006/relationships/image" Target="../media/image18.png"/><Relationship Id="rId31" Type="http://schemas.openxmlformats.org/officeDocument/2006/relationships/image" Target="../media/image34.png"/><Relationship Id="rId4" Type="http://schemas.openxmlformats.org/officeDocument/2006/relationships/image" Target="../media/image3.png"/><Relationship Id="rId9" Type="http://schemas.openxmlformats.org/officeDocument/2006/relationships/image" Target="../media/image30.png"/><Relationship Id="rId14" Type="http://schemas.openxmlformats.org/officeDocument/2006/relationships/image" Target="../media/image32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29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5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31.png"/><Relationship Id="rId19" Type="http://schemas.openxmlformats.org/officeDocument/2006/relationships/image" Target="../media/image18.png"/><Relationship Id="rId31" Type="http://schemas.openxmlformats.org/officeDocument/2006/relationships/image" Target="../media/image34.png"/><Relationship Id="rId4" Type="http://schemas.openxmlformats.org/officeDocument/2006/relationships/image" Target="../media/image3.png"/><Relationship Id="rId9" Type="http://schemas.openxmlformats.org/officeDocument/2006/relationships/image" Target="../media/image30.png"/><Relationship Id="rId14" Type="http://schemas.openxmlformats.org/officeDocument/2006/relationships/image" Target="../media/image32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B831C8C-3D99-A54A-846B-F84A9A8E31FA}"/>
              </a:ext>
            </a:extLst>
          </p:cNvPr>
          <p:cNvSpPr/>
          <p:nvPr/>
        </p:nvSpPr>
        <p:spPr>
          <a:xfrm>
            <a:off x="4506745" y="3562509"/>
            <a:ext cx="14390855" cy="105321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D139BF4-BEFA-E848-B0F9-6B414B012EDF}"/>
              </a:ext>
            </a:extLst>
          </p:cNvPr>
          <p:cNvSpPr/>
          <p:nvPr/>
        </p:nvSpPr>
        <p:spPr>
          <a:xfrm>
            <a:off x="12211908" y="4006431"/>
            <a:ext cx="2886465" cy="2169404"/>
          </a:xfrm>
          <a:prstGeom prst="ellipse">
            <a:avLst/>
          </a:prstGeom>
          <a:solidFill>
            <a:schemeClr val="accent1">
              <a:lumMod val="40000"/>
              <a:lumOff val="60000"/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78FDB5C-C3EE-6349-B09A-79179E6363D7}"/>
                  </a:ext>
                </a:extLst>
              </p:cNvPr>
              <p:cNvSpPr txBox="1"/>
              <p:nvPr/>
            </p:nvSpPr>
            <p:spPr>
              <a:xfrm>
                <a:off x="13185466" y="4038051"/>
                <a:ext cx="1097897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Pool of Workers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05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050" b="0" i="1" smtClean="0">
                              <a:latin typeface="Cambria Math" panose="02040503050406030204" pitchFamily="18" charset="0"/>
                            </a:rPr>
                            <m:t>𝐷𝐻𝑇</m:t>
                          </m:r>
                        </m:e>
                        <m:sub>
                          <m:r>
                            <a:rPr lang="en-GB" sz="105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en-GB" sz="105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78FDB5C-C3EE-6349-B09A-79179E6363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85466" y="4038051"/>
                <a:ext cx="1097897" cy="4154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2ACB34F-6DB6-DE40-8685-D709B667385D}"/>
                  </a:ext>
                </a:extLst>
              </p:cNvPr>
              <p:cNvSpPr txBox="1"/>
              <p:nvPr/>
            </p:nvSpPr>
            <p:spPr>
              <a:xfrm>
                <a:off x="13171800" y="6503883"/>
                <a:ext cx="1053296" cy="4280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Worker Queue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105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50" b="0" i="1" smtClean="0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05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at </a:t>
                </a:r>
                <a14:m>
                  <m:oMath xmlns:m="http://schemas.openxmlformats.org/officeDocument/2006/math">
                    <m:r>
                      <a:rPr lang="en-GB" sz="105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05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05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5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05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GB" sz="105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2ACB34F-6DB6-DE40-8685-D709B66738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71800" y="6503883"/>
                <a:ext cx="1053296" cy="428002"/>
              </a:xfrm>
              <a:prstGeom prst="rect">
                <a:avLst/>
              </a:prstGeom>
              <a:blipFill>
                <a:blip r:embed="rId3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C6979778-E151-4244-8760-21C662CCDC87}"/>
              </a:ext>
            </a:extLst>
          </p:cNvPr>
          <p:cNvSpPr/>
          <p:nvPr/>
        </p:nvSpPr>
        <p:spPr>
          <a:xfrm>
            <a:off x="12544832" y="468898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B806251-1ACF-3C44-91CD-0C963D5B8C39}"/>
              </a:ext>
            </a:extLst>
          </p:cNvPr>
          <p:cNvSpPr/>
          <p:nvPr/>
        </p:nvSpPr>
        <p:spPr>
          <a:xfrm>
            <a:off x="12697232" y="497549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BC5CF19-778E-9E4B-ACF0-7E216DC5F17F}"/>
              </a:ext>
            </a:extLst>
          </p:cNvPr>
          <p:cNvSpPr/>
          <p:nvPr/>
        </p:nvSpPr>
        <p:spPr>
          <a:xfrm>
            <a:off x="12849632" y="468898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F7C7713-4D32-7841-AFCC-20A0A35CDB7F}"/>
              </a:ext>
            </a:extLst>
          </p:cNvPr>
          <p:cNvSpPr/>
          <p:nvPr/>
        </p:nvSpPr>
        <p:spPr>
          <a:xfrm>
            <a:off x="13002032" y="5121802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D18D357-4DEF-4C48-A74F-C9B767C07877}"/>
              </a:ext>
            </a:extLst>
          </p:cNvPr>
          <p:cNvSpPr/>
          <p:nvPr/>
        </p:nvSpPr>
        <p:spPr>
          <a:xfrm>
            <a:off x="13092032" y="486898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B843FB9-C075-0E44-8F15-33CA159B890E}"/>
              </a:ext>
            </a:extLst>
          </p:cNvPr>
          <p:cNvSpPr/>
          <p:nvPr/>
        </p:nvSpPr>
        <p:spPr>
          <a:xfrm>
            <a:off x="12697232" y="5414410"/>
            <a:ext cx="180000" cy="1800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D2B1784-7EC6-3141-9983-4862F45654C2}"/>
              </a:ext>
            </a:extLst>
          </p:cNvPr>
          <p:cNvSpPr/>
          <p:nvPr/>
        </p:nvSpPr>
        <p:spPr>
          <a:xfrm>
            <a:off x="12849632" y="566434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BF3503E-404D-3549-998B-46538AF81D09}"/>
              </a:ext>
            </a:extLst>
          </p:cNvPr>
          <p:cNvSpPr/>
          <p:nvPr/>
        </p:nvSpPr>
        <p:spPr>
          <a:xfrm>
            <a:off x="13002032" y="5414410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D6F697B-FDCB-3A47-852B-A223076E9A62}"/>
              </a:ext>
            </a:extLst>
          </p:cNvPr>
          <p:cNvSpPr/>
          <p:nvPr/>
        </p:nvSpPr>
        <p:spPr>
          <a:xfrm>
            <a:off x="13931842" y="499559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8BD88B3-881F-F34A-9AFF-B118AAB7BBA7}"/>
              </a:ext>
            </a:extLst>
          </p:cNvPr>
          <p:cNvSpPr/>
          <p:nvPr/>
        </p:nvSpPr>
        <p:spPr>
          <a:xfrm>
            <a:off x="13244432" y="5594410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2669C75-5CFA-D84D-B527-3948F56F8686}"/>
              </a:ext>
            </a:extLst>
          </p:cNvPr>
          <p:cNvSpPr/>
          <p:nvPr/>
        </p:nvSpPr>
        <p:spPr>
          <a:xfrm>
            <a:off x="13274608" y="510820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4D6903F-A7AF-4849-A15B-EDC0EF08CE9B}"/>
              </a:ext>
            </a:extLst>
          </p:cNvPr>
          <p:cNvSpPr/>
          <p:nvPr/>
        </p:nvSpPr>
        <p:spPr>
          <a:xfrm>
            <a:off x="13427008" y="539471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6C99AD7-4CE0-A44B-9EBA-B7C97B492E14}"/>
              </a:ext>
            </a:extLst>
          </p:cNvPr>
          <p:cNvSpPr/>
          <p:nvPr/>
        </p:nvSpPr>
        <p:spPr>
          <a:xfrm>
            <a:off x="13518448" y="516916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189C4A8-CA69-F54D-ABEA-FBD0B3B62CE0}"/>
              </a:ext>
            </a:extLst>
          </p:cNvPr>
          <p:cNvSpPr/>
          <p:nvPr/>
        </p:nvSpPr>
        <p:spPr>
          <a:xfrm>
            <a:off x="13731808" y="5541022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92CE013-1281-C341-9C56-8848577D3DA6}"/>
              </a:ext>
            </a:extLst>
          </p:cNvPr>
          <p:cNvSpPr/>
          <p:nvPr/>
        </p:nvSpPr>
        <p:spPr>
          <a:xfrm>
            <a:off x="13821808" y="5288206"/>
            <a:ext cx="180000" cy="1800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7B5DBDE-CA92-634E-BEC9-0B6A7A2E8D52}"/>
              </a:ext>
            </a:extLst>
          </p:cNvPr>
          <p:cNvSpPr/>
          <p:nvPr/>
        </p:nvSpPr>
        <p:spPr>
          <a:xfrm>
            <a:off x="13222434" y="452908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96BCAC2-93B5-E144-95CB-647BB9D8E48C}"/>
              </a:ext>
            </a:extLst>
          </p:cNvPr>
          <p:cNvSpPr/>
          <p:nvPr/>
        </p:nvSpPr>
        <p:spPr>
          <a:xfrm>
            <a:off x="13374834" y="4815598"/>
            <a:ext cx="180000" cy="1800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8C2E580-30DB-F84F-9B29-64228944C16B}"/>
              </a:ext>
            </a:extLst>
          </p:cNvPr>
          <p:cNvSpPr/>
          <p:nvPr/>
        </p:nvSpPr>
        <p:spPr>
          <a:xfrm>
            <a:off x="13527234" y="452908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E686668-1348-E849-810C-0B98B3773FEB}"/>
              </a:ext>
            </a:extLst>
          </p:cNvPr>
          <p:cNvSpPr/>
          <p:nvPr/>
        </p:nvSpPr>
        <p:spPr>
          <a:xfrm>
            <a:off x="13679634" y="4961902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9B4EF17-EC8F-5A41-81E5-F74DD25B2E23}"/>
              </a:ext>
            </a:extLst>
          </p:cNvPr>
          <p:cNvSpPr/>
          <p:nvPr/>
        </p:nvSpPr>
        <p:spPr>
          <a:xfrm>
            <a:off x="13769634" y="470908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935617E-936B-264B-8005-8D97ED5F447F}"/>
              </a:ext>
            </a:extLst>
          </p:cNvPr>
          <p:cNvSpPr/>
          <p:nvPr/>
        </p:nvSpPr>
        <p:spPr>
          <a:xfrm>
            <a:off x="14255236" y="507916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BAB43F7-4527-FD4B-AE92-A8647ACD28C3}"/>
              </a:ext>
            </a:extLst>
          </p:cNvPr>
          <p:cNvSpPr/>
          <p:nvPr/>
        </p:nvSpPr>
        <p:spPr>
          <a:xfrm>
            <a:off x="13483616" y="5822842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C4601F7-0A0F-A449-8E51-6A0905835C49}"/>
              </a:ext>
            </a:extLst>
          </p:cNvPr>
          <p:cNvSpPr/>
          <p:nvPr/>
        </p:nvSpPr>
        <p:spPr>
          <a:xfrm>
            <a:off x="13908592" y="5803150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15DD72D-5859-D646-B2CA-F513BBD1B85F}"/>
              </a:ext>
            </a:extLst>
          </p:cNvPr>
          <p:cNvSpPr/>
          <p:nvPr/>
        </p:nvSpPr>
        <p:spPr>
          <a:xfrm>
            <a:off x="14035168" y="5574310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4060513-E867-B94A-B51A-CFD1A0DE8561}"/>
              </a:ext>
            </a:extLst>
          </p:cNvPr>
          <p:cNvSpPr/>
          <p:nvPr/>
        </p:nvSpPr>
        <p:spPr>
          <a:xfrm>
            <a:off x="14217744" y="537461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EDD6945-6D7D-B347-BEF6-74A34772FFE6}"/>
              </a:ext>
            </a:extLst>
          </p:cNvPr>
          <p:cNvSpPr/>
          <p:nvPr/>
        </p:nvSpPr>
        <p:spPr>
          <a:xfrm>
            <a:off x="14522544" y="5520922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F5EFF50-0963-CA4F-A62E-E57CE8B47AA7}"/>
              </a:ext>
            </a:extLst>
          </p:cNvPr>
          <p:cNvSpPr/>
          <p:nvPr/>
        </p:nvSpPr>
        <p:spPr>
          <a:xfrm>
            <a:off x="14099602" y="451133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BC42FE7-51AC-E749-82FF-452C1451F89F}"/>
              </a:ext>
            </a:extLst>
          </p:cNvPr>
          <p:cNvSpPr/>
          <p:nvPr/>
        </p:nvSpPr>
        <p:spPr>
          <a:xfrm>
            <a:off x="14252002" y="4797849"/>
            <a:ext cx="180000" cy="1800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EE4B37C-D3B4-624B-9246-8ABFE73DDE20}"/>
              </a:ext>
            </a:extLst>
          </p:cNvPr>
          <p:cNvSpPr/>
          <p:nvPr/>
        </p:nvSpPr>
        <p:spPr>
          <a:xfrm>
            <a:off x="14404402" y="451133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50116DCE-1E8D-764F-84F5-28DC909652A0}"/>
              </a:ext>
            </a:extLst>
          </p:cNvPr>
          <p:cNvSpPr/>
          <p:nvPr/>
        </p:nvSpPr>
        <p:spPr>
          <a:xfrm>
            <a:off x="14646802" y="469133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F9A04431-DF0F-AC4B-BC81-8394B3B8BAD3}"/>
              </a:ext>
            </a:extLst>
          </p:cNvPr>
          <p:cNvSpPr/>
          <p:nvPr/>
        </p:nvSpPr>
        <p:spPr>
          <a:xfrm>
            <a:off x="14554370" y="4978344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D9D9911-14D3-564C-959F-38B2E7997A34}"/>
              </a:ext>
            </a:extLst>
          </p:cNvPr>
          <p:cNvSpPr/>
          <p:nvPr/>
        </p:nvSpPr>
        <p:spPr>
          <a:xfrm>
            <a:off x="14676804" y="5233915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E0D992F-CFF4-E847-A947-CB4B1CA08622}"/>
              </a:ext>
            </a:extLst>
          </p:cNvPr>
          <p:cNvSpPr/>
          <p:nvPr/>
        </p:nvSpPr>
        <p:spPr>
          <a:xfrm>
            <a:off x="4870689" y="4173012"/>
            <a:ext cx="180000" cy="18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C6E8D4C-A647-0D46-9F9E-92F9C4EC96A4}"/>
              </a:ext>
            </a:extLst>
          </p:cNvPr>
          <p:cNvSpPr txBox="1"/>
          <p:nvPr/>
        </p:nvSpPr>
        <p:spPr>
          <a:xfrm>
            <a:off x="5067737" y="4126678"/>
            <a:ext cx="9412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Worker node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06BEF87-1D68-834C-84F9-8420531D30D6}"/>
              </a:ext>
            </a:extLst>
          </p:cNvPr>
          <p:cNvSpPr/>
          <p:nvPr/>
        </p:nvSpPr>
        <p:spPr>
          <a:xfrm>
            <a:off x="13159610" y="6944077"/>
            <a:ext cx="1123385" cy="19507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8251163-AF96-BE49-B344-D18AE71EF506}"/>
              </a:ext>
            </a:extLst>
          </p:cNvPr>
          <p:cNvSpPr/>
          <p:nvPr/>
        </p:nvSpPr>
        <p:spPr>
          <a:xfrm>
            <a:off x="13159609" y="7126957"/>
            <a:ext cx="1123385" cy="19507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E2DD419-188F-BE4A-9C5A-A7B05E454FCA}"/>
              </a:ext>
            </a:extLst>
          </p:cNvPr>
          <p:cNvSpPr/>
          <p:nvPr/>
        </p:nvSpPr>
        <p:spPr>
          <a:xfrm>
            <a:off x="13159610" y="7309837"/>
            <a:ext cx="1123385" cy="19507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871ADAC-672B-8846-80D7-79A851901CDC}"/>
              </a:ext>
            </a:extLst>
          </p:cNvPr>
          <p:cNvSpPr/>
          <p:nvPr/>
        </p:nvSpPr>
        <p:spPr>
          <a:xfrm>
            <a:off x="13159609" y="7492717"/>
            <a:ext cx="1123385" cy="19507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A2676F6-CD6D-D643-8916-E18A102E5D50}"/>
              </a:ext>
            </a:extLst>
          </p:cNvPr>
          <p:cNvSpPr/>
          <p:nvPr/>
        </p:nvSpPr>
        <p:spPr>
          <a:xfrm>
            <a:off x="13159609" y="7675597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9F19CF2-16EA-5C45-8DD6-351AFFBBE324}"/>
              </a:ext>
            </a:extLst>
          </p:cNvPr>
          <p:cNvSpPr/>
          <p:nvPr/>
        </p:nvSpPr>
        <p:spPr>
          <a:xfrm>
            <a:off x="13159608" y="7858477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CFC094E-41EE-1C41-B70A-6DFA6027D68B}"/>
              </a:ext>
            </a:extLst>
          </p:cNvPr>
          <p:cNvSpPr/>
          <p:nvPr/>
        </p:nvSpPr>
        <p:spPr>
          <a:xfrm>
            <a:off x="13159609" y="8041357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A237525-6D7D-304D-B67F-F95463FEA4A2}"/>
              </a:ext>
            </a:extLst>
          </p:cNvPr>
          <p:cNvSpPr/>
          <p:nvPr/>
        </p:nvSpPr>
        <p:spPr>
          <a:xfrm>
            <a:off x="13159608" y="8224237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228B339-35E9-8641-9DE8-A74DC0053BF3}"/>
              </a:ext>
            </a:extLst>
          </p:cNvPr>
          <p:cNvSpPr/>
          <p:nvPr/>
        </p:nvSpPr>
        <p:spPr>
          <a:xfrm>
            <a:off x="13159610" y="8419309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B80E9ED-469C-D540-87FA-A82BD25C213B}"/>
              </a:ext>
            </a:extLst>
          </p:cNvPr>
          <p:cNvSpPr/>
          <p:nvPr/>
        </p:nvSpPr>
        <p:spPr>
          <a:xfrm>
            <a:off x="13159609" y="8602189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62892C7-8473-594E-959C-7C279E98A9D7}"/>
              </a:ext>
            </a:extLst>
          </p:cNvPr>
          <p:cNvSpPr/>
          <p:nvPr/>
        </p:nvSpPr>
        <p:spPr>
          <a:xfrm>
            <a:off x="13159610" y="8785069"/>
            <a:ext cx="1123385" cy="19507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93DE45F-E331-BC43-ADFB-88CC1A3F9C3E}"/>
              </a:ext>
            </a:extLst>
          </p:cNvPr>
          <p:cNvSpPr/>
          <p:nvPr/>
        </p:nvSpPr>
        <p:spPr>
          <a:xfrm>
            <a:off x="13159609" y="8967949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2AD6144-B94D-6544-93FD-532C00329D07}"/>
              </a:ext>
            </a:extLst>
          </p:cNvPr>
          <p:cNvSpPr/>
          <p:nvPr/>
        </p:nvSpPr>
        <p:spPr>
          <a:xfrm>
            <a:off x="13159609" y="9150829"/>
            <a:ext cx="1123385" cy="19507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27F56C7-AFB8-634B-99AA-E734E9597F2E}"/>
              </a:ext>
            </a:extLst>
          </p:cNvPr>
          <p:cNvSpPr/>
          <p:nvPr/>
        </p:nvSpPr>
        <p:spPr>
          <a:xfrm>
            <a:off x="13159608" y="9333709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F3F4234-90B7-6446-8AF5-443BE710AB37}"/>
              </a:ext>
            </a:extLst>
          </p:cNvPr>
          <p:cNvSpPr/>
          <p:nvPr/>
        </p:nvSpPr>
        <p:spPr>
          <a:xfrm>
            <a:off x="13159609" y="9516589"/>
            <a:ext cx="1123385" cy="19507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265E455-27AA-3242-AA33-6F6E36C84CFA}"/>
              </a:ext>
            </a:extLst>
          </p:cNvPr>
          <p:cNvSpPr/>
          <p:nvPr/>
        </p:nvSpPr>
        <p:spPr>
          <a:xfrm>
            <a:off x="13159608" y="9699469"/>
            <a:ext cx="1123385" cy="19507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80DDB58-C4EC-9B47-ADE4-4340241A26EA}"/>
              </a:ext>
            </a:extLst>
          </p:cNvPr>
          <p:cNvSpPr/>
          <p:nvPr/>
        </p:nvSpPr>
        <p:spPr>
          <a:xfrm>
            <a:off x="4855782" y="4501953"/>
            <a:ext cx="598661" cy="2352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201E1E9-12A9-0140-BD84-283DA6656AA8}"/>
              </a:ext>
            </a:extLst>
          </p:cNvPr>
          <p:cNvSpPr txBox="1"/>
          <p:nvPr/>
        </p:nvSpPr>
        <p:spPr>
          <a:xfrm>
            <a:off x="5494652" y="4474724"/>
            <a:ext cx="14670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Node in worker queue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45BABCBE-423E-6E43-B828-BF2DB0424A77}"/>
              </a:ext>
            </a:extLst>
          </p:cNvPr>
          <p:cNvSpPr/>
          <p:nvPr/>
        </p:nvSpPr>
        <p:spPr>
          <a:xfrm>
            <a:off x="4870689" y="4902710"/>
            <a:ext cx="180000" cy="1800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B944CFF6-3E22-9C47-B963-8CEF60036A18}"/>
                  </a:ext>
                </a:extLst>
              </p:cNvPr>
              <p:cNvSpPr txBox="1"/>
              <p:nvPr/>
            </p:nvSpPr>
            <p:spPr>
              <a:xfrm>
                <a:off x="5067737" y="4856376"/>
                <a:ext cx="231005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Worker node leaving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GB" sz="11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GB" sz="11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1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11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B944CFF6-3E22-9C47-B963-8CEF60036A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7737" y="4856376"/>
                <a:ext cx="2310056" cy="261610"/>
              </a:xfrm>
              <a:prstGeom prst="rect">
                <a:avLst/>
              </a:prstGeom>
              <a:blipFill>
                <a:blip r:embed="rId4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Rectangle 61">
            <a:extLst>
              <a:ext uri="{FF2B5EF4-FFF2-40B4-BE49-F238E27FC236}">
                <a16:creationId xmlns:a16="http://schemas.microsoft.com/office/drawing/2014/main" id="{5F26907E-0804-DB4A-B354-7CF4DD402F66}"/>
              </a:ext>
            </a:extLst>
          </p:cNvPr>
          <p:cNvSpPr/>
          <p:nvPr/>
        </p:nvSpPr>
        <p:spPr>
          <a:xfrm>
            <a:off x="4841293" y="5264347"/>
            <a:ext cx="598661" cy="23529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354E84D0-8412-2846-A592-BEF399DE17EE}"/>
                  </a:ext>
                </a:extLst>
              </p:cNvPr>
              <p:cNvSpPr txBox="1"/>
              <p:nvPr/>
            </p:nvSpPr>
            <p:spPr>
              <a:xfrm>
                <a:off x="5480163" y="5237118"/>
                <a:ext cx="184197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Node joining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GB" sz="11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GB" sz="11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1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11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354E84D0-8412-2846-A592-BEF399DE17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0163" y="5237118"/>
                <a:ext cx="1841979" cy="261610"/>
              </a:xfrm>
              <a:prstGeom prst="rect">
                <a:avLst/>
              </a:prstGeom>
              <a:blipFill>
                <a:blip r:embed="rId5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E4AB6E8C-4FF1-704C-A0C7-0FBDA24FD5C2}"/>
                  </a:ext>
                </a:extLst>
              </p:cNvPr>
              <p:cNvSpPr txBox="1"/>
              <p:nvPr/>
            </p:nvSpPr>
            <p:spPr>
              <a:xfrm>
                <a:off x="11241731" y="9919323"/>
                <a:ext cx="1398351" cy="5770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Nodes joining tertiary queue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0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5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05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GB" sz="105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during [</a:t>
                </a:r>
                <a14:m>
                  <m:oMath xmlns:m="http://schemas.openxmlformats.org/officeDocument/2006/math">
                    <m:r>
                      <a:rPr lang="en-GB" sz="105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05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105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050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05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5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05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]</a:t>
                </a: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E4AB6E8C-4FF1-704C-A0C7-0FBDA24FD5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41731" y="9919323"/>
                <a:ext cx="1398351" cy="577081"/>
              </a:xfrm>
              <a:prstGeom prst="rect">
                <a:avLst/>
              </a:prstGeom>
              <a:blipFill>
                <a:blip r:embed="rId6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Rectangle 64">
            <a:extLst>
              <a:ext uri="{FF2B5EF4-FFF2-40B4-BE49-F238E27FC236}">
                <a16:creationId xmlns:a16="http://schemas.microsoft.com/office/drawing/2014/main" id="{8C093227-2865-DD42-B208-6DBF3FD36230}"/>
              </a:ext>
            </a:extLst>
          </p:cNvPr>
          <p:cNvSpPr/>
          <p:nvPr/>
        </p:nvSpPr>
        <p:spPr>
          <a:xfrm>
            <a:off x="11298884" y="10494026"/>
            <a:ext cx="1123385" cy="195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5E40F19-90E1-844C-BE57-5CBA19AB6577}"/>
              </a:ext>
            </a:extLst>
          </p:cNvPr>
          <p:cNvSpPr/>
          <p:nvPr/>
        </p:nvSpPr>
        <p:spPr>
          <a:xfrm>
            <a:off x="11298883" y="10676906"/>
            <a:ext cx="1123385" cy="195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B33C3E4-82F9-994C-98E0-667430992CE9}"/>
              </a:ext>
            </a:extLst>
          </p:cNvPr>
          <p:cNvSpPr/>
          <p:nvPr/>
        </p:nvSpPr>
        <p:spPr>
          <a:xfrm>
            <a:off x="11298884" y="10859786"/>
            <a:ext cx="1123385" cy="19507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830CEC5-20CF-D749-B329-D2D154B22E5F}"/>
              </a:ext>
            </a:extLst>
          </p:cNvPr>
          <p:cNvSpPr/>
          <p:nvPr/>
        </p:nvSpPr>
        <p:spPr>
          <a:xfrm>
            <a:off x="11298883" y="11042666"/>
            <a:ext cx="1123385" cy="195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684CC1D-7367-2143-9470-BFF77D019C2D}"/>
              </a:ext>
            </a:extLst>
          </p:cNvPr>
          <p:cNvSpPr/>
          <p:nvPr/>
        </p:nvSpPr>
        <p:spPr>
          <a:xfrm>
            <a:off x="11298883" y="11225546"/>
            <a:ext cx="1123385" cy="195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C290CA4-BCB3-F34C-86D2-1B1E07AC6AF1}"/>
              </a:ext>
            </a:extLst>
          </p:cNvPr>
          <p:cNvSpPr/>
          <p:nvPr/>
        </p:nvSpPr>
        <p:spPr>
          <a:xfrm>
            <a:off x="11298882" y="11408426"/>
            <a:ext cx="1123385" cy="19507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2210902-5269-B44E-8EF8-86EB8DE5FFCC}"/>
              </a:ext>
            </a:extLst>
          </p:cNvPr>
          <p:cNvSpPr/>
          <p:nvPr/>
        </p:nvSpPr>
        <p:spPr>
          <a:xfrm>
            <a:off x="11298883" y="11591306"/>
            <a:ext cx="1123385" cy="195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43F890BE-D521-3044-96A4-7F1C5E715A00}"/>
              </a:ext>
            </a:extLst>
          </p:cNvPr>
          <p:cNvSpPr/>
          <p:nvPr/>
        </p:nvSpPr>
        <p:spPr>
          <a:xfrm>
            <a:off x="11298882" y="11774186"/>
            <a:ext cx="1123385" cy="19507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1F92BB3-086F-F048-A9B3-2013DD6F3999}"/>
              </a:ext>
            </a:extLst>
          </p:cNvPr>
          <p:cNvSpPr/>
          <p:nvPr/>
        </p:nvSpPr>
        <p:spPr>
          <a:xfrm>
            <a:off x="11298884" y="11969258"/>
            <a:ext cx="1123385" cy="195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B228FE4-8FE4-704B-A4AA-8C5461B4A0C0}"/>
              </a:ext>
            </a:extLst>
          </p:cNvPr>
          <p:cNvSpPr/>
          <p:nvPr/>
        </p:nvSpPr>
        <p:spPr>
          <a:xfrm>
            <a:off x="11298883" y="12152138"/>
            <a:ext cx="1123385" cy="195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DFF2AB4-A449-A34D-8047-44AAA7B87EAF}"/>
              </a:ext>
            </a:extLst>
          </p:cNvPr>
          <p:cNvSpPr/>
          <p:nvPr/>
        </p:nvSpPr>
        <p:spPr>
          <a:xfrm>
            <a:off x="11298884" y="12335018"/>
            <a:ext cx="1123385" cy="195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024015F-CEC6-9B46-BBDF-C9DD121EBCA7}"/>
              </a:ext>
            </a:extLst>
          </p:cNvPr>
          <p:cNvSpPr/>
          <p:nvPr/>
        </p:nvSpPr>
        <p:spPr>
          <a:xfrm>
            <a:off x="11298883" y="12517898"/>
            <a:ext cx="1123385" cy="19507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11D882D-1083-CA43-9C55-91E49815952C}"/>
              </a:ext>
            </a:extLst>
          </p:cNvPr>
          <p:cNvSpPr/>
          <p:nvPr/>
        </p:nvSpPr>
        <p:spPr>
          <a:xfrm>
            <a:off x="11298883" y="12700778"/>
            <a:ext cx="1123385" cy="195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EB80430B-02DC-034B-A3CD-E3A40B7DE958}"/>
              </a:ext>
            </a:extLst>
          </p:cNvPr>
          <p:cNvSpPr/>
          <p:nvPr/>
        </p:nvSpPr>
        <p:spPr>
          <a:xfrm>
            <a:off x="11298882" y="12887416"/>
            <a:ext cx="1123385" cy="195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F9A4BE75-A827-5745-8405-9B9F33C32027}"/>
              </a:ext>
            </a:extLst>
          </p:cNvPr>
          <p:cNvSpPr/>
          <p:nvPr/>
        </p:nvSpPr>
        <p:spPr>
          <a:xfrm>
            <a:off x="14859768" y="10483987"/>
            <a:ext cx="1123385" cy="19507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663BB9C-5F1A-6F43-88D5-195AB388F1EC}"/>
              </a:ext>
            </a:extLst>
          </p:cNvPr>
          <p:cNvSpPr/>
          <p:nvPr/>
        </p:nvSpPr>
        <p:spPr>
          <a:xfrm>
            <a:off x="14859767" y="10666867"/>
            <a:ext cx="1123385" cy="19507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A3B80E8E-3B41-2648-9F9A-1B2B7B99B995}"/>
              </a:ext>
            </a:extLst>
          </p:cNvPr>
          <p:cNvSpPr/>
          <p:nvPr/>
        </p:nvSpPr>
        <p:spPr>
          <a:xfrm>
            <a:off x="14859768" y="10849747"/>
            <a:ext cx="1123385" cy="19507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8DDE523-B920-F848-A2AE-D17217083EB2}"/>
              </a:ext>
            </a:extLst>
          </p:cNvPr>
          <p:cNvSpPr/>
          <p:nvPr/>
        </p:nvSpPr>
        <p:spPr>
          <a:xfrm>
            <a:off x="14859767" y="11032627"/>
            <a:ext cx="1123385" cy="19507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C1BF59CA-878C-AB41-B7A2-000B0CE117E4}"/>
              </a:ext>
            </a:extLst>
          </p:cNvPr>
          <p:cNvSpPr/>
          <p:nvPr/>
        </p:nvSpPr>
        <p:spPr>
          <a:xfrm>
            <a:off x="14859767" y="11215507"/>
            <a:ext cx="1123385" cy="19507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AD375366-7941-F44D-B9A2-66A01A57FC84}"/>
              </a:ext>
            </a:extLst>
          </p:cNvPr>
          <p:cNvSpPr/>
          <p:nvPr/>
        </p:nvSpPr>
        <p:spPr>
          <a:xfrm>
            <a:off x="14859766" y="11398387"/>
            <a:ext cx="1123385" cy="19507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FCE86119-766F-BE46-BCC6-E6D1C8DA6991}"/>
              </a:ext>
            </a:extLst>
          </p:cNvPr>
          <p:cNvSpPr/>
          <p:nvPr/>
        </p:nvSpPr>
        <p:spPr>
          <a:xfrm>
            <a:off x="14859767" y="11581267"/>
            <a:ext cx="1123385" cy="19507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42A9068-B255-764E-88D7-771931CD475C}"/>
              </a:ext>
            </a:extLst>
          </p:cNvPr>
          <p:cNvSpPr txBox="1"/>
          <p:nvPr/>
        </p:nvSpPr>
        <p:spPr>
          <a:xfrm>
            <a:off x="8595759" y="9038618"/>
            <a:ext cx="7821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threshold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1FE5DD1B-2DB3-3D4E-B2F5-3436C900DFC0}"/>
                  </a:ext>
                </a:extLst>
              </p:cNvPr>
              <p:cNvSpPr/>
              <p:nvPr/>
            </p:nvSpPr>
            <p:spPr>
              <a:xfrm>
                <a:off x="10021215" y="3563129"/>
                <a:ext cx="3345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1FE5DD1B-2DB3-3D4E-B2F5-3436C900DF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1215" y="3563129"/>
                <a:ext cx="33457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1C700756-7506-B04A-9997-30E48EF8516C}"/>
                  </a:ext>
                </a:extLst>
              </p:cNvPr>
              <p:cNvSpPr/>
              <p:nvPr/>
            </p:nvSpPr>
            <p:spPr>
              <a:xfrm>
                <a:off x="13284991" y="3562509"/>
                <a:ext cx="83593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en-GB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1C700756-7506-B04A-9997-30E48EF851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84991" y="3562509"/>
                <a:ext cx="835933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Oval 89">
            <a:extLst>
              <a:ext uri="{FF2B5EF4-FFF2-40B4-BE49-F238E27FC236}">
                <a16:creationId xmlns:a16="http://schemas.microsoft.com/office/drawing/2014/main" id="{5B8F7F5C-ABA2-D741-9182-E3CC8D3FE082}"/>
              </a:ext>
            </a:extLst>
          </p:cNvPr>
          <p:cNvSpPr/>
          <p:nvPr/>
        </p:nvSpPr>
        <p:spPr>
          <a:xfrm>
            <a:off x="8740172" y="4038051"/>
            <a:ext cx="2886465" cy="2169404"/>
          </a:xfrm>
          <a:prstGeom prst="ellipse">
            <a:avLst/>
          </a:prstGeom>
          <a:solidFill>
            <a:schemeClr val="accent1">
              <a:lumMod val="40000"/>
              <a:lumOff val="60000"/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3703FA96-ABC7-A944-BA95-70066F8F3DE6}"/>
                  </a:ext>
                </a:extLst>
              </p:cNvPr>
              <p:cNvSpPr txBox="1"/>
              <p:nvPr/>
            </p:nvSpPr>
            <p:spPr>
              <a:xfrm>
                <a:off x="9713730" y="4069671"/>
                <a:ext cx="1097897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Pool of Workers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05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050" b="0" i="1" smtClean="0">
                              <a:latin typeface="Cambria Math" panose="02040503050406030204" pitchFamily="18" charset="0"/>
                            </a:rPr>
                            <m:t>𝐷𝐻𝑇</m:t>
                          </m:r>
                        </m:e>
                        <m:sub>
                          <m:r>
                            <a:rPr lang="en-GB" sz="105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en-GB" sz="105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3703FA96-ABC7-A944-BA95-70066F8F3D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3730" y="4069671"/>
                <a:ext cx="1097897" cy="4154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0827F2F-7DD9-0742-9A8A-8159561EA33D}"/>
                  </a:ext>
                </a:extLst>
              </p:cNvPr>
              <p:cNvSpPr txBox="1"/>
              <p:nvPr/>
            </p:nvSpPr>
            <p:spPr>
              <a:xfrm>
                <a:off x="9700064" y="6535503"/>
                <a:ext cx="1053296" cy="4280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Worker Queue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105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50" b="0" i="1" smtClean="0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05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at </a:t>
                </a:r>
                <a14:m>
                  <m:oMath xmlns:m="http://schemas.openxmlformats.org/officeDocument/2006/math">
                    <m:r>
                      <a:rPr lang="en-GB" sz="1050" i="1" dirty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GB" sz="105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0827F2F-7DD9-0742-9A8A-8159561EA3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0064" y="6535503"/>
                <a:ext cx="1053296" cy="428002"/>
              </a:xfrm>
              <a:prstGeom prst="rect">
                <a:avLst/>
              </a:prstGeom>
              <a:blipFill>
                <a:blip r:embed="rId10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Oval 92">
            <a:extLst>
              <a:ext uri="{FF2B5EF4-FFF2-40B4-BE49-F238E27FC236}">
                <a16:creationId xmlns:a16="http://schemas.microsoft.com/office/drawing/2014/main" id="{5DA55D75-3B66-5F45-8D24-A6E1F3283FFF}"/>
              </a:ext>
            </a:extLst>
          </p:cNvPr>
          <p:cNvSpPr/>
          <p:nvPr/>
        </p:nvSpPr>
        <p:spPr>
          <a:xfrm>
            <a:off x="9073096" y="472060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6FC156F0-7F86-704F-8FF2-A4ECEA1002F6}"/>
              </a:ext>
            </a:extLst>
          </p:cNvPr>
          <p:cNvSpPr/>
          <p:nvPr/>
        </p:nvSpPr>
        <p:spPr>
          <a:xfrm>
            <a:off x="9225496" y="500711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0E87D881-FB74-7240-B7B3-142DB67464B3}"/>
              </a:ext>
            </a:extLst>
          </p:cNvPr>
          <p:cNvSpPr/>
          <p:nvPr/>
        </p:nvSpPr>
        <p:spPr>
          <a:xfrm>
            <a:off x="9377896" y="472060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C69B3ABA-5D70-1644-8C54-088A3D4CB966}"/>
              </a:ext>
            </a:extLst>
          </p:cNvPr>
          <p:cNvSpPr/>
          <p:nvPr/>
        </p:nvSpPr>
        <p:spPr>
          <a:xfrm>
            <a:off x="9530296" y="5153422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21E78B5D-DD8B-E944-805B-F97FA401DDF3}"/>
              </a:ext>
            </a:extLst>
          </p:cNvPr>
          <p:cNvSpPr/>
          <p:nvPr/>
        </p:nvSpPr>
        <p:spPr>
          <a:xfrm>
            <a:off x="9620296" y="490060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110AA623-A2FB-D14B-A639-856A5F2DE26F}"/>
              </a:ext>
            </a:extLst>
          </p:cNvPr>
          <p:cNvSpPr/>
          <p:nvPr/>
        </p:nvSpPr>
        <p:spPr>
          <a:xfrm>
            <a:off x="9225496" y="5446030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69B1F1C7-BC49-054E-99F6-BFCACA0EB13E}"/>
              </a:ext>
            </a:extLst>
          </p:cNvPr>
          <p:cNvSpPr/>
          <p:nvPr/>
        </p:nvSpPr>
        <p:spPr>
          <a:xfrm>
            <a:off x="9377896" y="569596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11E2985E-29BC-614B-B8C4-1D31220FCEB4}"/>
              </a:ext>
            </a:extLst>
          </p:cNvPr>
          <p:cNvSpPr/>
          <p:nvPr/>
        </p:nvSpPr>
        <p:spPr>
          <a:xfrm>
            <a:off x="9530296" y="5446030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F27B48F0-839F-124F-94B5-C2AD4E873EBB}"/>
              </a:ext>
            </a:extLst>
          </p:cNvPr>
          <p:cNvSpPr/>
          <p:nvPr/>
        </p:nvSpPr>
        <p:spPr>
          <a:xfrm>
            <a:off x="10460106" y="502721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440744D2-1F2B-9E49-9364-3F3CB8671F0C}"/>
              </a:ext>
            </a:extLst>
          </p:cNvPr>
          <p:cNvSpPr/>
          <p:nvPr/>
        </p:nvSpPr>
        <p:spPr>
          <a:xfrm>
            <a:off x="9772696" y="5626030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2A210845-F3EB-AF4B-8CD8-D64D4BC0C17F}"/>
              </a:ext>
            </a:extLst>
          </p:cNvPr>
          <p:cNvSpPr/>
          <p:nvPr/>
        </p:nvSpPr>
        <p:spPr>
          <a:xfrm>
            <a:off x="9802872" y="513982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663DE056-A384-2A48-9692-893439940AF6}"/>
              </a:ext>
            </a:extLst>
          </p:cNvPr>
          <p:cNvSpPr/>
          <p:nvPr/>
        </p:nvSpPr>
        <p:spPr>
          <a:xfrm>
            <a:off x="9955272" y="542633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25E791CB-7E84-9E48-B2B2-4A103205B796}"/>
              </a:ext>
            </a:extLst>
          </p:cNvPr>
          <p:cNvSpPr/>
          <p:nvPr/>
        </p:nvSpPr>
        <p:spPr>
          <a:xfrm>
            <a:off x="10046712" y="520078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A58128B7-0588-EB4D-92A6-DD4067012F96}"/>
              </a:ext>
            </a:extLst>
          </p:cNvPr>
          <p:cNvSpPr/>
          <p:nvPr/>
        </p:nvSpPr>
        <p:spPr>
          <a:xfrm>
            <a:off x="10260072" y="5572642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CC2EAA9B-A721-D249-8318-C6F922E55B39}"/>
              </a:ext>
            </a:extLst>
          </p:cNvPr>
          <p:cNvSpPr/>
          <p:nvPr/>
        </p:nvSpPr>
        <p:spPr>
          <a:xfrm>
            <a:off x="10350072" y="531982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04B8C53D-3870-1746-B087-B075194255C5}"/>
              </a:ext>
            </a:extLst>
          </p:cNvPr>
          <p:cNvSpPr/>
          <p:nvPr/>
        </p:nvSpPr>
        <p:spPr>
          <a:xfrm>
            <a:off x="9750698" y="456070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ECC68EBB-7003-8148-AE6F-752C8E176B89}"/>
              </a:ext>
            </a:extLst>
          </p:cNvPr>
          <p:cNvSpPr/>
          <p:nvPr/>
        </p:nvSpPr>
        <p:spPr>
          <a:xfrm>
            <a:off x="9903098" y="484721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BED7E4AF-8F48-5A43-A195-49542B0C63D5}"/>
              </a:ext>
            </a:extLst>
          </p:cNvPr>
          <p:cNvSpPr/>
          <p:nvPr/>
        </p:nvSpPr>
        <p:spPr>
          <a:xfrm>
            <a:off x="10055498" y="456070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3402F0FF-E04C-C34A-B71E-1E77E3A8C5E7}"/>
              </a:ext>
            </a:extLst>
          </p:cNvPr>
          <p:cNvSpPr/>
          <p:nvPr/>
        </p:nvSpPr>
        <p:spPr>
          <a:xfrm>
            <a:off x="10207898" y="4993522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96350A60-9869-2848-A93B-F0ECEBC07C85}"/>
              </a:ext>
            </a:extLst>
          </p:cNvPr>
          <p:cNvSpPr/>
          <p:nvPr/>
        </p:nvSpPr>
        <p:spPr>
          <a:xfrm>
            <a:off x="10297898" y="474070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339ACEF2-4C88-6044-826D-BF53F3155BAF}"/>
              </a:ext>
            </a:extLst>
          </p:cNvPr>
          <p:cNvSpPr/>
          <p:nvPr/>
        </p:nvSpPr>
        <p:spPr>
          <a:xfrm>
            <a:off x="10783500" y="511078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D0EE9503-675C-B248-A3A7-E3FD1F8E2034}"/>
              </a:ext>
            </a:extLst>
          </p:cNvPr>
          <p:cNvSpPr/>
          <p:nvPr/>
        </p:nvSpPr>
        <p:spPr>
          <a:xfrm>
            <a:off x="10011880" y="5854462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7C3C5A18-5364-274F-9584-0295C4DD487D}"/>
              </a:ext>
            </a:extLst>
          </p:cNvPr>
          <p:cNvSpPr/>
          <p:nvPr/>
        </p:nvSpPr>
        <p:spPr>
          <a:xfrm>
            <a:off x="10436856" y="5834770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6619B30A-EEDD-834A-8F20-B2BD1B97113D}"/>
              </a:ext>
            </a:extLst>
          </p:cNvPr>
          <p:cNvSpPr/>
          <p:nvPr/>
        </p:nvSpPr>
        <p:spPr>
          <a:xfrm>
            <a:off x="10563432" y="5605930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B7821761-8BC5-3347-A199-A5FE22AD74D6}"/>
              </a:ext>
            </a:extLst>
          </p:cNvPr>
          <p:cNvSpPr/>
          <p:nvPr/>
        </p:nvSpPr>
        <p:spPr>
          <a:xfrm>
            <a:off x="10746008" y="540623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5B33BE98-4B2C-FF46-9F45-A8F822801BFF}"/>
              </a:ext>
            </a:extLst>
          </p:cNvPr>
          <p:cNvSpPr/>
          <p:nvPr/>
        </p:nvSpPr>
        <p:spPr>
          <a:xfrm>
            <a:off x="11050808" y="5552542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3996066D-A8D1-5345-BAA9-9728A1862A51}"/>
              </a:ext>
            </a:extLst>
          </p:cNvPr>
          <p:cNvSpPr/>
          <p:nvPr/>
        </p:nvSpPr>
        <p:spPr>
          <a:xfrm>
            <a:off x="10627866" y="454295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3481EA65-2C04-3D4A-B60E-464A8FF817DB}"/>
              </a:ext>
            </a:extLst>
          </p:cNvPr>
          <p:cNvSpPr/>
          <p:nvPr/>
        </p:nvSpPr>
        <p:spPr>
          <a:xfrm>
            <a:off x="10780266" y="4829469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DBB492B3-7FDB-9043-9610-59C25CBA6D2F}"/>
              </a:ext>
            </a:extLst>
          </p:cNvPr>
          <p:cNvSpPr/>
          <p:nvPr/>
        </p:nvSpPr>
        <p:spPr>
          <a:xfrm>
            <a:off x="10932666" y="454295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71053453-64FE-B44B-8CA9-77BC850331E4}"/>
              </a:ext>
            </a:extLst>
          </p:cNvPr>
          <p:cNvSpPr/>
          <p:nvPr/>
        </p:nvSpPr>
        <p:spPr>
          <a:xfrm>
            <a:off x="11175066" y="472295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3D2AA72E-DA79-F84A-A9A6-BD07873F12E9}"/>
              </a:ext>
            </a:extLst>
          </p:cNvPr>
          <p:cNvSpPr/>
          <p:nvPr/>
        </p:nvSpPr>
        <p:spPr>
          <a:xfrm>
            <a:off x="11082634" y="5009964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46FBD865-4B84-B943-BB31-E99C4DC3634F}"/>
              </a:ext>
            </a:extLst>
          </p:cNvPr>
          <p:cNvSpPr/>
          <p:nvPr/>
        </p:nvSpPr>
        <p:spPr>
          <a:xfrm>
            <a:off x="11205068" y="5265535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051F559F-7848-244D-BD24-CB1C549E47D1}"/>
              </a:ext>
            </a:extLst>
          </p:cNvPr>
          <p:cNvGrpSpPr/>
          <p:nvPr/>
        </p:nvGrpSpPr>
        <p:grpSpPr>
          <a:xfrm>
            <a:off x="9687872" y="6975697"/>
            <a:ext cx="1123387" cy="2950464"/>
            <a:chOff x="6998205" y="3145536"/>
            <a:chExt cx="1123387" cy="2950464"/>
          </a:xfrm>
          <a:solidFill>
            <a:schemeClr val="bg1">
              <a:lumMod val="85000"/>
            </a:schemeClr>
          </a:solidFill>
        </p:grpSpPr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46054A6C-9FE9-AF44-9144-49CC358AAED5}"/>
                </a:ext>
              </a:extLst>
            </p:cNvPr>
            <p:cNvSpPr/>
            <p:nvPr/>
          </p:nvSpPr>
          <p:spPr>
            <a:xfrm>
              <a:off x="6998207" y="3145536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D7974426-E08E-804F-B5E4-2A6885993D86}"/>
                </a:ext>
              </a:extLst>
            </p:cNvPr>
            <p:cNvSpPr/>
            <p:nvPr/>
          </p:nvSpPr>
          <p:spPr>
            <a:xfrm>
              <a:off x="6998206" y="3328416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FEE097BF-382D-AA49-AD88-11A41EBC0F40}"/>
                </a:ext>
              </a:extLst>
            </p:cNvPr>
            <p:cNvSpPr/>
            <p:nvPr/>
          </p:nvSpPr>
          <p:spPr>
            <a:xfrm>
              <a:off x="6998207" y="3511296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1921757A-354E-2746-8C6B-BB494E09126C}"/>
                </a:ext>
              </a:extLst>
            </p:cNvPr>
            <p:cNvSpPr/>
            <p:nvPr/>
          </p:nvSpPr>
          <p:spPr>
            <a:xfrm>
              <a:off x="6998206" y="3694176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571F0182-6431-5F44-BFAF-54441D091A44}"/>
                </a:ext>
              </a:extLst>
            </p:cNvPr>
            <p:cNvSpPr/>
            <p:nvPr/>
          </p:nvSpPr>
          <p:spPr>
            <a:xfrm>
              <a:off x="6998206" y="3877056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633CFCFB-CBE8-C442-B2FA-B4C2E3051675}"/>
                </a:ext>
              </a:extLst>
            </p:cNvPr>
            <p:cNvSpPr/>
            <p:nvPr/>
          </p:nvSpPr>
          <p:spPr>
            <a:xfrm>
              <a:off x="6998205" y="4059936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20D71324-ECED-1649-8C53-CB577433CE07}"/>
                </a:ext>
              </a:extLst>
            </p:cNvPr>
            <p:cNvSpPr/>
            <p:nvPr/>
          </p:nvSpPr>
          <p:spPr>
            <a:xfrm>
              <a:off x="6998206" y="4242816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E45AD371-3075-BC43-9A06-377748119330}"/>
                </a:ext>
              </a:extLst>
            </p:cNvPr>
            <p:cNvSpPr/>
            <p:nvPr/>
          </p:nvSpPr>
          <p:spPr>
            <a:xfrm>
              <a:off x="6998205" y="4425696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8AE4E507-9C8A-174F-AEF6-760F29ED65FD}"/>
                </a:ext>
              </a:extLst>
            </p:cNvPr>
            <p:cNvSpPr/>
            <p:nvPr/>
          </p:nvSpPr>
          <p:spPr>
            <a:xfrm>
              <a:off x="6998207" y="4620768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971FC69F-FE33-3844-80C7-8F3B50922815}"/>
                </a:ext>
              </a:extLst>
            </p:cNvPr>
            <p:cNvSpPr/>
            <p:nvPr/>
          </p:nvSpPr>
          <p:spPr>
            <a:xfrm>
              <a:off x="6998206" y="4803648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0DED404F-0BE7-C948-96FD-4C0E658D376B}"/>
                </a:ext>
              </a:extLst>
            </p:cNvPr>
            <p:cNvSpPr/>
            <p:nvPr/>
          </p:nvSpPr>
          <p:spPr>
            <a:xfrm>
              <a:off x="6998207" y="4986528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9690F484-6542-0E41-9D34-E8FBBC76D13B}"/>
                </a:ext>
              </a:extLst>
            </p:cNvPr>
            <p:cNvSpPr/>
            <p:nvPr/>
          </p:nvSpPr>
          <p:spPr>
            <a:xfrm>
              <a:off x="6998206" y="5169408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BE74280B-0CF1-B44E-BC79-9BD4636EFCC7}"/>
                </a:ext>
              </a:extLst>
            </p:cNvPr>
            <p:cNvSpPr/>
            <p:nvPr/>
          </p:nvSpPr>
          <p:spPr>
            <a:xfrm>
              <a:off x="6998206" y="5352288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649E2C8F-3196-F74F-9256-ED9A3B39A583}"/>
                </a:ext>
              </a:extLst>
            </p:cNvPr>
            <p:cNvSpPr/>
            <p:nvPr/>
          </p:nvSpPr>
          <p:spPr>
            <a:xfrm>
              <a:off x="6998205" y="5535168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52ADA199-5084-7F44-AB3D-8FFDF087A4A7}"/>
                </a:ext>
              </a:extLst>
            </p:cNvPr>
            <p:cNvSpPr/>
            <p:nvPr/>
          </p:nvSpPr>
          <p:spPr>
            <a:xfrm>
              <a:off x="6998206" y="5718048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E9AA9907-FC39-DF40-A320-FBBE1CB33C24}"/>
                </a:ext>
              </a:extLst>
            </p:cNvPr>
            <p:cNvSpPr/>
            <p:nvPr/>
          </p:nvSpPr>
          <p:spPr>
            <a:xfrm>
              <a:off x="6998205" y="5900928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42" name="Rectangle 141">
            <a:extLst>
              <a:ext uri="{FF2B5EF4-FFF2-40B4-BE49-F238E27FC236}">
                <a16:creationId xmlns:a16="http://schemas.microsoft.com/office/drawing/2014/main" id="{E544D193-8BD2-7C48-81D8-9A5DA9D72FA0}"/>
              </a:ext>
            </a:extLst>
          </p:cNvPr>
          <p:cNvSpPr/>
          <p:nvPr/>
        </p:nvSpPr>
        <p:spPr>
          <a:xfrm>
            <a:off x="13155004" y="9895120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9A38AC89-97F3-8D45-BDDB-B5B15069ACE2}"/>
              </a:ext>
            </a:extLst>
          </p:cNvPr>
          <p:cNvSpPr/>
          <p:nvPr/>
        </p:nvSpPr>
        <p:spPr>
          <a:xfrm>
            <a:off x="13149678" y="10261182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BA92980B-9F9B-564C-B073-AF1C0AD89ADF}"/>
              </a:ext>
            </a:extLst>
          </p:cNvPr>
          <p:cNvSpPr/>
          <p:nvPr/>
        </p:nvSpPr>
        <p:spPr>
          <a:xfrm>
            <a:off x="13155004" y="10631940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403B3DBE-775D-E34B-AF47-0F16E6C7354B}"/>
              </a:ext>
            </a:extLst>
          </p:cNvPr>
          <p:cNvSpPr/>
          <p:nvPr/>
        </p:nvSpPr>
        <p:spPr>
          <a:xfrm>
            <a:off x="13155004" y="11005609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249B24F8-F37A-374B-B1A0-9A336846AEB8}"/>
              </a:ext>
            </a:extLst>
          </p:cNvPr>
          <p:cNvSpPr/>
          <p:nvPr/>
        </p:nvSpPr>
        <p:spPr>
          <a:xfrm>
            <a:off x="13154486" y="10072945"/>
            <a:ext cx="1123385" cy="195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2788D912-66E9-6140-A164-C7511A12A12C}"/>
              </a:ext>
            </a:extLst>
          </p:cNvPr>
          <p:cNvSpPr/>
          <p:nvPr/>
        </p:nvSpPr>
        <p:spPr>
          <a:xfrm>
            <a:off x="13158144" y="10819681"/>
            <a:ext cx="1123385" cy="195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59DD0B24-3166-DE4A-B41C-902A5139D55E}"/>
              </a:ext>
            </a:extLst>
          </p:cNvPr>
          <p:cNvSpPr/>
          <p:nvPr/>
        </p:nvSpPr>
        <p:spPr>
          <a:xfrm>
            <a:off x="13154487" y="10440363"/>
            <a:ext cx="1123385" cy="195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B45D9D5E-BA9C-FE46-B27A-FDBE3352EAF9}"/>
              </a:ext>
            </a:extLst>
          </p:cNvPr>
          <p:cNvSpPr/>
          <p:nvPr/>
        </p:nvSpPr>
        <p:spPr>
          <a:xfrm>
            <a:off x="13158144" y="11200681"/>
            <a:ext cx="1123385" cy="195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742CF85F-8DBE-2F4E-AA18-C0EF543581FE}"/>
              </a:ext>
            </a:extLst>
          </p:cNvPr>
          <p:cNvSpPr/>
          <p:nvPr/>
        </p:nvSpPr>
        <p:spPr>
          <a:xfrm>
            <a:off x="13158146" y="11395753"/>
            <a:ext cx="1123385" cy="195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40A6646E-E1ED-8A4B-9063-E43DEDCE3CFE}"/>
              </a:ext>
            </a:extLst>
          </p:cNvPr>
          <p:cNvSpPr/>
          <p:nvPr/>
        </p:nvSpPr>
        <p:spPr>
          <a:xfrm>
            <a:off x="13158145" y="11578633"/>
            <a:ext cx="1123385" cy="195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83815A27-096D-2346-BE9B-F34FAEE2D893}"/>
              </a:ext>
            </a:extLst>
          </p:cNvPr>
          <p:cNvSpPr/>
          <p:nvPr/>
        </p:nvSpPr>
        <p:spPr>
          <a:xfrm>
            <a:off x="13158146" y="11761513"/>
            <a:ext cx="1123385" cy="195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CDECFD97-243F-064D-A67A-787384AEB82A}"/>
              </a:ext>
            </a:extLst>
          </p:cNvPr>
          <p:cNvSpPr/>
          <p:nvPr/>
        </p:nvSpPr>
        <p:spPr>
          <a:xfrm>
            <a:off x="13158145" y="12127273"/>
            <a:ext cx="1123385" cy="195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A4D823CA-CA85-284E-BD47-0695A4CB3711}"/>
              </a:ext>
            </a:extLst>
          </p:cNvPr>
          <p:cNvSpPr/>
          <p:nvPr/>
        </p:nvSpPr>
        <p:spPr>
          <a:xfrm>
            <a:off x="13158144" y="12310153"/>
            <a:ext cx="1123385" cy="195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2157FC42-96F2-1444-8DBB-4BA1E66F3BA8}"/>
              </a:ext>
            </a:extLst>
          </p:cNvPr>
          <p:cNvCxnSpPr/>
          <p:nvPr/>
        </p:nvCxnSpPr>
        <p:spPr>
          <a:xfrm>
            <a:off x="12849632" y="9177117"/>
            <a:ext cx="1762912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E90AB6B5-BE12-BD4B-A74F-25AFB012297F}"/>
              </a:ext>
            </a:extLst>
          </p:cNvPr>
          <p:cNvCxnSpPr/>
          <p:nvPr/>
        </p:nvCxnSpPr>
        <p:spPr>
          <a:xfrm>
            <a:off x="9467896" y="9216630"/>
            <a:ext cx="1762912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56">
            <a:extLst>
              <a:ext uri="{FF2B5EF4-FFF2-40B4-BE49-F238E27FC236}">
                <a16:creationId xmlns:a16="http://schemas.microsoft.com/office/drawing/2014/main" id="{7E418B16-7F77-5345-B597-BBE5B136499F}"/>
              </a:ext>
            </a:extLst>
          </p:cNvPr>
          <p:cNvSpPr/>
          <p:nvPr/>
        </p:nvSpPr>
        <p:spPr>
          <a:xfrm>
            <a:off x="4855782" y="5676059"/>
            <a:ext cx="598661" cy="23529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FF05E876-9219-B741-AB75-98CF0A289549}"/>
                  </a:ext>
                </a:extLst>
              </p:cNvPr>
              <p:cNvSpPr txBox="1"/>
              <p:nvPr/>
            </p:nvSpPr>
            <p:spPr>
              <a:xfrm>
                <a:off x="5494652" y="5648830"/>
                <a:ext cx="293843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Node joining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GB" sz="11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GB" sz="11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1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11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with normal score</a:t>
                </a:r>
              </a:p>
            </p:txBody>
          </p:sp>
        </mc:Choice>
        <mc:Fallback xmlns="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FF05E876-9219-B741-AB75-98CF0A2895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4652" y="5648830"/>
                <a:ext cx="2938433" cy="261610"/>
              </a:xfrm>
              <a:prstGeom prst="rect">
                <a:avLst/>
              </a:prstGeom>
              <a:blipFill>
                <a:blip r:embed="rId11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9" name="Rectangle 158">
            <a:extLst>
              <a:ext uri="{FF2B5EF4-FFF2-40B4-BE49-F238E27FC236}">
                <a16:creationId xmlns:a16="http://schemas.microsoft.com/office/drawing/2014/main" id="{CD40A250-B4F7-CD4A-90FB-4531E11EF80B}"/>
              </a:ext>
            </a:extLst>
          </p:cNvPr>
          <p:cNvSpPr/>
          <p:nvPr/>
        </p:nvSpPr>
        <p:spPr>
          <a:xfrm>
            <a:off x="4841292" y="6064709"/>
            <a:ext cx="598661" cy="2352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B55FC9A4-1DEC-1B40-A28E-9500C35A3BEC}"/>
                  </a:ext>
                </a:extLst>
              </p:cNvPr>
              <p:cNvSpPr txBox="1"/>
              <p:nvPr/>
            </p:nvSpPr>
            <p:spPr>
              <a:xfrm>
                <a:off x="5501345" y="6063617"/>
                <a:ext cx="283340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Node joining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GB" sz="11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GB" sz="11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1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11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with low score</a:t>
                </a:r>
              </a:p>
            </p:txBody>
          </p:sp>
        </mc:Choice>
        <mc:Fallback xmlns=""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B55FC9A4-1DEC-1B40-A28E-9500C35A3B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1345" y="6063617"/>
                <a:ext cx="2833404" cy="261610"/>
              </a:xfrm>
              <a:prstGeom prst="rect">
                <a:avLst/>
              </a:prstGeom>
              <a:blipFill>
                <a:blip r:embed="rId12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1" name="Rectangle 160">
            <a:extLst>
              <a:ext uri="{FF2B5EF4-FFF2-40B4-BE49-F238E27FC236}">
                <a16:creationId xmlns:a16="http://schemas.microsoft.com/office/drawing/2014/main" id="{81DDF065-C879-4948-B268-C0E5F60C2100}"/>
              </a:ext>
            </a:extLst>
          </p:cNvPr>
          <p:cNvSpPr/>
          <p:nvPr/>
        </p:nvSpPr>
        <p:spPr>
          <a:xfrm>
            <a:off x="4682215" y="4020950"/>
            <a:ext cx="3831151" cy="40520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0B65D489-69D2-7A42-A301-7C5A185E25A5}"/>
                  </a:ext>
                </a:extLst>
              </p:cNvPr>
              <p:cNvSpPr/>
              <p:nvPr/>
            </p:nvSpPr>
            <p:spPr>
              <a:xfrm>
                <a:off x="16791419" y="3581790"/>
                <a:ext cx="9641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GB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en-GB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0B65D489-69D2-7A42-A301-7C5A185E25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91419" y="3581790"/>
                <a:ext cx="964175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725BD361-9D18-C642-B4EB-AA9F60DA58DB}"/>
                  </a:ext>
                </a:extLst>
              </p:cNvPr>
              <p:cNvSpPr txBox="1"/>
              <p:nvPr/>
            </p:nvSpPr>
            <p:spPr>
              <a:xfrm>
                <a:off x="16844107" y="6478753"/>
                <a:ext cx="1123385" cy="4280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Worker Queue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105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50" b="0" i="1" smtClean="0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05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at </a:t>
                </a:r>
                <a14:m>
                  <m:oMath xmlns:m="http://schemas.openxmlformats.org/officeDocument/2006/math">
                    <m:r>
                      <a:rPr lang="en-GB" sz="105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05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05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5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GB" sz="105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05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GB" sz="105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725BD361-9D18-C642-B4EB-AA9F60DA58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4107" y="6478753"/>
                <a:ext cx="1123385" cy="428002"/>
              </a:xfrm>
              <a:prstGeom prst="rect">
                <a:avLst/>
              </a:prstGeom>
              <a:blipFill>
                <a:blip r:embed="rId14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4" name="Rectangle 163">
            <a:extLst>
              <a:ext uri="{FF2B5EF4-FFF2-40B4-BE49-F238E27FC236}">
                <a16:creationId xmlns:a16="http://schemas.microsoft.com/office/drawing/2014/main" id="{4251CF04-6076-8640-B18A-A97B4FF091CB}"/>
              </a:ext>
            </a:extLst>
          </p:cNvPr>
          <p:cNvSpPr/>
          <p:nvPr/>
        </p:nvSpPr>
        <p:spPr>
          <a:xfrm>
            <a:off x="16853949" y="6924795"/>
            <a:ext cx="1123385" cy="19507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FEBF0324-0DD5-4A4C-8679-E4F4BFFF6F08}"/>
              </a:ext>
            </a:extLst>
          </p:cNvPr>
          <p:cNvSpPr/>
          <p:nvPr/>
        </p:nvSpPr>
        <p:spPr>
          <a:xfrm>
            <a:off x="16853948" y="7107675"/>
            <a:ext cx="1123385" cy="19507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C2E35392-A2C0-A54F-B2CA-FE45DFA9E323}"/>
              </a:ext>
            </a:extLst>
          </p:cNvPr>
          <p:cNvSpPr/>
          <p:nvPr/>
        </p:nvSpPr>
        <p:spPr>
          <a:xfrm>
            <a:off x="16853949" y="7290555"/>
            <a:ext cx="1123385" cy="19507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A4928940-F986-8449-9A66-7F89657AF843}"/>
              </a:ext>
            </a:extLst>
          </p:cNvPr>
          <p:cNvSpPr/>
          <p:nvPr/>
        </p:nvSpPr>
        <p:spPr>
          <a:xfrm>
            <a:off x="16853948" y="7473435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F441EB5F-5B94-B649-8431-4EC6E09915F3}"/>
              </a:ext>
            </a:extLst>
          </p:cNvPr>
          <p:cNvSpPr/>
          <p:nvPr/>
        </p:nvSpPr>
        <p:spPr>
          <a:xfrm>
            <a:off x="16853950" y="7668507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2E4C6756-6383-5D4E-A319-C144A118D114}"/>
              </a:ext>
            </a:extLst>
          </p:cNvPr>
          <p:cNvSpPr/>
          <p:nvPr/>
        </p:nvSpPr>
        <p:spPr>
          <a:xfrm>
            <a:off x="16853949" y="7851387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0DA673FD-1634-8345-9B57-6D5C3D9DE2FA}"/>
              </a:ext>
            </a:extLst>
          </p:cNvPr>
          <p:cNvSpPr/>
          <p:nvPr/>
        </p:nvSpPr>
        <p:spPr>
          <a:xfrm>
            <a:off x="16853950" y="8034267"/>
            <a:ext cx="1123385" cy="19507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AF3A30E9-9C24-CA4F-905F-4972595C6EE8}"/>
              </a:ext>
            </a:extLst>
          </p:cNvPr>
          <p:cNvSpPr/>
          <p:nvPr/>
        </p:nvSpPr>
        <p:spPr>
          <a:xfrm>
            <a:off x="16853949" y="8217147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80938E98-4AC0-1040-84F2-8BE06CC115BE}"/>
              </a:ext>
            </a:extLst>
          </p:cNvPr>
          <p:cNvSpPr/>
          <p:nvPr/>
        </p:nvSpPr>
        <p:spPr>
          <a:xfrm>
            <a:off x="16853949" y="8400027"/>
            <a:ext cx="1123385" cy="19507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09C76871-5F7C-6B44-A1EB-0DA3807D9945}"/>
              </a:ext>
            </a:extLst>
          </p:cNvPr>
          <p:cNvSpPr/>
          <p:nvPr/>
        </p:nvSpPr>
        <p:spPr>
          <a:xfrm>
            <a:off x="16853948" y="8783432"/>
            <a:ext cx="1123385" cy="19507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BB3A4502-DBA8-984F-A723-E5C811217A3F}"/>
              </a:ext>
            </a:extLst>
          </p:cNvPr>
          <p:cNvSpPr/>
          <p:nvPr/>
        </p:nvSpPr>
        <p:spPr>
          <a:xfrm>
            <a:off x="16853949" y="8966312"/>
            <a:ext cx="1123385" cy="19507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3FD59FD1-27EB-8546-AB64-6F4E2ECD4184}"/>
              </a:ext>
            </a:extLst>
          </p:cNvPr>
          <p:cNvSpPr/>
          <p:nvPr/>
        </p:nvSpPr>
        <p:spPr>
          <a:xfrm>
            <a:off x="16853948" y="9149192"/>
            <a:ext cx="1123385" cy="19507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F6D5A605-93D8-DB4B-AE9E-B0F95831152B}"/>
              </a:ext>
            </a:extLst>
          </p:cNvPr>
          <p:cNvSpPr/>
          <p:nvPr/>
        </p:nvSpPr>
        <p:spPr>
          <a:xfrm>
            <a:off x="16858580" y="9344843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0541A906-1304-DF46-A504-D52696FAD6D0}"/>
              </a:ext>
            </a:extLst>
          </p:cNvPr>
          <p:cNvSpPr/>
          <p:nvPr/>
        </p:nvSpPr>
        <p:spPr>
          <a:xfrm>
            <a:off x="16861323" y="9527723"/>
            <a:ext cx="1123385" cy="19507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A6E27E9D-9F37-614D-8CC7-4EA40BFDEFA1}"/>
              </a:ext>
            </a:extLst>
          </p:cNvPr>
          <p:cNvSpPr/>
          <p:nvPr/>
        </p:nvSpPr>
        <p:spPr>
          <a:xfrm>
            <a:off x="16861324" y="9710603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A7173507-E225-2547-B7B7-45ACCA080304}"/>
              </a:ext>
            </a:extLst>
          </p:cNvPr>
          <p:cNvSpPr/>
          <p:nvPr/>
        </p:nvSpPr>
        <p:spPr>
          <a:xfrm>
            <a:off x="16861323" y="9893483"/>
            <a:ext cx="1123385" cy="19507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BCAB202B-3CF6-7244-BEFE-86696B3F8BDD}"/>
              </a:ext>
            </a:extLst>
          </p:cNvPr>
          <p:cNvSpPr/>
          <p:nvPr/>
        </p:nvSpPr>
        <p:spPr>
          <a:xfrm>
            <a:off x="16861323" y="10076363"/>
            <a:ext cx="1123385" cy="19507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53024915-6C5A-C144-BE45-88AC468F9D7C}"/>
              </a:ext>
            </a:extLst>
          </p:cNvPr>
          <p:cNvSpPr/>
          <p:nvPr/>
        </p:nvSpPr>
        <p:spPr>
          <a:xfrm>
            <a:off x="16861322" y="10259243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D182BC40-A924-C140-AEB9-5C2D0A55B8B5}"/>
              </a:ext>
            </a:extLst>
          </p:cNvPr>
          <p:cNvSpPr/>
          <p:nvPr/>
        </p:nvSpPr>
        <p:spPr>
          <a:xfrm>
            <a:off x="16861323" y="10442123"/>
            <a:ext cx="1123385" cy="19507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1CAF94C3-5ABF-0C45-93D9-808F99C8B02B}"/>
              </a:ext>
            </a:extLst>
          </p:cNvPr>
          <p:cNvSpPr/>
          <p:nvPr/>
        </p:nvSpPr>
        <p:spPr>
          <a:xfrm>
            <a:off x="16861322" y="10625003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6D36C618-E550-FE4B-B836-1F7EB5304371}"/>
              </a:ext>
            </a:extLst>
          </p:cNvPr>
          <p:cNvSpPr/>
          <p:nvPr/>
        </p:nvSpPr>
        <p:spPr>
          <a:xfrm>
            <a:off x="16861324" y="10820075"/>
            <a:ext cx="1123385" cy="195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260201FB-DCFA-D44A-88C1-BED39B93D0F6}"/>
              </a:ext>
            </a:extLst>
          </p:cNvPr>
          <p:cNvSpPr/>
          <p:nvPr/>
        </p:nvSpPr>
        <p:spPr>
          <a:xfrm>
            <a:off x="16860300" y="12833791"/>
            <a:ext cx="1123385" cy="195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DA2E85F1-F431-3F4F-ADCC-EEA57D70F09D}"/>
              </a:ext>
            </a:extLst>
          </p:cNvPr>
          <p:cNvSpPr/>
          <p:nvPr/>
        </p:nvSpPr>
        <p:spPr>
          <a:xfrm>
            <a:off x="16861324" y="11185835"/>
            <a:ext cx="1123385" cy="195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59D92339-D41E-9145-A76A-206396E414B9}"/>
              </a:ext>
            </a:extLst>
          </p:cNvPr>
          <p:cNvSpPr/>
          <p:nvPr/>
        </p:nvSpPr>
        <p:spPr>
          <a:xfrm>
            <a:off x="16861323" y="11368715"/>
            <a:ext cx="1123385" cy="195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4D74CBA0-29CA-254D-8566-C51AAD531BDD}"/>
              </a:ext>
            </a:extLst>
          </p:cNvPr>
          <p:cNvSpPr/>
          <p:nvPr/>
        </p:nvSpPr>
        <p:spPr>
          <a:xfrm>
            <a:off x="16859577" y="12478326"/>
            <a:ext cx="1123385" cy="195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A1EB8FE0-DADE-F043-88EB-B3E4A94003C6}"/>
              </a:ext>
            </a:extLst>
          </p:cNvPr>
          <p:cNvSpPr/>
          <p:nvPr/>
        </p:nvSpPr>
        <p:spPr>
          <a:xfrm>
            <a:off x="16861322" y="11734475"/>
            <a:ext cx="1123385" cy="195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7D72CD4D-9E13-3D45-A83F-F452CF2A3803}"/>
              </a:ext>
            </a:extLst>
          </p:cNvPr>
          <p:cNvSpPr/>
          <p:nvPr/>
        </p:nvSpPr>
        <p:spPr>
          <a:xfrm>
            <a:off x="15836427" y="4017802"/>
            <a:ext cx="2886465" cy="2169404"/>
          </a:xfrm>
          <a:prstGeom prst="ellipse">
            <a:avLst/>
          </a:prstGeom>
          <a:solidFill>
            <a:schemeClr val="accent1">
              <a:lumMod val="40000"/>
              <a:lumOff val="60000"/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7C119144-E289-814B-8F08-CAF0375FC52B}"/>
                  </a:ext>
                </a:extLst>
              </p:cNvPr>
              <p:cNvSpPr txBox="1"/>
              <p:nvPr/>
            </p:nvSpPr>
            <p:spPr>
              <a:xfrm>
                <a:off x="16809985" y="4049422"/>
                <a:ext cx="1097897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Pool of Workers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05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050" b="0" i="1" smtClean="0">
                              <a:latin typeface="Cambria Math" panose="02040503050406030204" pitchFamily="18" charset="0"/>
                            </a:rPr>
                            <m:t>𝐷𝐻𝑇</m:t>
                          </m:r>
                        </m:e>
                        <m:sub>
                          <m:r>
                            <a:rPr lang="en-GB" sz="105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en-GB" sz="105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7C119144-E289-814B-8F08-CAF0375FC5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09985" y="4049422"/>
                <a:ext cx="1097897" cy="41549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2" name="Oval 191">
            <a:extLst>
              <a:ext uri="{FF2B5EF4-FFF2-40B4-BE49-F238E27FC236}">
                <a16:creationId xmlns:a16="http://schemas.microsoft.com/office/drawing/2014/main" id="{3AE32D03-A786-A649-ACD2-B4500E72A6DF}"/>
              </a:ext>
            </a:extLst>
          </p:cNvPr>
          <p:cNvSpPr/>
          <p:nvPr/>
        </p:nvSpPr>
        <p:spPr>
          <a:xfrm>
            <a:off x="16169351" y="470035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19C61AD5-41FC-A245-B17B-2DAB9A3522CD}"/>
              </a:ext>
            </a:extLst>
          </p:cNvPr>
          <p:cNvSpPr/>
          <p:nvPr/>
        </p:nvSpPr>
        <p:spPr>
          <a:xfrm>
            <a:off x="16321751" y="4986869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BC06D03E-9543-3F44-886E-E9EDA12EB47F}"/>
              </a:ext>
            </a:extLst>
          </p:cNvPr>
          <p:cNvSpPr/>
          <p:nvPr/>
        </p:nvSpPr>
        <p:spPr>
          <a:xfrm>
            <a:off x="16474151" y="470035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5" name="Oval 194">
            <a:extLst>
              <a:ext uri="{FF2B5EF4-FFF2-40B4-BE49-F238E27FC236}">
                <a16:creationId xmlns:a16="http://schemas.microsoft.com/office/drawing/2014/main" id="{CC62F486-FB61-C046-AB6C-6D395FFDEDBE}"/>
              </a:ext>
            </a:extLst>
          </p:cNvPr>
          <p:cNvSpPr/>
          <p:nvPr/>
        </p:nvSpPr>
        <p:spPr>
          <a:xfrm>
            <a:off x="16626551" y="5133173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34EF34A7-781F-494F-BFC0-02FF90731066}"/>
              </a:ext>
            </a:extLst>
          </p:cNvPr>
          <p:cNvSpPr/>
          <p:nvPr/>
        </p:nvSpPr>
        <p:spPr>
          <a:xfrm>
            <a:off x="16716551" y="4880357"/>
            <a:ext cx="180000" cy="18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721F6207-4F49-A143-ACE0-CE0ABBED99DD}"/>
              </a:ext>
            </a:extLst>
          </p:cNvPr>
          <p:cNvSpPr/>
          <p:nvPr/>
        </p:nvSpPr>
        <p:spPr>
          <a:xfrm>
            <a:off x="16321751" y="5425781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2ED223A7-C11A-774F-909C-084F11CA7E75}"/>
              </a:ext>
            </a:extLst>
          </p:cNvPr>
          <p:cNvSpPr/>
          <p:nvPr/>
        </p:nvSpPr>
        <p:spPr>
          <a:xfrm>
            <a:off x="16474151" y="567571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2575D313-855F-7E43-8A52-F945E6964CE8}"/>
              </a:ext>
            </a:extLst>
          </p:cNvPr>
          <p:cNvSpPr/>
          <p:nvPr/>
        </p:nvSpPr>
        <p:spPr>
          <a:xfrm>
            <a:off x="16626551" y="5425781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69C67A14-77CA-4A47-826A-1E8375B28FD3}"/>
              </a:ext>
            </a:extLst>
          </p:cNvPr>
          <p:cNvSpPr/>
          <p:nvPr/>
        </p:nvSpPr>
        <p:spPr>
          <a:xfrm>
            <a:off x="17556361" y="5006969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1" name="Oval 200">
            <a:extLst>
              <a:ext uri="{FF2B5EF4-FFF2-40B4-BE49-F238E27FC236}">
                <a16:creationId xmlns:a16="http://schemas.microsoft.com/office/drawing/2014/main" id="{3B796C2D-0EB8-2D41-93D2-1E5BBDFC7F2E}"/>
              </a:ext>
            </a:extLst>
          </p:cNvPr>
          <p:cNvSpPr/>
          <p:nvPr/>
        </p:nvSpPr>
        <p:spPr>
          <a:xfrm>
            <a:off x="16868951" y="5605781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649A242F-F0F8-6A47-9E5E-EF75D36FC418}"/>
              </a:ext>
            </a:extLst>
          </p:cNvPr>
          <p:cNvSpPr/>
          <p:nvPr/>
        </p:nvSpPr>
        <p:spPr>
          <a:xfrm>
            <a:off x="16899127" y="511957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3" name="Oval 202">
            <a:extLst>
              <a:ext uri="{FF2B5EF4-FFF2-40B4-BE49-F238E27FC236}">
                <a16:creationId xmlns:a16="http://schemas.microsoft.com/office/drawing/2014/main" id="{21C62A47-4DF6-6440-AB44-441E46174FBA}"/>
              </a:ext>
            </a:extLst>
          </p:cNvPr>
          <p:cNvSpPr/>
          <p:nvPr/>
        </p:nvSpPr>
        <p:spPr>
          <a:xfrm>
            <a:off x="17051527" y="5406089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4" name="Oval 203">
            <a:extLst>
              <a:ext uri="{FF2B5EF4-FFF2-40B4-BE49-F238E27FC236}">
                <a16:creationId xmlns:a16="http://schemas.microsoft.com/office/drawing/2014/main" id="{B3A8B813-6A88-5E47-9195-B9EEA9C48EFD}"/>
              </a:ext>
            </a:extLst>
          </p:cNvPr>
          <p:cNvSpPr/>
          <p:nvPr/>
        </p:nvSpPr>
        <p:spPr>
          <a:xfrm>
            <a:off x="17142967" y="518053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5" name="Oval 204">
            <a:extLst>
              <a:ext uri="{FF2B5EF4-FFF2-40B4-BE49-F238E27FC236}">
                <a16:creationId xmlns:a16="http://schemas.microsoft.com/office/drawing/2014/main" id="{E0DF3E16-1BB3-7040-9857-387BA155F1EA}"/>
              </a:ext>
            </a:extLst>
          </p:cNvPr>
          <p:cNvSpPr/>
          <p:nvPr/>
        </p:nvSpPr>
        <p:spPr>
          <a:xfrm>
            <a:off x="17356327" y="5552393"/>
            <a:ext cx="180000" cy="18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6" name="Oval 205">
            <a:extLst>
              <a:ext uri="{FF2B5EF4-FFF2-40B4-BE49-F238E27FC236}">
                <a16:creationId xmlns:a16="http://schemas.microsoft.com/office/drawing/2014/main" id="{4C88ABE0-EF37-F042-9B5A-0E9B6EF52EC1}"/>
              </a:ext>
            </a:extLst>
          </p:cNvPr>
          <p:cNvSpPr/>
          <p:nvPr/>
        </p:nvSpPr>
        <p:spPr>
          <a:xfrm>
            <a:off x="17446327" y="529957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7" name="Oval 206">
            <a:extLst>
              <a:ext uri="{FF2B5EF4-FFF2-40B4-BE49-F238E27FC236}">
                <a16:creationId xmlns:a16="http://schemas.microsoft.com/office/drawing/2014/main" id="{80066CFD-5E39-0240-B31B-8C8E95A33017}"/>
              </a:ext>
            </a:extLst>
          </p:cNvPr>
          <p:cNvSpPr/>
          <p:nvPr/>
        </p:nvSpPr>
        <p:spPr>
          <a:xfrm>
            <a:off x="16846953" y="454045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8" name="Oval 207">
            <a:extLst>
              <a:ext uri="{FF2B5EF4-FFF2-40B4-BE49-F238E27FC236}">
                <a16:creationId xmlns:a16="http://schemas.microsoft.com/office/drawing/2014/main" id="{BC2446E0-FA82-0B43-A5E5-ED89E9866D8A}"/>
              </a:ext>
            </a:extLst>
          </p:cNvPr>
          <p:cNvSpPr/>
          <p:nvPr/>
        </p:nvSpPr>
        <p:spPr>
          <a:xfrm>
            <a:off x="16999353" y="4826969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9" name="Oval 208">
            <a:extLst>
              <a:ext uri="{FF2B5EF4-FFF2-40B4-BE49-F238E27FC236}">
                <a16:creationId xmlns:a16="http://schemas.microsoft.com/office/drawing/2014/main" id="{54C0CC2D-CEE1-804E-933B-D9FDAD64E4F0}"/>
              </a:ext>
            </a:extLst>
          </p:cNvPr>
          <p:cNvSpPr/>
          <p:nvPr/>
        </p:nvSpPr>
        <p:spPr>
          <a:xfrm>
            <a:off x="17151753" y="454045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0" name="Oval 209">
            <a:extLst>
              <a:ext uri="{FF2B5EF4-FFF2-40B4-BE49-F238E27FC236}">
                <a16:creationId xmlns:a16="http://schemas.microsoft.com/office/drawing/2014/main" id="{D9128FBE-FBA9-1647-985C-7263D89844EE}"/>
              </a:ext>
            </a:extLst>
          </p:cNvPr>
          <p:cNvSpPr/>
          <p:nvPr/>
        </p:nvSpPr>
        <p:spPr>
          <a:xfrm>
            <a:off x="17304153" y="4973273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1" name="Oval 210">
            <a:extLst>
              <a:ext uri="{FF2B5EF4-FFF2-40B4-BE49-F238E27FC236}">
                <a16:creationId xmlns:a16="http://schemas.microsoft.com/office/drawing/2014/main" id="{EAD810B4-E0A5-8349-A6CA-F7BC48437F4E}"/>
              </a:ext>
            </a:extLst>
          </p:cNvPr>
          <p:cNvSpPr/>
          <p:nvPr/>
        </p:nvSpPr>
        <p:spPr>
          <a:xfrm>
            <a:off x="17394153" y="472045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2" name="Oval 211">
            <a:extLst>
              <a:ext uri="{FF2B5EF4-FFF2-40B4-BE49-F238E27FC236}">
                <a16:creationId xmlns:a16="http://schemas.microsoft.com/office/drawing/2014/main" id="{2F6FD119-0D41-2046-91A5-6DA7EDEFEE76}"/>
              </a:ext>
            </a:extLst>
          </p:cNvPr>
          <p:cNvSpPr/>
          <p:nvPr/>
        </p:nvSpPr>
        <p:spPr>
          <a:xfrm>
            <a:off x="17879755" y="5090537"/>
            <a:ext cx="180000" cy="18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3" name="Oval 212">
            <a:extLst>
              <a:ext uri="{FF2B5EF4-FFF2-40B4-BE49-F238E27FC236}">
                <a16:creationId xmlns:a16="http://schemas.microsoft.com/office/drawing/2014/main" id="{76276B26-518C-B14A-835A-E0CBFFD3E377}"/>
              </a:ext>
            </a:extLst>
          </p:cNvPr>
          <p:cNvSpPr/>
          <p:nvPr/>
        </p:nvSpPr>
        <p:spPr>
          <a:xfrm>
            <a:off x="17108135" y="5834213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4" name="Oval 213">
            <a:extLst>
              <a:ext uri="{FF2B5EF4-FFF2-40B4-BE49-F238E27FC236}">
                <a16:creationId xmlns:a16="http://schemas.microsoft.com/office/drawing/2014/main" id="{4B3A79D8-B643-B24D-BC91-BD4E2A23210A}"/>
              </a:ext>
            </a:extLst>
          </p:cNvPr>
          <p:cNvSpPr/>
          <p:nvPr/>
        </p:nvSpPr>
        <p:spPr>
          <a:xfrm>
            <a:off x="17533111" y="5814521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5" name="Oval 214">
            <a:extLst>
              <a:ext uri="{FF2B5EF4-FFF2-40B4-BE49-F238E27FC236}">
                <a16:creationId xmlns:a16="http://schemas.microsoft.com/office/drawing/2014/main" id="{560A1582-51EE-9044-ADBF-13EE2E0F2D22}"/>
              </a:ext>
            </a:extLst>
          </p:cNvPr>
          <p:cNvSpPr/>
          <p:nvPr/>
        </p:nvSpPr>
        <p:spPr>
          <a:xfrm>
            <a:off x="17659687" y="5585681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6" name="Oval 215">
            <a:extLst>
              <a:ext uri="{FF2B5EF4-FFF2-40B4-BE49-F238E27FC236}">
                <a16:creationId xmlns:a16="http://schemas.microsoft.com/office/drawing/2014/main" id="{BFC00379-DF6E-8D4B-98BB-1DF19506AD1D}"/>
              </a:ext>
            </a:extLst>
          </p:cNvPr>
          <p:cNvSpPr/>
          <p:nvPr/>
        </p:nvSpPr>
        <p:spPr>
          <a:xfrm>
            <a:off x="17842263" y="5385989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7" name="Oval 216">
            <a:extLst>
              <a:ext uri="{FF2B5EF4-FFF2-40B4-BE49-F238E27FC236}">
                <a16:creationId xmlns:a16="http://schemas.microsoft.com/office/drawing/2014/main" id="{22E4C0F2-2D92-044D-A670-876A27203CE0}"/>
              </a:ext>
            </a:extLst>
          </p:cNvPr>
          <p:cNvSpPr/>
          <p:nvPr/>
        </p:nvSpPr>
        <p:spPr>
          <a:xfrm>
            <a:off x="18147063" y="5532293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8" name="Oval 217">
            <a:extLst>
              <a:ext uri="{FF2B5EF4-FFF2-40B4-BE49-F238E27FC236}">
                <a16:creationId xmlns:a16="http://schemas.microsoft.com/office/drawing/2014/main" id="{3C0141F0-028E-F94D-A3CC-742E6AD5D5A6}"/>
              </a:ext>
            </a:extLst>
          </p:cNvPr>
          <p:cNvSpPr/>
          <p:nvPr/>
        </p:nvSpPr>
        <p:spPr>
          <a:xfrm>
            <a:off x="17724121" y="452270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9" name="Oval 218">
            <a:extLst>
              <a:ext uri="{FF2B5EF4-FFF2-40B4-BE49-F238E27FC236}">
                <a16:creationId xmlns:a16="http://schemas.microsoft.com/office/drawing/2014/main" id="{95CE60C4-0BBE-D34E-B117-A3F0293C615F}"/>
              </a:ext>
            </a:extLst>
          </p:cNvPr>
          <p:cNvSpPr/>
          <p:nvPr/>
        </p:nvSpPr>
        <p:spPr>
          <a:xfrm>
            <a:off x="17876521" y="4809220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0" name="Oval 219">
            <a:extLst>
              <a:ext uri="{FF2B5EF4-FFF2-40B4-BE49-F238E27FC236}">
                <a16:creationId xmlns:a16="http://schemas.microsoft.com/office/drawing/2014/main" id="{D48F8A73-2D96-1B40-B10B-90018E8E133B}"/>
              </a:ext>
            </a:extLst>
          </p:cNvPr>
          <p:cNvSpPr/>
          <p:nvPr/>
        </p:nvSpPr>
        <p:spPr>
          <a:xfrm>
            <a:off x="18028921" y="452270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1" name="Oval 220">
            <a:extLst>
              <a:ext uri="{FF2B5EF4-FFF2-40B4-BE49-F238E27FC236}">
                <a16:creationId xmlns:a16="http://schemas.microsoft.com/office/drawing/2014/main" id="{52B2335F-3F22-EA4F-ABFB-BF26F27D4B14}"/>
              </a:ext>
            </a:extLst>
          </p:cNvPr>
          <p:cNvSpPr/>
          <p:nvPr/>
        </p:nvSpPr>
        <p:spPr>
          <a:xfrm>
            <a:off x="18271321" y="470270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2" name="Oval 221">
            <a:extLst>
              <a:ext uri="{FF2B5EF4-FFF2-40B4-BE49-F238E27FC236}">
                <a16:creationId xmlns:a16="http://schemas.microsoft.com/office/drawing/2014/main" id="{044ED4D7-B2A3-E64E-BB29-CDB95227185E}"/>
              </a:ext>
            </a:extLst>
          </p:cNvPr>
          <p:cNvSpPr/>
          <p:nvPr/>
        </p:nvSpPr>
        <p:spPr>
          <a:xfrm>
            <a:off x="18178889" y="4989715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3" name="Oval 222">
            <a:extLst>
              <a:ext uri="{FF2B5EF4-FFF2-40B4-BE49-F238E27FC236}">
                <a16:creationId xmlns:a16="http://schemas.microsoft.com/office/drawing/2014/main" id="{2D02F622-816A-4245-BB9D-1592B32FC2DF}"/>
              </a:ext>
            </a:extLst>
          </p:cNvPr>
          <p:cNvSpPr/>
          <p:nvPr/>
        </p:nvSpPr>
        <p:spPr>
          <a:xfrm>
            <a:off x="18301323" y="524528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5874ADCF-4A8D-184C-8FAE-23DA6C7F8A37}"/>
              </a:ext>
            </a:extLst>
          </p:cNvPr>
          <p:cNvCxnSpPr/>
          <p:nvPr/>
        </p:nvCxnSpPr>
        <p:spPr>
          <a:xfrm>
            <a:off x="16521940" y="9175433"/>
            <a:ext cx="1762912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Rectangle 224">
            <a:extLst>
              <a:ext uri="{FF2B5EF4-FFF2-40B4-BE49-F238E27FC236}">
                <a16:creationId xmlns:a16="http://schemas.microsoft.com/office/drawing/2014/main" id="{81395B10-8DD8-B744-BAB8-7FBAC5015E0C}"/>
              </a:ext>
            </a:extLst>
          </p:cNvPr>
          <p:cNvSpPr/>
          <p:nvPr/>
        </p:nvSpPr>
        <p:spPr>
          <a:xfrm>
            <a:off x="16851962" y="8593626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FCC62022-FAE6-1F4C-8335-DC33D3331F28}"/>
              </a:ext>
            </a:extLst>
          </p:cNvPr>
          <p:cNvSpPr/>
          <p:nvPr/>
        </p:nvSpPr>
        <p:spPr>
          <a:xfrm>
            <a:off x="16861324" y="11923513"/>
            <a:ext cx="1123385" cy="195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5D35F724-F19B-9248-87C6-17F2093F6261}"/>
              </a:ext>
            </a:extLst>
          </p:cNvPr>
          <p:cNvSpPr/>
          <p:nvPr/>
        </p:nvSpPr>
        <p:spPr>
          <a:xfrm>
            <a:off x="16861323" y="12106393"/>
            <a:ext cx="1123385" cy="195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F2215392-0FAD-3F42-B5B2-48CAE85C1D44}"/>
              </a:ext>
            </a:extLst>
          </p:cNvPr>
          <p:cNvSpPr/>
          <p:nvPr/>
        </p:nvSpPr>
        <p:spPr>
          <a:xfrm>
            <a:off x="16861323" y="12289273"/>
            <a:ext cx="1123385" cy="195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887D3D2B-37BF-514F-9AB6-DE47EF8CA86F}"/>
              </a:ext>
            </a:extLst>
          </p:cNvPr>
          <p:cNvSpPr/>
          <p:nvPr/>
        </p:nvSpPr>
        <p:spPr>
          <a:xfrm>
            <a:off x="16858580" y="12669490"/>
            <a:ext cx="1123385" cy="195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2F2769A8-CF63-4847-9CA0-C14D82030273}"/>
              </a:ext>
            </a:extLst>
          </p:cNvPr>
          <p:cNvSpPr/>
          <p:nvPr/>
        </p:nvSpPr>
        <p:spPr>
          <a:xfrm>
            <a:off x="16859750" y="11538963"/>
            <a:ext cx="1123385" cy="19507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83E05ABD-B49B-DF44-BCB4-5A86D031251B}"/>
              </a:ext>
            </a:extLst>
          </p:cNvPr>
          <p:cNvSpPr/>
          <p:nvPr/>
        </p:nvSpPr>
        <p:spPr>
          <a:xfrm>
            <a:off x="16861321" y="10983034"/>
            <a:ext cx="1123385" cy="19507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2" name="Oval 231">
            <a:extLst>
              <a:ext uri="{FF2B5EF4-FFF2-40B4-BE49-F238E27FC236}">
                <a16:creationId xmlns:a16="http://schemas.microsoft.com/office/drawing/2014/main" id="{7FF0E066-F0FE-9541-92FB-C831194473A2}"/>
              </a:ext>
            </a:extLst>
          </p:cNvPr>
          <p:cNvSpPr/>
          <p:nvPr/>
        </p:nvSpPr>
        <p:spPr>
          <a:xfrm>
            <a:off x="4870689" y="6475006"/>
            <a:ext cx="180000" cy="18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33E8D949-FB3E-E345-9618-87442905938C}"/>
              </a:ext>
            </a:extLst>
          </p:cNvPr>
          <p:cNvSpPr/>
          <p:nvPr/>
        </p:nvSpPr>
        <p:spPr>
          <a:xfrm>
            <a:off x="4858251" y="6789334"/>
            <a:ext cx="598661" cy="23529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E69D60D7-0BB7-2646-8DBF-90E27B8764D5}"/>
              </a:ext>
            </a:extLst>
          </p:cNvPr>
          <p:cNvSpPr/>
          <p:nvPr/>
        </p:nvSpPr>
        <p:spPr>
          <a:xfrm>
            <a:off x="4872740" y="7201046"/>
            <a:ext cx="598661" cy="23529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8EA14A4B-E329-2944-B101-700986B2E54D}"/>
              </a:ext>
            </a:extLst>
          </p:cNvPr>
          <p:cNvSpPr/>
          <p:nvPr/>
        </p:nvSpPr>
        <p:spPr>
          <a:xfrm>
            <a:off x="4858250" y="7589696"/>
            <a:ext cx="598661" cy="23529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48043DBF-F006-7749-8C53-745800BA1F8F}"/>
              </a:ext>
            </a:extLst>
          </p:cNvPr>
          <p:cNvCxnSpPr/>
          <p:nvPr/>
        </p:nvCxnSpPr>
        <p:spPr>
          <a:xfrm>
            <a:off x="11606740" y="7675597"/>
            <a:ext cx="81552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Arrow Connector 240">
            <a:extLst>
              <a:ext uri="{FF2B5EF4-FFF2-40B4-BE49-F238E27FC236}">
                <a16:creationId xmlns:a16="http://schemas.microsoft.com/office/drawing/2014/main" id="{04D5A8FB-FB92-0042-836D-6738AD0BE158}"/>
              </a:ext>
            </a:extLst>
          </p:cNvPr>
          <p:cNvCxnSpPr/>
          <p:nvPr/>
        </p:nvCxnSpPr>
        <p:spPr>
          <a:xfrm>
            <a:off x="15119638" y="7666701"/>
            <a:ext cx="81552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5" name="Picture 244" descr="A picture containing photo&#10;&#10;Description automatically generated">
            <a:extLst>
              <a:ext uri="{FF2B5EF4-FFF2-40B4-BE49-F238E27FC236}">
                <a16:creationId xmlns:a16="http://schemas.microsoft.com/office/drawing/2014/main" id="{700A6ACF-5CDA-E549-B85E-05C6D7DB164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2246" y="10088254"/>
            <a:ext cx="2722343" cy="1952723"/>
          </a:xfrm>
          <a:prstGeom prst="rect">
            <a:avLst/>
          </a:prstGeom>
        </p:spPr>
      </p:pic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F46B5649-10E8-1849-9601-6F50F1991873}"/>
              </a:ext>
            </a:extLst>
          </p:cNvPr>
          <p:cNvCxnSpPr>
            <a:cxnSpLocks/>
          </p:cNvCxnSpPr>
          <p:nvPr/>
        </p:nvCxnSpPr>
        <p:spPr>
          <a:xfrm flipV="1">
            <a:off x="8821778" y="10321841"/>
            <a:ext cx="0" cy="1495966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TextBox 246">
                <a:extLst>
                  <a:ext uri="{FF2B5EF4-FFF2-40B4-BE49-F238E27FC236}">
                    <a16:creationId xmlns:a16="http://schemas.microsoft.com/office/drawing/2014/main" id="{399A2BC1-78E4-2647-B23A-C028343FE81E}"/>
                  </a:ext>
                </a:extLst>
              </p:cNvPr>
              <p:cNvSpPr txBox="1"/>
              <p:nvPr/>
            </p:nvSpPr>
            <p:spPr>
              <a:xfrm>
                <a:off x="8998373" y="11798443"/>
                <a:ext cx="10506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GB" sz="1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47" name="TextBox 246">
                <a:extLst>
                  <a:ext uri="{FF2B5EF4-FFF2-40B4-BE49-F238E27FC236}">
                    <a16:creationId xmlns:a16="http://schemas.microsoft.com/office/drawing/2014/main" id="{399A2BC1-78E4-2647-B23A-C028343FE8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8373" y="11798443"/>
                <a:ext cx="105060" cy="184666"/>
              </a:xfrm>
              <a:prstGeom prst="rect">
                <a:avLst/>
              </a:prstGeom>
              <a:blipFill>
                <a:blip r:embed="rId17"/>
                <a:stretch>
                  <a:fillRect l="-33333" r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8" name="TextBox 247">
            <a:extLst>
              <a:ext uri="{FF2B5EF4-FFF2-40B4-BE49-F238E27FC236}">
                <a16:creationId xmlns:a16="http://schemas.microsoft.com/office/drawing/2014/main" id="{DC0F69EB-04C1-F045-8418-D41BD16F4961}"/>
              </a:ext>
            </a:extLst>
          </p:cNvPr>
          <p:cNvSpPr txBox="1"/>
          <p:nvPr/>
        </p:nvSpPr>
        <p:spPr>
          <a:xfrm>
            <a:off x="8718800" y="10137887"/>
            <a:ext cx="184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</a:p>
        </p:txBody>
      </p: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7644A61E-91A5-FD4D-8746-A07967F010E2}"/>
              </a:ext>
            </a:extLst>
          </p:cNvPr>
          <p:cNvCxnSpPr>
            <a:cxnSpLocks/>
          </p:cNvCxnSpPr>
          <p:nvPr/>
        </p:nvCxnSpPr>
        <p:spPr>
          <a:xfrm flipV="1">
            <a:off x="9133222" y="10321841"/>
            <a:ext cx="0" cy="1495966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0" name="TextBox 249">
            <a:extLst>
              <a:ext uri="{FF2B5EF4-FFF2-40B4-BE49-F238E27FC236}">
                <a16:creationId xmlns:a16="http://schemas.microsoft.com/office/drawing/2014/main" id="{AE303DCB-C48B-AA44-B08F-0DBA8295F037}"/>
              </a:ext>
            </a:extLst>
          </p:cNvPr>
          <p:cNvSpPr txBox="1"/>
          <p:nvPr/>
        </p:nvSpPr>
        <p:spPr>
          <a:xfrm>
            <a:off x="9027995" y="10137887"/>
            <a:ext cx="184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</a:p>
        </p:txBody>
      </p: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AA1A0535-7EE3-5A45-8977-ED0D9113AEFB}"/>
              </a:ext>
            </a:extLst>
          </p:cNvPr>
          <p:cNvCxnSpPr>
            <a:cxnSpLocks/>
          </p:cNvCxnSpPr>
          <p:nvPr/>
        </p:nvCxnSpPr>
        <p:spPr>
          <a:xfrm flipV="1">
            <a:off x="9339438" y="10332119"/>
            <a:ext cx="0" cy="1495966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2" name="TextBox 251">
            <a:extLst>
              <a:ext uri="{FF2B5EF4-FFF2-40B4-BE49-F238E27FC236}">
                <a16:creationId xmlns:a16="http://schemas.microsoft.com/office/drawing/2014/main" id="{4E51E772-68FA-2D4B-8644-7344E6AC6662}"/>
              </a:ext>
            </a:extLst>
          </p:cNvPr>
          <p:cNvSpPr txBox="1"/>
          <p:nvPr/>
        </p:nvSpPr>
        <p:spPr>
          <a:xfrm>
            <a:off x="9231574" y="10137887"/>
            <a:ext cx="184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0B5404D8-9036-1B4E-89BB-5EACA9F14F5F}"/>
              </a:ext>
            </a:extLst>
          </p:cNvPr>
          <p:cNvCxnSpPr>
            <a:cxnSpLocks/>
          </p:cNvCxnSpPr>
          <p:nvPr/>
        </p:nvCxnSpPr>
        <p:spPr>
          <a:xfrm flipV="1">
            <a:off x="9442492" y="10321841"/>
            <a:ext cx="0" cy="1495966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4" name="TextBox 253">
            <a:extLst>
              <a:ext uri="{FF2B5EF4-FFF2-40B4-BE49-F238E27FC236}">
                <a16:creationId xmlns:a16="http://schemas.microsoft.com/office/drawing/2014/main" id="{576CC6A0-C97B-B64E-B15E-0F7F0D9E924F}"/>
              </a:ext>
            </a:extLst>
          </p:cNvPr>
          <p:cNvSpPr txBox="1"/>
          <p:nvPr/>
        </p:nvSpPr>
        <p:spPr>
          <a:xfrm>
            <a:off x="9339438" y="10138508"/>
            <a:ext cx="184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4" name="TextBox 243">
                <a:extLst>
                  <a:ext uri="{FF2B5EF4-FFF2-40B4-BE49-F238E27FC236}">
                    <a16:creationId xmlns:a16="http://schemas.microsoft.com/office/drawing/2014/main" id="{9B55C517-832D-9041-B9AA-3674DB0E19EC}"/>
                  </a:ext>
                </a:extLst>
              </p:cNvPr>
              <p:cNvSpPr txBox="1"/>
              <p:nvPr/>
            </p:nvSpPr>
            <p:spPr>
              <a:xfrm>
                <a:off x="10115197" y="10178903"/>
                <a:ext cx="12142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= threshold</a:t>
                </a:r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44" name="TextBox 243">
                <a:extLst>
                  <a:ext uri="{FF2B5EF4-FFF2-40B4-BE49-F238E27FC236}">
                    <a16:creationId xmlns:a16="http://schemas.microsoft.com/office/drawing/2014/main" id="{9B55C517-832D-9041-B9AA-3674DB0E19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5197" y="10178903"/>
                <a:ext cx="1214257" cy="369332"/>
              </a:xfrm>
              <a:prstGeom prst="rect">
                <a:avLst/>
              </a:prstGeom>
              <a:blipFill>
                <a:blip r:embed="rId18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8" name="Picture 257" descr="A picture containing photo&#10;&#10;Description automatically generated">
            <a:extLst>
              <a:ext uri="{FF2B5EF4-FFF2-40B4-BE49-F238E27FC236}">
                <a16:creationId xmlns:a16="http://schemas.microsoft.com/office/drawing/2014/main" id="{8D36CF71-7446-914F-B481-A812B57823C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3621" y="12018172"/>
            <a:ext cx="2722344" cy="19527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9" name="TextBox 258">
                <a:extLst>
                  <a:ext uri="{FF2B5EF4-FFF2-40B4-BE49-F238E27FC236}">
                    <a16:creationId xmlns:a16="http://schemas.microsoft.com/office/drawing/2014/main" id="{C9E9035A-D89A-334B-840E-9B475852C4F5}"/>
                  </a:ext>
                </a:extLst>
              </p:cNvPr>
              <p:cNvSpPr txBox="1"/>
              <p:nvPr/>
            </p:nvSpPr>
            <p:spPr>
              <a:xfrm>
                <a:off x="8998616" y="13797522"/>
                <a:ext cx="10506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sz="1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59" name="TextBox 258">
                <a:extLst>
                  <a:ext uri="{FF2B5EF4-FFF2-40B4-BE49-F238E27FC236}">
                    <a16:creationId xmlns:a16="http://schemas.microsoft.com/office/drawing/2014/main" id="{C9E9035A-D89A-334B-840E-9B475852C4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8616" y="13797522"/>
                <a:ext cx="105060" cy="184666"/>
              </a:xfrm>
              <a:prstGeom prst="rect">
                <a:avLst/>
              </a:prstGeom>
              <a:blipFill>
                <a:blip r:embed="rId19"/>
                <a:stretch>
                  <a:fillRect l="-66667" r="-4444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A5B0A7B6-2974-2F45-AAB9-D65C2C973BB1}"/>
                  </a:ext>
                </a:extLst>
              </p:cNvPr>
              <p:cNvSpPr txBox="1"/>
              <p:nvPr/>
            </p:nvSpPr>
            <p:spPr>
              <a:xfrm>
                <a:off x="10116572" y="12218892"/>
                <a:ext cx="15411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= f(</a:t>
                </a:r>
                <a14:m>
                  <m:oMath xmlns:m="http://schemas.openxmlformats.org/officeDocument/2006/math">
                    <m:r>
                      <a:rPr lang="en-GB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A5B0A7B6-2974-2F45-AAB9-D65C2C973B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6572" y="12218892"/>
                <a:ext cx="1541187" cy="369332"/>
              </a:xfrm>
              <a:prstGeom prst="rect">
                <a:avLst/>
              </a:prstGeom>
              <a:blipFill>
                <a:blip r:embed="rId20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2606E68F-75A0-784A-8DFC-02B5602674B9}"/>
                  </a:ext>
                </a:extLst>
              </p:cNvPr>
              <p:cNvSpPr txBox="1"/>
              <p:nvPr/>
            </p:nvSpPr>
            <p:spPr>
              <a:xfrm>
                <a:off x="13193764" y="12824464"/>
                <a:ext cx="3326079" cy="98501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171450" indent="-171450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sz="1200" i="1" dirty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  <m:r>
                      <a:rPr lang="en-GB" sz="120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group of nodes registered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during the time period [</a:t>
                </a:r>
                <a14:m>
                  <m:oMath xmlns:m="http://schemas.openxmlformats.org/officeDocument/2006/math">
                    <m:r>
                      <a:rPr lang="en-GB" sz="12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2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12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12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2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]</a:t>
                </a:r>
              </a:p>
              <a:p>
                <a:pPr marL="171450" indent="-171450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GB" sz="1200" i="1" dirty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a function of </a:t>
                </a:r>
                <a14:m>
                  <m:oMath xmlns:m="http://schemas.openxmlformats.org/officeDocument/2006/math">
                    <m:r>
                      <a:rPr lang="en-GB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GB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and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sz="1200" i="1" dirty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  <m:r>
                      <a:rPr lang="en-GB" sz="1200" i="1"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GB" sz="1200" i="1" dirty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  <m:r>
                      <a:rPr lang="en-GB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GB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  <a:p>
                <a:pPr marL="171450" indent="-171450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sz="1200" i="1" dirty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GB" sz="1200" i="1" dirty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&lt;</a:t>
                </a:r>
                <a:r>
                  <a:rPr lang="en-GB" sz="12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GB" sz="1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2606E68F-75A0-784A-8DFC-02B5602674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93764" y="12824464"/>
                <a:ext cx="3326079" cy="985013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1" name="Connector: Elbow 226">
            <a:extLst>
              <a:ext uri="{FF2B5EF4-FFF2-40B4-BE49-F238E27FC236}">
                <a16:creationId xmlns:a16="http://schemas.microsoft.com/office/drawing/2014/main" id="{1373C230-66FD-AD49-B042-513DF93D1656}"/>
              </a:ext>
            </a:extLst>
          </p:cNvPr>
          <p:cNvCxnSpPr>
            <a:cxnSpLocks/>
            <a:stCxn id="70" idx="1"/>
          </p:cNvCxnSpPr>
          <p:nvPr/>
        </p:nvCxnSpPr>
        <p:spPr>
          <a:xfrm rot="10800000">
            <a:off x="9557896" y="11075598"/>
            <a:ext cx="1740986" cy="43036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Connector: Elbow 233">
            <a:extLst>
              <a:ext uri="{FF2B5EF4-FFF2-40B4-BE49-F238E27FC236}">
                <a16:creationId xmlns:a16="http://schemas.microsoft.com/office/drawing/2014/main" id="{F7B5AB0E-4EED-114F-B933-BC6486A0FD57}"/>
              </a:ext>
            </a:extLst>
          </p:cNvPr>
          <p:cNvCxnSpPr>
            <a:cxnSpLocks/>
          </p:cNvCxnSpPr>
          <p:nvPr/>
        </p:nvCxnSpPr>
        <p:spPr>
          <a:xfrm rot="10800000" flipV="1">
            <a:off x="9377897" y="12980448"/>
            <a:ext cx="1927937" cy="32668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519BA789-7C75-9F41-B87A-52F2B0FD1DF5}"/>
              </a:ext>
            </a:extLst>
          </p:cNvPr>
          <p:cNvCxnSpPr>
            <a:cxnSpLocks/>
          </p:cNvCxnSpPr>
          <p:nvPr/>
        </p:nvCxnSpPr>
        <p:spPr>
          <a:xfrm flipV="1">
            <a:off x="9337954" y="12272033"/>
            <a:ext cx="0" cy="1496874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4" name="TextBox 263">
            <a:extLst>
              <a:ext uri="{FF2B5EF4-FFF2-40B4-BE49-F238E27FC236}">
                <a16:creationId xmlns:a16="http://schemas.microsoft.com/office/drawing/2014/main" id="{A9439F3D-A274-764E-B688-4837C9803936}"/>
              </a:ext>
            </a:extLst>
          </p:cNvPr>
          <p:cNvSpPr txBox="1"/>
          <p:nvPr/>
        </p:nvSpPr>
        <p:spPr>
          <a:xfrm>
            <a:off x="9252288" y="12056049"/>
            <a:ext cx="184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</a:p>
        </p:txBody>
      </p:sp>
      <p:sp>
        <p:nvSpPr>
          <p:cNvPr id="265" name="Rectangle 264">
            <a:extLst>
              <a:ext uri="{FF2B5EF4-FFF2-40B4-BE49-F238E27FC236}">
                <a16:creationId xmlns:a16="http://schemas.microsoft.com/office/drawing/2014/main" id="{7B6AE1FC-1678-B24F-B9D1-D75A28EC4F8A}"/>
              </a:ext>
            </a:extLst>
          </p:cNvPr>
          <p:cNvSpPr/>
          <p:nvPr/>
        </p:nvSpPr>
        <p:spPr>
          <a:xfrm>
            <a:off x="13160767" y="11934857"/>
            <a:ext cx="1123385" cy="195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6" name="TextBox 265">
                <a:extLst>
                  <a:ext uri="{FF2B5EF4-FFF2-40B4-BE49-F238E27FC236}">
                    <a16:creationId xmlns:a16="http://schemas.microsoft.com/office/drawing/2014/main" id="{A401996A-0A61-444D-ADF6-68179264A37D}"/>
                  </a:ext>
                </a:extLst>
              </p:cNvPr>
              <p:cNvSpPr txBox="1"/>
              <p:nvPr/>
            </p:nvSpPr>
            <p:spPr>
              <a:xfrm>
                <a:off x="14823822" y="9913002"/>
                <a:ext cx="1398351" cy="5770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Nodes joining tertiary queue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0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5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05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GB" sz="105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during [</a:t>
                </a:r>
                <a14:m>
                  <m:oMath xmlns:m="http://schemas.openxmlformats.org/officeDocument/2006/math">
                    <m:r>
                      <a:rPr lang="en-GB" sz="105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05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05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5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05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105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105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050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05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5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2∆</m:t>
                        </m:r>
                      </m:e>
                      <m:sub>
                        <m:r>
                          <a:rPr lang="en-GB" sz="105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]</a:t>
                </a:r>
              </a:p>
            </p:txBody>
          </p:sp>
        </mc:Choice>
        <mc:Fallback xmlns="">
          <p:sp>
            <p:nvSpPr>
              <p:cNvPr id="266" name="TextBox 265">
                <a:extLst>
                  <a:ext uri="{FF2B5EF4-FFF2-40B4-BE49-F238E27FC236}">
                    <a16:creationId xmlns:a16="http://schemas.microsoft.com/office/drawing/2014/main" id="{A401996A-0A61-444D-ADF6-68179264A3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23822" y="9913002"/>
                <a:ext cx="1398351" cy="577081"/>
              </a:xfrm>
              <a:prstGeom prst="rect">
                <a:avLst/>
              </a:prstGeom>
              <a:blipFill>
                <a:blip r:embed="rId22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7" name="Rectangle 266">
                <a:extLst>
                  <a:ext uri="{FF2B5EF4-FFF2-40B4-BE49-F238E27FC236}">
                    <a16:creationId xmlns:a16="http://schemas.microsoft.com/office/drawing/2014/main" id="{381065D8-D53E-0146-8B22-60606AB02D1E}"/>
                  </a:ext>
                </a:extLst>
              </p:cNvPr>
              <p:cNvSpPr/>
              <p:nvPr/>
            </p:nvSpPr>
            <p:spPr>
              <a:xfrm>
                <a:off x="12600354" y="11599926"/>
                <a:ext cx="44877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67" name="Rectangle 266">
                <a:extLst>
                  <a:ext uri="{FF2B5EF4-FFF2-40B4-BE49-F238E27FC236}">
                    <a16:creationId xmlns:a16="http://schemas.microsoft.com/office/drawing/2014/main" id="{381065D8-D53E-0146-8B22-60606AB02D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00354" y="11599926"/>
                <a:ext cx="448777" cy="369332"/>
              </a:xfrm>
              <a:prstGeom prst="rect">
                <a:avLst/>
              </a:prstGeom>
              <a:blipFill>
                <a:blip r:embed="rId2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8" name="Right Brace 267">
            <a:extLst>
              <a:ext uri="{FF2B5EF4-FFF2-40B4-BE49-F238E27FC236}">
                <a16:creationId xmlns:a16="http://schemas.microsoft.com/office/drawing/2014/main" id="{1F74E0AF-0A78-C649-BB5E-1FEB3972EBDB}"/>
              </a:ext>
            </a:extLst>
          </p:cNvPr>
          <p:cNvSpPr/>
          <p:nvPr/>
        </p:nvSpPr>
        <p:spPr>
          <a:xfrm>
            <a:off x="12417936" y="10493429"/>
            <a:ext cx="212565" cy="2589059"/>
          </a:xfrm>
          <a:prstGeom prst="rightBrace">
            <a:avLst>
              <a:gd name="adj1" fmla="val 48164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9" name="TextBox 268">
                <a:extLst>
                  <a:ext uri="{FF2B5EF4-FFF2-40B4-BE49-F238E27FC236}">
                    <a16:creationId xmlns:a16="http://schemas.microsoft.com/office/drawing/2014/main" id="{5EE5F4B8-55F3-EE47-A681-AF325470A771}"/>
                  </a:ext>
                </a:extLst>
              </p:cNvPr>
              <p:cNvSpPr txBox="1"/>
              <p:nvPr/>
            </p:nvSpPr>
            <p:spPr>
              <a:xfrm>
                <a:off x="5140623" y="6404698"/>
                <a:ext cx="238860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Worker node leaving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GB" sz="11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GB" sz="11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1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11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69" name="TextBox 268">
                <a:extLst>
                  <a:ext uri="{FF2B5EF4-FFF2-40B4-BE49-F238E27FC236}">
                    <a16:creationId xmlns:a16="http://schemas.microsoft.com/office/drawing/2014/main" id="{5EE5F4B8-55F3-EE47-A681-AF325470A7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0623" y="6404698"/>
                <a:ext cx="2388603" cy="261610"/>
              </a:xfrm>
              <a:prstGeom prst="rect">
                <a:avLst/>
              </a:prstGeom>
              <a:blipFill>
                <a:blip r:embed="rId24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0" name="TextBox 269">
                <a:extLst>
                  <a:ext uri="{FF2B5EF4-FFF2-40B4-BE49-F238E27FC236}">
                    <a16:creationId xmlns:a16="http://schemas.microsoft.com/office/drawing/2014/main" id="{2995F3ED-EBCE-1746-9307-FA859D485096}"/>
                  </a:ext>
                </a:extLst>
              </p:cNvPr>
              <p:cNvSpPr txBox="1"/>
              <p:nvPr/>
            </p:nvSpPr>
            <p:spPr>
              <a:xfrm>
                <a:off x="5523836" y="6770368"/>
                <a:ext cx="192052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Node joining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GB" sz="11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GB" sz="11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1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11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70" name="TextBox 269">
                <a:extLst>
                  <a:ext uri="{FF2B5EF4-FFF2-40B4-BE49-F238E27FC236}">
                    <a16:creationId xmlns:a16="http://schemas.microsoft.com/office/drawing/2014/main" id="{2995F3ED-EBCE-1746-9307-FA859D4850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3836" y="6770368"/>
                <a:ext cx="1920526" cy="261610"/>
              </a:xfrm>
              <a:prstGeom prst="rect">
                <a:avLst/>
              </a:prstGeom>
              <a:blipFill>
                <a:blip r:embed="rId25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1" name="TextBox 270">
                <a:extLst>
                  <a:ext uri="{FF2B5EF4-FFF2-40B4-BE49-F238E27FC236}">
                    <a16:creationId xmlns:a16="http://schemas.microsoft.com/office/drawing/2014/main" id="{6ADDA002-6359-7D47-8EFF-925B3790E16D}"/>
                  </a:ext>
                </a:extLst>
              </p:cNvPr>
              <p:cNvSpPr txBox="1"/>
              <p:nvPr/>
            </p:nvSpPr>
            <p:spPr>
              <a:xfrm>
                <a:off x="5538325" y="7182080"/>
                <a:ext cx="301698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Node joining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GB" sz="11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GB" sz="11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1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11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with normal score</a:t>
                </a:r>
              </a:p>
            </p:txBody>
          </p:sp>
        </mc:Choice>
        <mc:Fallback xmlns="">
          <p:sp>
            <p:nvSpPr>
              <p:cNvPr id="271" name="TextBox 270">
                <a:extLst>
                  <a:ext uri="{FF2B5EF4-FFF2-40B4-BE49-F238E27FC236}">
                    <a16:creationId xmlns:a16="http://schemas.microsoft.com/office/drawing/2014/main" id="{6ADDA002-6359-7D47-8EFF-925B3790E1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8325" y="7182080"/>
                <a:ext cx="3016980" cy="261610"/>
              </a:xfrm>
              <a:prstGeom prst="rect">
                <a:avLst/>
              </a:prstGeom>
              <a:blipFill>
                <a:blip r:embed="rId26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2" name="TextBox 271">
                <a:extLst>
                  <a:ext uri="{FF2B5EF4-FFF2-40B4-BE49-F238E27FC236}">
                    <a16:creationId xmlns:a16="http://schemas.microsoft.com/office/drawing/2014/main" id="{75A2C98E-0433-2443-99A5-7CEEBF7C9F23}"/>
                  </a:ext>
                </a:extLst>
              </p:cNvPr>
              <p:cNvSpPr txBox="1"/>
              <p:nvPr/>
            </p:nvSpPr>
            <p:spPr>
              <a:xfrm>
                <a:off x="5545018" y="7596867"/>
                <a:ext cx="283340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Node joining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GB" sz="11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GB" sz="11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1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1100" b="0" i="1" dirty="0" smtClean="0"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11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with low score</a:t>
                </a:r>
              </a:p>
            </p:txBody>
          </p:sp>
        </mc:Choice>
        <mc:Fallback xmlns="">
          <p:sp>
            <p:nvSpPr>
              <p:cNvPr id="272" name="TextBox 271">
                <a:extLst>
                  <a:ext uri="{FF2B5EF4-FFF2-40B4-BE49-F238E27FC236}">
                    <a16:creationId xmlns:a16="http://schemas.microsoft.com/office/drawing/2014/main" id="{75A2C98E-0433-2443-99A5-7CEEBF7C9F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5018" y="7596867"/>
                <a:ext cx="2833404" cy="261610"/>
              </a:xfrm>
              <a:prstGeom prst="rect">
                <a:avLst/>
              </a:prstGeom>
              <a:blipFill>
                <a:blip r:embed="rId27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3" name="Right Brace 272">
            <a:extLst>
              <a:ext uri="{FF2B5EF4-FFF2-40B4-BE49-F238E27FC236}">
                <a16:creationId xmlns:a16="http://schemas.microsoft.com/office/drawing/2014/main" id="{95EA3A37-444A-F444-87E1-07409D7A9546}"/>
              </a:ext>
            </a:extLst>
          </p:cNvPr>
          <p:cNvSpPr/>
          <p:nvPr/>
        </p:nvSpPr>
        <p:spPr>
          <a:xfrm>
            <a:off x="16000085" y="10483987"/>
            <a:ext cx="212565" cy="1290199"/>
          </a:xfrm>
          <a:prstGeom prst="rightBrace">
            <a:avLst>
              <a:gd name="adj1" fmla="val 48164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4" name="Rectangle 273">
                <a:extLst>
                  <a:ext uri="{FF2B5EF4-FFF2-40B4-BE49-F238E27FC236}">
                    <a16:creationId xmlns:a16="http://schemas.microsoft.com/office/drawing/2014/main" id="{3E999C30-A575-A842-A346-82A8DA5AA148}"/>
                  </a:ext>
                </a:extLst>
              </p:cNvPr>
              <p:cNvSpPr/>
              <p:nvPr/>
            </p:nvSpPr>
            <p:spPr>
              <a:xfrm>
                <a:off x="16156353" y="10939622"/>
                <a:ext cx="744306" cy="3945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</m:e>
                            <m:sub>
                              <m:r>
                                <a:rPr lang="en-GB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</m:sSub>
                      <m:r>
                        <a:rPr lang="en-GB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74" name="Rectangle 273">
                <a:extLst>
                  <a:ext uri="{FF2B5EF4-FFF2-40B4-BE49-F238E27FC236}">
                    <a16:creationId xmlns:a16="http://schemas.microsoft.com/office/drawing/2014/main" id="{3E999C30-A575-A842-A346-82A8DA5AA1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56353" y="10939622"/>
                <a:ext cx="744306" cy="394532"/>
              </a:xfrm>
              <a:prstGeom prst="rect">
                <a:avLst/>
              </a:prstGeom>
              <a:blipFill>
                <a:blip r:embed="rId28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5" name="Rectangle 274">
                <a:extLst>
                  <a:ext uri="{FF2B5EF4-FFF2-40B4-BE49-F238E27FC236}">
                    <a16:creationId xmlns:a16="http://schemas.microsoft.com/office/drawing/2014/main" id="{3036CA56-2821-9B47-A00D-E33AA8094C4F}"/>
                  </a:ext>
                </a:extLst>
              </p:cNvPr>
              <p:cNvSpPr/>
              <p:nvPr/>
            </p:nvSpPr>
            <p:spPr>
              <a:xfrm>
                <a:off x="4960689" y="10328846"/>
                <a:ext cx="2797817" cy="220124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marL="171450" indent="-171450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120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group of nodes registered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during the time period [</a:t>
                </a:r>
                <a14:m>
                  <m:oMath xmlns:m="http://schemas.openxmlformats.org/officeDocument/2006/math">
                    <m:r>
                      <a:rPr lang="en-GB" sz="12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2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12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2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]</a:t>
                </a:r>
              </a:p>
              <a:p>
                <a:pPr marL="171450" indent="-171450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GB" sz="12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2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each node assigned a score and joins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with ranking defined by score</a:t>
                </a:r>
              </a:p>
              <a:p>
                <a:pPr marL="171450" indent="-171450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 – D randomly selected to have a score closed to threshold </a:t>
                </a:r>
                <a14:m>
                  <m:oMath xmlns:m="http://schemas.openxmlformats.org/officeDocument/2006/math">
                    <m:r>
                      <a:rPr lang="en-GB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GB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GB" sz="1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171450" indent="-171450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Remaining nodes (E) are given have a lower score closed to </a:t>
                </a:r>
                <a14:m>
                  <m:oMath xmlns:m="http://schemas.openxmlformats.org/officeDocument/2006/math">
                    <m:r>
                      <a:rPr lang="en-GB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  <a:p>
                <a:pPr marL="171450" indent="-171450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a function of </a:t>
                </a:r>
                <a14:m>
                  <m:oMath xmlns:m="http://schemas.openxmlformats.org/officeDocument/2006/math">
                    <m:r>
                      <a:rPr lang="en-GB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GB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and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1200" i="1"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GB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75" name="Rectangle 274">
                <a:extLst>
                  <a:ext uri="{FF2B5EF4-FFF2-40B4-BE49-F238E27FC236}">
                    <a16:creationId xmlns:a16="http://schemas.microsoft.com/office/drawing/2014/main" id="{3036CA56-2821-9B47-A00D-E33AA8094C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0689" y="10328846"/>
                <a:ext cx="2797817" cy="2201244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F4BF9AD2-53A1-1D4B-ABB2-87178F0B2BD5}"/>
              </a:ext>
            </a:extLst>
          </p:cNvPr>
          <p:cNvSpPr/>
          <p:nvPr/>
        </p:nvSpPr>
        <p:spPr>
          <a:xfrm>
            <a:off x="3438152" y="2210412"/>
            <a:ext cx="32166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Work_Queue_Management.png</a:t>
            </a:r>
            <a:endParaRPr lang="en-GB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648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B831C8C-3D99-A54A-846B-F84A9A8E31FA}"/>
              </a:ext>
            </a:extLst>
          </p:cNvPr>
          <p:cNvSpPr/>
          <p:nvPr/>
        </p:nvSpPr>
        <p:spPr>
          <a:xfrm>
            <a:off x="4506745" y="3562509"/>
            <a:ext cx="14390855" cy="105321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D139BF4-BEFA-E848-B0F9-6B414B012EDF}"/>
              </a:ext>
            </a:extLst>
          </p:cNvPr>
          <p:cNvSpPr/>
          <p:nvPr/>
        </p:nvSpPr>
        <p:spPr>
          <a:xfrm>
            <a:off x="12211908" y="4006431"/>
            <a:ext cx="2886465" cy="2169404"/>
          </a:xfrm>
          <a:prstGeom prst="ellipse">
            <a:avLst/>
          </a:prstGeom>
          <a:solidFill>
            <a:schemeClr val="bg1">
              <a:lumMod val="95000"/>
              <a:alpha val="58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2ACB34F-6DB6-DE40-8685-D709B667385D}"/>
                  </a:ext>
                </a:extLst>
              </p:cNvPr>
              <p:cNvSpPr txBox="1"/>
              <p:nvPr/>
            </p:nvSpPr>
            <p:spPr>
              <a:xfrm>
                <a:off x="13171800" y="6503883"/>
                <a:ext cx="1053296" cy="4280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Worker queue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105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50" b="0" i="1" smtClean="0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05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at </a:t>
                </a:r>
                <a14:m>
                  <m:oMath xmlns:m="http://schemas.openxmlformats.org/officeDocument/2006/math">
                    <m:r>
                      <a:rPr lang="en-GB" sz="105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05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05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5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05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GB" sz="105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2ACB34F-6DB6-DE40-8685-D709B66738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71800" y="6503883"/>
                <a:ext cx="1053296" cy="428002"/>
              </a:xfrm>
              <a:prstGeom prst="rect">
                <a:avLst/>
              </a:prstGeom>
              <a:blipFill>
                <a:blip r:embed="rId2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C6979778-E151-4244-8760-21C662CCDC87}"/>
              </a:ext>
            </a:extLst>
          </p:cNvPr>
          <p:cNvSpPr/>
          <p:nvPr/>
        </p:nvSpPr>
        <p:spPr>
          <a:xfrm>
            <a:off x="12544832" y="468898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B806251-1ACF-3C44-91CD-0C963D5B8C39}"/>
              </a:ext>
            </a:extLst>
          </p:cNvPr>
          <p:cNvSpPr/>
          <p:nvPr/>
        </p:nvSpPr>
        <p:spPr>
          <a:xfrm>
            <a:off x="12697232" y="497549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BC5CF19-778E-9E4B-ACF0-7E216DC5F17F}"/>
              </a:ext>
            </a:extLst>
          </p:cNvPr>
          <p:cNvSpPr/>
          <p:nvPr/>
        </p:nvSpPr>
        <p:spPr>
          <a:xfrm>
            <a:off x="12849632" y="468898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F7C7713-4D32-7841-AFCC-20A0A35CDB7F}"/>
              </a:ext>
            </a:extLst>
          </p:cNvPr>
          <p:cNvSpPr/>
          <p:nvPr/>
        </p:nvSpPr>
        <p:spPr>
          <a:xfrm>
            <a:off x="13002032" y="5121802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D18D357-4DEF-4C48-A74F-C9B767C07877}"/>
              </a:ext>
            </a:extLst>
          </p:cNvPr>
          <p:cNvSpPr/>
          <p:nvPr/>
        </p:nvSpPr>
        <p:spPr>
          <a:xfrm>
            <a:off x="13092032" y="486898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B843FB9-C075-0E44-8F15-33CA159B890E}"/>
              </a:ext>
            </a:extLst>
          </p:cNvPr>
          <p:cNvSpPr/>
          <p:nvPr/>
        </p:nvSpPr>
        <p:spPr>
          <a:xfrm>
            <a:off x="12697232" y="5414410"/>
            <a:ext cx="180000" cy="18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D2B1784-7EC6-3141-9983-4862F45654C2}"/>
              </a:ext>
            </a:extLst>
          </p:cNvPr>
          <p:cNvSpPr/>
          <p:nvPr/>
        </p:nvSpPr>
        <p:spPr>
          <a:xfrm>
            <a:off x="12849632" y="566434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BF3503E-404D-3549-998B-46538AF81D09}"/>
              </a:ext>
            </a:extLst>
          </p:cNvPr>
          <p:cNvSpPr/>
          <p:nvPr/>
        </p:nvSpPr>
        <p:spPr>
          <a:xfrm>
            <a:off x="13002032" y="5414410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D6F697B-FDCB-3A47-852B-A223076E9A62}"/>
              </a:ext>
            </a:extLst>
          </p:cNvPr>
          <p:cNvSpPr/>
          <p:nvPr/>
        </p:nvSpPr>
        <p:spPr>
          <a:xfrm>
            <a:off x="13931842" y="499559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8BD88B3-881F-F34A-9AFF-B118AAB7BBA7}"/>
              </a:ext>
            </a:extLst>
          </p:cNvPr>
          <p:cNvSpPr/>
          <p:nvPr/>
        </p:nvSpPr>
        <p:spPr>
          <a:xfrm>
            <a:off x="13244432" y="5594410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2669C75-5CFA-D84D-B527-3948F56F8686}"/>
              </a:ext>
            </a:extLst>
          </p:cNvPr>
          <p:cNvSpPr/>
          <p:nvPr/>
        </p:nvSpPr>
        <p:spPr>
          <a:xfrm>
            <a:off x="13274608" y="510820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4D6903F-A7AF-4849-A15B-EDC0EF08CE9B}"/>
              </a:ext>
            </a:extLst>
          </p:cNvPr>
          <p:cNvSpPr/>
          <p:nvPr/>
        </p:nvSpPr>
        <p:spPr>
          <a:xfrm>
            <a:off x="13427008" y="539471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6C99AD7-4CE0-A44B-9EBA-B7C97B492E14}"/>
              </a:ext>
            </a:extLst>
          </p:cNvPr>
          <p:cNvSpPr/>
          <p:nvPr/>
        </p:nvSpPr>
        <p:spPr>
          <a:xfrm>
            <a:off x="13518448" y="516916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189C4A8-CA69-F54D-ABEA-FBD0B3B62CE0}"/>
              </a:ext>
            </a:extLst>
          </p:cNvPr>
          <p:cNvSpPr/>
          <p:nvPr/>
        </p:nvSpPr>
        <p:spPr>
          <a:xfrm>
            <a:off x="13731808" y="5541022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92CE013-1281-C341-9C56-8848577D3DA6}"/>
              </a:ext>
            </a:extLst>
          </p:cNvPr>
          <p:cNvSpPr/>
          <p:nvPr/>
        </p:nvSpPr>
        <p:spPr>
          <a:xfrm>
            <a:off x="13821808" y="5288206"/>
            <a:ext cx="180000" cy="18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7B5DBDE-CA92-634E-BEC9-0B6A7A2E8D52}"/>
              </a:ext>
            </a:extLst>
          </p:cNvPr>
          <p:cNvSpPr/>
          <p:nvPr/>
        </p:nvSpPr>
        <p:spPr>
          <a:xfrm>
            <a:off x="13222434" y="452908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96BCAC2-93B5-E144-95CB-647BB9D8E48C}"/>
              </a:ext>
            </a:extLst>
          </p:cNvPr>
          <p:cNvSpPr/>
          <p:nvPr/>
        </p:nvSpPr>
        <p:spPr>
          <a:xfrm>
            <a:off x="13374834" y="4815598"/>
            <a:ext cx="180000" cy="18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8C2E580-30DB-F84F-9B29-64228944C16B}"/>
              </a:ext>
            </a:extLst>
          </p:cNvPr>
          <p:cNvSpPr/>
          <p:nvPr/>
        </p:nvSpPr>
        <p:spPr>
          <a:xfrm>
            <a:off x="13527234" y="452908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E686668-1348-E849-810C-0B98B3773FEB}"/>
              </a:ext>
            </a:extLst>
          </p:cNvPr>
          <p:cNvSpPr/>
          <p:nvPr/>
        </p:nvSpPr>
        <p:spPr>
          <a:xfrm>
            <a:off x="13679634" y="4961902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9B4EF17-EC8F-5A41-81E5-F74DD25B2E23}"/>
              </a:ext>
            </a:extLst>
          </p:cNvPr>
          <p:cNvSpPr/>
          <p:nvPr/>
        </p:nvSpPr>
        <p:spPr>
          <a:xfrm>
            <a:off x="13769634" y="470908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935617E-936B-264B-8005-8D97ED5F447F}"/>
              </a:ext>
            </a:extLst>
          </p:cNvPr>
          <p:cNvSpPr/>
          <p:nvPr/>
        </p:nvSpPr>
        <p:spPr>
          <a:xfrm>
            <a:off x="14255236" y="507916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BAB43F7-4527-FD4B-AE92-A8647ACD28C3}"/>
              </a:ext>
            </a:extLst>
          </p:cNvPr>
          <p:cNvSpPr/>
          <p:nvPr/>
        </p:nvSpPr>
        <p:spPr>
          <a:xfrm>
            <a:off x="13483616" y="5822842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C4601F7-0A0F-A449-8E51-6A0905835C49}"/>
              </a:ext>
            </a:extLst>
          </p:cNvPr>
          <p:cNvSpPr/>
          <p:nvPr/>
        </p:nvSpPr>
        <p:spPr>
          <a:xfrm>
            <a:off x="13908592" y="5803150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15DD72D-5859-D646-B2CA-F513BBD1B85F}"/>
              </a:ext>
            </a:extLst>
          </p:cNvPr>
          <p:cNvSpPr/>
          <p:nvPr/>
        </p:nvSpPr>
        <p:spPr>
          <a:xfrm>
            <a:off x="14035168" y="5574310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4060513-E867-B94A-B51A-CFD1A0DE8561}"/>
              </a:ext>
            </a:extLst>
          </p:cNvPr>
          <p:cNvSpPr/>
          <p:nvPr/>
        </p:nvSpPr>
        <p:spPr>
          <a:xfrm>
            <a:off x="14217744" y="537461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EDD6945-6D7D-B347-BEF6-74A34772FFE6}"/>
              </a:ext>
            </a:extLst>
          </p:cNvPr>
          <p:cNvSpPr/>
          <p:nvPr/>
        </p:nvSpPr>
        <p:spPr>
          <a:xfrm>
            <a:off x="14522544" y="5520922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F5EFF50-0963-CA4F-A62E-E57CE8B47AA7}"/>
              </a:ext>
            </a:extLst>
          </p:cNvPr>
          <p:cNvSpPr/>
          <p:nvPr/>
        </p:nvSpPr>
        <p:spPr>
          <a:xfrm>
            <a:off x="14099602" y="451133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BC42FE7-51AC-E749-82FF-452C1451F89F}"/>
              </a:ext>
            </a:extLst>
          </p:cNvPr>
          <p:cNvSpPr/>
          <p:nvPr/>
        </p:nvSpPr>
        <p:spPr>
          <a:xfrm>
            <a:off x="14252002" y="4797849"/>
            <a:ext cx="180000" cy="18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EE4B37C-D3B4-624B-9246-8ABFE73DDE20}"/>
              </a:ext>
            </a:extLst>
          </p:cNvPr>
          <p:cNvSpPr/>
          <p:nvPr/>
        </p:nvSpPr>
        <p:spPr>
          <a:xfrm>
            <a:off x="14404402" y="451133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50116DCE-1E8D-764F-84F5-28DC909652A0}"/>
              </a:ext>
            </a:extLst>
          </p:cNvPr>
          <p:cNvSpPr/>
          <p:nvPr/>
        </p:nvSpPr>
        <p:spPr>
          <a:xfrm>
            <a:off x="14646802" y="469133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F9A04431-DF0F-AC4B-BC81-8394B3B8BAD3}"/>
              </a:ext>
            </a:extLst>
          </p:cNvPr>
          <p:cNvSpPr/>
          <p:nvPr/>
        </p:nvSpPr>
        <p:spPr>
          <a:xfrm>
            <a:off x="14554370" y="4978344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D9D9911-14D3-564C-959F-38B2E7997A34}"/>
              </a:ext>
            </a:extLst>
          </p:cNvPr>
          <p:cNvSpPr/>
          <p:nvPr/>
        </p:nvSpPr>
        <p:spPr>
          <a:xfrm>
            <a:off x="14676804" y="5233915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E0D992F-CFF4-E847-A947-CB4B1CA08622}"/>
              </a:ext>
            </a:extLst>
          </p:cNvPr>
          <p:cNvSpPr/>
          <p:nvPr/>
        </p:nvSpPr>
        <p:spPr>
          <a:xfrm>
            <a:off x="4870689" y="4173012"/>
            <a:ext cx="180000" cy="180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C6E8D4C-A647-0D46-9F9E-92F9C4EC96A4}"/>
              </a:ext>
            </a:extLst>
          </p:cNvPr>
          <p:cNvSpPr txBox="1"/>
          <p:nvPr/>
        </p:nvSpPr>
        <p:spPr>
          <a:xfrm>
            <a:off x="5067737" y="4126678"/>
            <a:ext cx="9412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Worker node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06BEF87-1D68-834C-84F9-8420531D30D6}"/>
              </a:ext>
            </a:extLst>
          </p:cNvPr>
          <p:cNvSpPr/>
          <p:nvPr/>
        </p:nvSpPr>
        <p:spPr>
          <a:xfrm>
            <a:off x="13159610" y="6956777"/>
            <a:ext cx="1116000" cy="195072"/>
          </a:xfrm>
          <a:prstGeom prst="rect">
            <a:avLst/>
          </a:prstGeom>
          <a:pattFill prst="wdDn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8251163-AF96-BE49-B344-D18AE71EF506}"/>
              </a:ext>
            </a:extLst>
          </p:cNvPr>
          <p:cNvSpPr/>
          <p:nvPr/>
        </p:nvSpPr>
        <p:spPr>
          <a:xfrm>
            <a:off x="13159609" y="7139657"/>
            <a:ext cx="1116000" cy="195072"/>
          </a:xfrm>
          <a:prstGeom prst="rect">
            <a:avLst/>
          </a:prstGeom>
          <a:pattFill prst="wdDn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E2DD419-188F-BE4A-9C5A-A7B05E454FCA}"/>
              </a:ext>
            </a:extLst>
          </p:cNvPr>
          <p:cNvSpPr/>
          <p:nvPr/>
        </p:nvSpPr>
        <p:spPr>
          <a:xfrm>
            <a:off x="13159610" y="7322537"/>
            <a:ext cx="1116000" cy="195072"/>
          </a:xfrm>
          <a:prstGeom prst="rect">
            <a:avLst/>
          </a:prstGeom>
          <a:pattFill prst="wdDn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871ADAC-672B-8846-80D7-79A851901CDC}"/>
              </a:ext>
            </a:extLst>
          </p:cNvPr>
          <p:cNvSpPr/>
          <p:nvPr/>
        </p:nvSpPr>
        <p:spPr>
          <a:xfrm>
            <a:off x="13159609" y="7505417"/>
            <a:ext cx="1116000" cy="195072"/>
          </a:xfrm>
          <a:prstGeom prst="rect">
            <a:avLst/>
          </a:prstGeom>
          <a:pattFill prst="wdDn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A2676F6-CD6D-D643-8916-E18A102E5D50}"/>
              </a:ext>
            </a:extLst>
          </p:cNvPr>
          <p:cNvSpPr/>
          <p:nvPr/>
        </p:nvSpPr>
        <p:spPr>
          <a:xfrm>
            <a:off x="13159609" y="7688297"/>
            <a:ext cx="1116000" cy="19507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9F19CF2-16EA-5C45-8DD6-351AFFBBE324}"/>
              </a:ext>
            </a:extLst>
          </p:cNvPr>
          <p:cNvSpPr/>
          <p:nvPr/>
        </p:nvSpPr>
        <p:spPr>
          <a:xfrm>
            <a:off x="13159608" y="7871177"/>
            <a:ext cx="1116000" cy="19507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CFC094E-41EE-1C41-B70A-6DFA6027D68B}"/>
              </a:ext>
            </a:extLst>
          </p:cNvPr>
          <p:cNvSpPr/>
          <p:nvPr/>
        </p:nvSpPr>
        <p:spPr>
          <a:xfrm>
            <a:off x="13159609" y="8054057"/>
            <a:ext cx="1116000" cy="19507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A237525-6D7D-304D-B67F-F95463FEA4A2}"/>
              </a:ext>
            </a:extLst>
          </p:cNvPr>
          <p:cNvSpPr/>
          <p:nvPr/>
        </p:nvSpPr>
        <p:spPr>
          <a:xfrm>
            <a:off x="13159608" y="8236937"/>
            <a:ext cx="1116000" cy="19507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228B339-35E9-8641-9DE8-A74DC0053BF3}"/>
              </a:ext>
            </a:extLst>
          </p:cNvPr>
          <p:cNvSpPr/>
          <p:nvPr/>
        </p:nvSpPr>
        <p:spPr>
          <a:xfrm>
            <a:off x="13159610" y="8432009"/>
            <a:ext cx="1116000" cy="19507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B80E9ED-469C-D540-87FA-A82BD25C213B}"/>
              </a:ext>
            </a:extLst>
          </p:cNvPr>
          <p:cNvSpPr/>
          <p:nvPr/>
        </p:nvSpPr>
        <p:spPr>
          <a:xfrm>
            <a:off x="13159609" y="8614889"/>
            <a:ext cx="1116000" cy="19507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62892C7-8473-594E-959C-7C279E98A9D7}"/>
              </a:ext>
            </a:extLst>
          </p:cNvPr>
          <p:cNvSpPr/>
          <p:nvPr/>
        </p:nvSpPr>
        <p:spPr>
          <a:xfrm>
            <a:off x="13159610" y="8797769"/>
            <a:ext cx="1116000" cy="195072"/>
          </a:xfrm>
          <a:prstGeom prst="rect">
            <a:avLst/>
          </a:prstGeom>
          <a:pattFill prst="pct5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93DE45F-E331-BC43-ADFB-88CC1A3F9C3E}"/>
              </a:ext>
            </a:extLst>
          </p:cNvPr>
          <p:cNvSpPr/>
          <p:nvPr/>
        </p:nvSpPr>
        <p:spPr>
          <a:xfrm>
            <a:off x="13159609" y="8980649"/>
            <a:ext cx="1116000" cy="19507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2AD6144-B94D-6544-93FD-532C00329D07}"/>
              </a:ext>
            </a:extLst>
          </p:cNvPr>
          <p:cNvSpPr/>
          <p:nvPr/>
        </p:nvSpPr>
        <p:spPr>
          <a:xfrm>
            <a:off x="13159609" y="9163529"/>
            <a:ext cx="1116000" cy="195072"/>
          </a:xfrm>
          <a:prstGeom prst="rect">
            <a:avLst/>
          </a:prstGeom>
          <a:pattFill prst="pct5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27F56C7-AFB8-634B-99AA-E734E9597F2E}"/>
              </a:ext>
            </a:extLst>
          </p:cNvPr>
          <p:cNvSpPr/>
          <p:nvPr/>
        </p:nvSpPr>
        <p:spPr>
          <a:xfrm>
            <a:off x="13159608" y="9346409"/>
            <a:ext cx="1116000" cy="19507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F3F4234-90B7-6446-8AF5-443BE710AB37}"/>
              </a:ext>
            </a:extLst>
          </p:cNvPr>
          <p:cNvSpPr/>
          <p:nvPr/>
        </p:nvSpPr>
        <p:spPr>
          <a:xfrm>
            <a:off x="13159609" y="9529289"/>
            <a:ext cx="1116000" cy="195072"/>
          </a:xfrm>
          <a:prstGeom prst="rect">
            <a:avLst/>
          </a:prstGeom>
          <a:pattFill prst="pct5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265E455-27AA-3242-AA33-6F6E36C84CFA}"/>
              </a:ext>
            </a:extLst>
          </p:cNvPr>
          <p:cNvSpPr/>
          <p:nvPr/>
        </p:nvSpPr>
        <p:spPr>
          <a:xfrm>
            <a:off x="13159608" y="9712169"/>
            <a:ext cx="1116000" cy="195072"/>
          </a:xfrm>
          <a:prstGeom prst="rect">
            <a:avLst/>
          </a:prstGeom>
          <a:pattFill prst="pct5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80DDB58-C4EC-9B47-ADE4-4340241A26EA}"/>
              </a:ext>
            </a:extLst>
          </p:cNvPr>
          <p:cNvSpPr/>
          <p:nvPr/>
        </p:nvSpPr>
        <p:spPr>
          <a:xfrm>
            <a:off x="4855782" y="4501953"/>
            <a:ext cx="598661" cy="23529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201E1E9-12A9-0140-BD84-283DA6656AA8}"/>
              </a:ext>
            </a:extLst>
          </p:cNvPr>
          <p:cNvSpPr txBox="1"/>
          <p:nvPr/>
        </p:nvSpPr>
        <p:spPr>
          <a:xfrm>
            <a:off x="5494652" y="4474724"/>
            <a:ext cx="14670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Node in worker queue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45BABCBE-423E-6E43-B828-BF2DB0424A77}"/>
              </a:ext>
            </a:extLst>
          </p:cNvPr>
          <p:cNvSpPr/>
          <p:nvPr/>
        </p:nvSpPr>
        <p:spPr>
          <a:xfrm>
            <a:off x="4870689" y="4902710"/>
            <a:ext cx="180000" cy="18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B944CFF6-3E22-9C47-B963-8CEF60036A18}"/>
                  </a:ext>
                </a:extLst>
              </p:cNvPr>
              <p:cNvSpPr txBox="1"/>
              <p:nvPr/>
            </p:nvSpPr>
            <p:spPr>
              <a:xfrm>
                <a:off x="5067737" y="4856376"/>
                <a:ext cx="231005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Worker node leaving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GB" sz="11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GB" sz="11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1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11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B944CFF6-3E22-9C47-B963-8CEF60036A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7737" y="4856376"/>
                <a:ext cx="2310056" cy="261610"/>
              </a:xfrm>
              <a:prstGeom prst="rect">
                <a:avLst/>
              </a:prstGeom>
              <a:blipFill>
                <a:blip r:embed="rId4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Rectangle 61">
            <a:extLst>
              <a:ext uri="{FF2B5EF4-FFF2-40B4-BE49-F238E27FC236}">
                <a16:creationId xmlns:a16="http://schemas.microsoft.com/office/drawing/2014/main" id="{5F26907E-0804-DB4A-B354-7CF4DD402F66}"/>
              </a:ext>
            </a:extLst>
          </p:cNvPr>
          <p:cNvSpPr/>
          <p:nvPr/>
        </p:nvSpPr>
        <p:spPr>
          <a:xfrm>
            <a:off x="4841293" y="5264347"/>
            <a:ext cx="598661" cy="235291"/>
          </a:xfrm>
          <a:prstGeom prst="rect">
            <a:avLst/>
          </a:prstGeom>
          <a:pattFill prst="wdDn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354E84D0-8412-2846-A592-BEF399DE17EE}"/>
                  </a:ext>
                </a:extLst>
              </p:cNvPr>
              <p:cNvSpPr txBox="1"/>
              <p:nvPr/>
            </p:nvSpPr>
            <p:spPr>
              <a:xfrm>
                <a:off x="5480163" y="5237118"/>
                <a:ext cx="184197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Node joining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GB" sz="11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GB" sz="11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1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11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354E84D0-8412-2846-A592-BEF399DE17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0163" y="5237118"/>
                <a:ext cx="1841979" cy="261610"/>
              </a:xfrm>
              <a:prstGeom prst="rect">
                <a:avLst/>
              </a:prstGeom>
              <a:blipFill>
                <a:blip r:embed="rId5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E4AB6E8C-4FF1-704C-A0C7-0FBDA24FD5C2}"/>
                  </a:ext>
                </a:extLst>
              </p:cNvPr>
              <p:cNvSpPr txBox="1"/>
              <p:nvPr/>
            </p:nvSpPr>
            <p:spPr>
              <a:xfrm>
                <a:off x="11241731" y="9919323"/>
                <a:ext cx="1398351" cy="5770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Nodes joining tertiary queue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0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5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05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GB" sz="105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during [</a:t>
                </a:r>
                <a14:m>
                  <m:oMath xmlns:m="http://schemas.openxmlformats.org/officeDocument/2006/math">
                    <m:r>
                      <a:rPr lang="en-GB" sz="105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05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105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050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05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5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05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]</a:t>
                </a: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E4AB6E8C-4FF1-704C-A0C7-0FBDA24FD5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41731" y="9919323"/>
                <a:ext cx="1398351" cy="577081"/>
              </a:xfrm>
              <a:prstGeom prst="rect">
                <a:avLst/>
              </a:prstGeom>
              <a:blipFill>
                <a:blip r:embed="rId6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Rectangle 64">
            <a:extLst>
              <a:ext uri="{FF2B5EF4-FFF2-40B4-BE49-F238E27FC236}">
                <a16:creationId xmlns:a16="http://schemas.microsoft.com/office/drawing/2014/main" id="{8C093227-2865-DD42-B208-6DBF3FD36230}"/>
              </a:ext>
            </a:extLst>
          </p:cNvPr>
          <p:cNvSpPr/>
          <p:nvPr/>
        </p:nvSpPr>
        <p:spPr>
          <a:xfrm>
            <a:off x="11298884" y="10494026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5E40F19-90E1-844C-BE57-5CBA19AB6577}"/>
              </a:ext>
            </a:extLst>
          </p:cNvPr>
          <p:cNvSpPr/>
          <p:nvPr/>
        </p:nvSpPr>
        <p:spPr>
          <a:xfrm>
            <a:off x="11298883" y="10676906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B33C3E4-82F9-994C-98E0-667430992CE9}"/>
              </a:ext>
            </a:extLst>
          </p:cNvPr>
          <p:cNvSpPr/>
          <p:nvPr/>
        </p:nvSpPr>
        <p:spPr>
          <a:xfrm>
            <a:off x="11298884" y="10859786"/>
            <a:ext cx="1123385" cy="195072"/>
          </a:xfrm>
          <a:prstGeom prst="rect">
            <a:avLst/>
          </a:prstGeom>
          <a:pattFill prst="pct5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830CEC5-20CF-D749-B329-D2D154B22E5F}"/>
              </a:ext>
            </a:extLst>
          </p:cNvPr>
          <p:cNvSpPr/>
          <p:nvPr/>
        </p:nvSpPr>
        <p:spPr>
          <a:xfrm>
            <a:off x="11298883" y="11042666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684CC1D-7367-2143-9470-BFF77D019C2D}"/>
              </a:ext>
            </a:extLst>
          </p:cNvPr>
          <p:cNvSpPr/>
          <p:nvPr/>
        </p:nvSpPr>
        <p:spPr>
          <a:xfrm>
            <a:off x="11298883" y="11225546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C290CA4-BCB3-F34C-86D2-1B1E07AC6AF1}"/>
              </a:ext>
            </a:extLst>
          </p:cNvPr>
          <p:cNvSpPr/>
          <p:nvPr/>
        </p:nvSpPr>
        <p:spPr>
          <a:xfrm>
            <a:off x="11298882" y="11408426"/>
            <a:ext cx="1123385" cy="195072"/>
          </a:xfrm>
          <a:prstGeom prst="rect">
            <a:avLst/>
          </a:prstGeom>
          <a:pattFill prst="pct5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2210902-5269-B44E-8EF8-86EB8DE5FFCC}"/>
              </a:ext>
            </a:extLst>
          </p:cNvPr>
          <p:cNvSpPr/>
          <p:nvPr/>
        </p:nvSpPr>
        <p:spPr>
          <a:xfrm>
            <a:off x="11298883" y="11591306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43F890BE-D521-3044-96A4-7F1C5E715A00}"/>
              </a:ext>
            </a:extLst>
          </p:cNvPr>
          <p:cNvSpPr/>
          <p:nvPr/>
        </p:nvSpPr>
        <p:spPr>
          <a:xfrm>
            <a:off x="11298882" y="11774186"/>
            <a:ext cx="1123385" cy="195072"/>
          </a:xfrm>
          <a:prstGeom prst="rect">
            <a:avLst/>
          </a:prstGeom>
          <a:pattFill prst="pct5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1F92BB3-086F-F048-A9B3-2013DD6F3999}"/>
              </a:ext>
            </a:extLst>
          </p:cNvPr>
          <p:cNvSpPr/>
          <p:nvPr/>
        </p:nvSpPr>
        <p:spPr>
          <a:xfrm>
            <a:off x="11298884" y="11969258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B228FE4-8FE4-704B-A4AA-8C5461B4A0C0}"/>
              </a:ext>
            </a:extLst>
          </p:cNvPr>
          <p:cNvSpPr/>
          <p:nvPr/>
        </p:nvSpPr>
        <p:spPr>
          <a:xfrm>
            <a:off x="11298883" y="12152138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DFF2AB4-A449-A34D-8047-44AAA7B87EAF}"/>
              </a:ext>
            </a:extLst>
          </p:cNvPr>
          <p:cNvSpPr/>
          <p:nvPr/>
        </p:nvSpPr>
        <p:spPr>
          <a:xfrm>
            <a:off x="11298884" y="12335018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024015F-CEC6-9B46-BBDF-C9DD121EBCA7}"/>
              </a:ext>
            </a:extLst>
          </p:cNvPr>
          <p:cNvSpPr/>
          <p:nvPr/>
        </p:nvSpPr>
        <p:spPr>
          <a:xfrm>
            <a:off x="11298883" y="12517898"/>
            <a:ext cx="1123385" cy="195072"/>
          </a:xfrm>
          <a:prstGeom prst="rect">
            <a:avLst/>
          </a:prstGeom>
          <a:pattFill prst="pct5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11D882D-1083-CA43-9C55-91E49815952C}"/>
              </a:ext>
            </a:extLst>
          </p:cNvPr>
          <p:cNvSpPr/>
          <p:nvPr/>
        </p:nvSpPr>
        <p:spPr>
          <a:xfrm>
            <a:off x="11298883" y="12700778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EB80430B-02DC-034B-A3CD-E3A40B7DE958}"/>
              </a:ext>
            </a:extLst>
          </p:cNvPr>
          <p:cNvSpPr/>
          <p:nvPr/>
        </p:nvSpPr>
        <p:spPr>
          <a:xfrm>
            <a:off x="11298882" y="12887416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F9A4BE75-A827-5745-8405-9B9F33C32027}"/>
              </a:ext>
            </a:extLst>
          </p:cNvPr>
          <p:cNvSpPr/>
          <p:nvPr/>
        </p:nvSpPr>
        <p:spPr>
          <a:xfrm>
            <a:off x="14859768" y="10483987"/>
            <a:ext cx="1123385" cy="195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663BB9C-5F1A-6F43-88D5-195AB388F1EC}"/>
              </a:ext>
            </a:extLst>
          </p:cNvPr>
          <p:cNvSpPr/>
          <p:nvPr/>
        </p:nvSpPr>
        <p:spPr>
          <a:xfrm>
            <a:off x="14859767" y="10666867"/>
            <a:ext cx="1123385" cy="195072"/>
          </a:xfrm>
          <a:prstGeom prst="rect">
            <a:avLst/>
          </a:prstGeom>
          <a:pattFill prst="pct30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A3B80E8E-3B41-2648-9F9A-1B2B7B99B995}"/>
              </a:ext>
            </a:extLst>
          </p:cNvPr>
          <p:cNvSpPr/>
          <p:nvPr/>
        </p:nvSpPr>
        <p:spPr>
          <a:xfrm>
            <a:off x="14859768" y="10849747"/>
            <a:ext cx="1123385" cy="195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8DDE523-B920-F848-A2AE-D17217083EB2}"/>
              </a:ext>
            </a:extLst>
          </p:cNvPr>
          <p:cNvSpPr/>
          <p:nvPr/>
        </p:nvSpPr>
        <p:spPr>
          <a:xfrm>
            <a:off x="14859767" y="11032627"/>
            <a:ext cx="1123385" cy="195072"/>
          </a:xfrm>
          <a:prstGeom prst="rect">
            <a:avLst/>
          </a:prstGeom>
          <a:pattFill prst="pct30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C1BF59CA-878C-AB41-B7A2-000B0CE117E4}"/>
              </a:ext>
            </a:extLst>
          </p:cNvPr>
          <p:cNvSpPr/>
          <p:nvPr/>
        </p:nvSpPr>
        <p:spPr>
          <a:xfrm>
            <a:off x="14859767" y="11215507"/>
            <a:ext cx="1123385" cy="195072"/>
          </a:xfrm>
          <a:prstGeom prst="rect">
            <a:avLst/>
          </a:prstGeom>
          <a:pattFill prst="pct30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AD375366-7941-F44D-B9A2-66A01A57FC84}"/>
              </a:ext>
            </a:extLst>
          </p:cNvPr>
          <p:cNvSpPr/>
          <p:nvPr/>
        </p:nvSpPr>
        <p:spPr>
          <a:xfrm>
            <a:off x="14859766" y="11398387"/>
            <a:ext cx="1123385" cy="195072"/>
          </a:xfrm>
          <a:prstGeom prst="rect">
            <a:avLst/>
          </a:prstGeom>
          <a:pattFill prst="pct30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FCE86119-766F-BE46-BCC6-E6D1C8DA6991}"/>
              </a:ext>
            </a:extLst>
          </p:cNvPr>
          <p:cNvSpPr/>
          <p:nvPr/>
        </p:nvSpPr>
        <p:spPr>
          <a:xfrm>
            <a:off x="14859767" y="11581267"/>
            <a:ext cx="1123385" cy="195072"/>
          </a:xfrm>
          <a:prstGeom prst="rect">
            <a:avLst/>
          </a:prstGeom>
          <a:pattFill prst="pct30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42A9068-B255-764E-88D7-771931CD475C}"/>
              </a:ext>
            </a:extLst>
          </p:cNvPr>
          <p:cNvSpPr txBox="1"/>
          <p:nvPr/>
        </p:nvSpPr>
        <p:spPr>
          <a:xfrm>
            <a:off x="8595759" y="9038618"/>
            <a:ext cx="7821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threshold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1FE5DD1B-2DB3-3D4E-B2F5-3436C900DFC0}"/>
                  </a:ext>
                </a:extLst>
              </p:cNvPr>
              <p:cNvSpPr/>
              <p:nvPr/>
            </p:nvSpPr>
            <p:spPr>
              <a:xfrm>
                <a:off x="10021215" y="3563129"/>
                <a:ext cx="3345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1FE5DD1B-2DB3-3D4E-B2F5-3436C900DF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1215" y="3563129"/>
                <a:ext cx="33457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1C700756-7506-B04A-9997-30E48EF8516C}"/>
                  </a:ext>
                </a:extLst>
              </p:cNvPr>
              <p:cNvSpPr/>
              <p:nvPr/>
            </p:nvSpPr>
            <p:spPr>
              <a:xfrm>
                <a:off x="13284991" y="3562509"/>
                <a:ext cx="83593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en-GB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1C700756-7506-B04A-9997-30E48EF851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84991" y="3562509"/>
                <a:ext cx="835933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Oval 89">
            <a:extLst>
              <a:ext uri="{FF2B5EF4-FFF2-40B4-BE49-F238E27FC236}">
                <a16:creationId xmlns:a16="http://schemas.microsoft.com/office/drawing/2014/main" id="{5B8F7F5C-ABA2-D741-9182-E3CC8D3FE082}"/>
              </a:ext>
            </a:extLst>
          </p:cNvPr>
          <p:cNvSpPr/>
          <p:nvPr/>
        </p:nvSpPr>
        <p:spPr>
          <a:xfrm>
            <a:off x="8740172" y="4038051"/>
            <a:ext cx="2886465" cy="2169404"/>
          </a:xfrm>
          <a:prstGeom prst="ellipse">
            <a:avLst/>
          </a:prstGeom>
          <a:solidFill>
            <a:schemeClr val="bg1">
              <a:lumMod val="95000"/>
              <a:alpha val="58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3703FA96-ABC7-A944-BA95-70066F8F3DE6}"/>
                  </a:ext>
                </a:extLst>
              </p:cNvPr>
              <p:cNvSpPr txBox="1"/>
              <p:nvPr/>
            </p:nvSpPr>
            <p:spPr>
              <a:xfrm>
                <a:off x="9713730" y="4069671"/>
                <a:ext cx="1097897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Worker pool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05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050" b="0" i="1" smtClean="0">
                              <a:latin typeface="Cambria Math" panose="02040503050406030204" pitchFamily="18" charset="0"/>
                            </a:rPr>
                            <m:t>𝐷𝐻𝑇</m:t>
                          </m:r>
                        </m:e>
                        <m:sub>
                          <m:r>
                            <a:rPr lang="en-GB" sz="105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en-GB" sz="105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3703FA96-ABC7-A944-BA95-70066F8F3D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3730" y="4069671"/>
                <a:ext cx="1097897" cy="4154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0827F2F-7DD9-0742-9A8A-8159561EA33D}"/>
                  </a:ext>
                </a:extLst>
              </p:cNvPr>
              <p:cNvSpPr txBox="1"/>
              <p:nvPr/>
            </p:nvSpPr>
            <p:spPr>
              <a:xfrm>
                <a:off x="9700064" y="6535503"/>
                <a:ext cx="1053296" cy="4280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Worker queue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105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50" b="0" i="1" smtClean="0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05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at </a:t>
                </a:r>
                <a14:m>
                  <m:oMath xmlns:m="http://schemas.openxmlformats.org/officeDocument/2006/math">
                    <m:r>
                      <a:rPr lang="en-GB" sz="1050" i="1" dirty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GB" sz="105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0827F2F-7DD9-0742-9A8A-8159561EA3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0064" y="6535503"/>
                <a:ext cx="1053296" cy="428002"/>
              </a:xfrm>
              <a:prstGeom prst="rect">
                <a:avLst/>
              </a:prstGeom>
              <a:blipFill>
                <a:blip r:embed="rId10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Oval 92">
            <a:extLst>
              <a:ext uri="{FF2B5EF4-FFF2-40B4-BE49-F238E27FC236}">
                <a16:creationId xmlns:a16="http://schemas.microsoft.com/office/drawing/2014/main" id="{5DA55D75-3B66-5F45-8D24-A6E1F3283FFF}"/>
              </a:ext>
            </a:extLst>
          </p:cNvPr>
          <p:cNvSpPr/>
          <p:nvPr/>
        </p:nvSpPr>
        <p:spPr>
          <a:xfrm>
            <a:off x="9073096" y="472060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6FC156F0-7F86-704F-8FF2-A4ECEA1002F6}"/>
              </a:ext>
            </a:extLst>
          </p:cNvPr>
          <p:cNvSpPr/>
          <p:nvPr/>
        </p:nvSpPr>
        <p:spPr>
          <a:xfrm>
            <a:off x="9225496" y="500711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0E87D881-FB74-7240-B7B3-142DB67464B3}"/>
              </a:ext>
            </a:extLst>
          </p:cNvPr>
          <p:cNvSpPr/>
          <p:nvPr/>
        </p:nvSpPr>
        <p:spPr>
          <a:xfrm>
            <a:off x="9377896" y="472060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C69B3ABA-5D70-1644-8C54-088A3D4CB966}"/>
              </a:ext>
            </a:extLst>
          </p:cNvPr>
          <p:cNvSpPr/>
          <p:nvPr/>
        </p:nvSpPr>
        <p:spPr>
          <a:xfrm>
            <a:off x="9530296" y="5153422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21E78B5D-DD8B-E944-805B-F97FA401DDF3}"/>
              </a:ext>
            </a:extLst>
          </p:cNvPr>
          <p:cNvSpPr/>
          <p:nvPr/>
        </p:nvSpPr>
        <p:spPr>
          <a:xfrm>
            <a:off x="9620296" y="490060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110AA623-A2FB-D14B-A639-856A5F2DE26F}"/>
              </a:ext>
            </a:extLst>
          </p:cNvPr>
          <p:cNvSpPr/>
          <p:nvPr/>
        </p:nvSpPr>
        <p:spPr>
          <a:xfrm>
            <a:off x="9225496" y="5446030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69B1F1C7-BC49-054E-99F6-BFCACA0EB13E}"/>
              </a:ext>
            </a:extLst>
          </p:cNvPr>
          <p:cNvSpPr/>
          <p:nvPr/>
        </p:nvSpPr>
        <p:spPr>
          <a:xfrm>
            <a:off x="9377896" y="569596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11E2985E-29BC-614B-B8C4-1D31220FCEB4}"/>
              </a:ext>
            </a:extLst>
          </p:cNvPr>
          <p:cNvSpPr/>
          <p:nvPr/>
        </p:nvSpPr>
        <p:spPr>
          <a:xfrm>
            <a:off x="9530296" y="5446030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F27B48F0-839F-124F-94B5-C2AD4E873EBB}"/>
              </a:ext>
            </a:extLst>
          </p:cNvPr>
          <p:cNvSpPr/>
          <p:nvPr/>
        </p:nvSpPr>
        <p:spPr>
          <a:xfrm>
            <a:off x="10460106" y="502721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440744D2-1F2B-9E49-9364-3F3CB8671F0C}"/>
              </a:ext>
            </a:extLst>
          </p:cNvPr>
          <p:cNvSpPr/>
          <p:nvPr/>
        </p:nvSpPr>
        <p:spPr>
          <a:xfrm>
            <a:off x="9772696" y="5626030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2A210845-F3EB-AF4B-8CD8-D64D4BC0C17F}"/>
              </a:ext>
            </a:extLst>
          </p:cNvPr>
          <p:cNvSpPr/>
          <p:nvPr/>
        </p:nvSpPr>
        <p:spPr>
          <a:xfrm>
            <a:off x="9802872" y="513982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663DE056-A384-2A48-9692-893439940AF6}"/>
              </a:ext>
            </a:extLst>
          </p:cNvPr>
          <p:cNvSpPr/>
          <p:nvPr/>
        </p:nvSpPr>
        <p:spPr>
          <a:xfrm>
            <a:off x="9955272" y="542633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25E791CB-7E84-9E48-B2B2-4A103205B796}"/>
              </a:ext>
            </a:extLst>
          </p:cNvPr>
          <p:cNvSpPr/>
          <p:nvPr/>
        </p:nvSpPr>
        <p:spPr>
          <a:xfrm>
            <a:off x="10046712" y="520078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A58128B7-0588-EB4D-92A6-DD4067012F96}"/>
              </a:ext>
            </a:extLst>
          </p:cNvPr>
          <p:cNvSpPr/>
          <p:nvPr/>
        </p:nvSpPr>
        <p:spPr>
          <a:xfrm>
            <a:off x="10260072" y="5572642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CC2EAA9B-A721-D249-8318-C6F922E55B39}"/>
              </a:ext>
            </a:extLst>
          </p:cNvPr>
          <p:cNvSpPr/>
          <p:nvPr/>
        </p:nvSpPr>
        <p:spPr>
          <a:xfrm>
            <a:off x="10350072" y="531982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04B8C53D-3870-1746-B087-B075194255C5}"/>
              </a:ext>
            </a:extLst>
          </p:cNvPr>
          <p:cNvSpPr/>
          <p:nvPr/>
        </p:nvSpPr>
        <p:spPr>
          <a:xfrm>
            <a:off x="9750698" y="456070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ECC68EBB-7003-8148-AE6F-752C8E176B89}"/>
              </a:ext>
            </a:extLst>
          </p:cNvPr>
          <p:cNvSpPr/>
          <p:nvPr/>
        </p:nvSpPr>
        <p:spPr>
          <a:xfrm>
            <a:off x="9903098" y="484721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BED7E4AF-8F48-5A43-A195-49542B0C63D5}"/>
              </a:ext>
            </a:extLst>
          </p:cNvPr>
          <p:cNvSpPr/>
          <p:nvPr/>
        </p:nvSpPr>
        <p:spPr>
          <a:xfrm>
            <a:off x="10055498" y="456070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3402F0FF-E04C-C34A-B71E-1E77E3A8C5E7}"/>
              </a:ext>
            </a:extLst>
          </p:cNvPr>
          <p:cNvSpPr/>
          <p:nvPr/>
        </p:nvSpPr>
        <p:spPr>
          <a:xfrm>
            <a:off x="10207898" y="4993522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96350A60-9869-2848-A93B-F0ECEBC07C85}"/>
              </a:ext>
            </a:extLst>
          </p:cNvPr>
          <p:cNvSpPr/>
          <p:nvPr/>
        </p:nvSpPr>
        <p:spPr>
          <a:xfrm>
            <a:off x="10297898" y="474070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339ACEF2-4C88-6044-826D-BF53F3155BAF}"/>
              </a:ext>
            </a:extLst>
          </p:cNvPr>
          <p:cNvSpPr/>
          <p:nvPr/>
        </p:nvSpPr>
        <p:spPr>
          <a:xfrm>
            <a:off x="10783500" y="511078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D0EE9503-675C-B248-A3A7-E3FD1F8E2034}"/>
              </a:ext>
            </a:extLst>
          </p:cNvPr>
          <p:cNvSpPr/>
          <p:nvPr/>
        </p:nvSpPr>
        <p:spPr>
          <a:xfrm>
            <a:off x="10011880" y="5854462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7C3C5A18-5364-274F-9584-0295C4DD487D}"/>
              </a:ext>
            </a:extLst>
          </p:cNvPr>
          <p:cNvSpPr/>
          <p:nvPr/>
        </p:nvSpPr>
        <p:spPr>
          <a:xfrm>
            <a:off x="10436856" y="5834770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6619B30A-EEDD-834A-8F20-B2BD1B97113D}"/>
              </a:ext>
            </a:extLst>
          </p:cNvPr>
          <p:cNvSpPr/>
          <p:nvPr/>
        </p:nvSpPr>
        <p:spPr>
          <a:xfrm>
            <a:off x="10563432" y="5605930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B7821761-8BC5-3347-A199-A5FE22AD74D6}"/>
              </a:ext>
            </a:extLst>
          </p:cNvPr>
          <p:cNvSpPr/>
          <p:nvPr/>
        </p:nvSpPr>
        <p:spPr>
          <a:xfrm>
            <a:off x="10746008" y="540623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5B33BE98-4B2C-FF46-9F45-A8F822801BFF}"/>
              </a:ext>
            </a:extLst>
          </p:cNvPr>
          <p:cNvSpPr/>
          <p:nvPr/>
        </p:nvSpPr>
        <p:spPr>
          <a:xfrm>
            <a:off x="11050808" y="5552542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3996066D-A8D1-5345-BAA9-9728A1862A51}"/>
              </a:ext>
            </a:extLst>
          </p:cNvPr>
          <p:cNvSpPr/>
          <p:nvPr/>
        </p:nvSpPr>
        <p:spPr>
          <a:xfrm>
            <a:off x="10627866" y="454295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3481EA65-2C04-3D4A-B60E-464A8FF817DB}"/>
              </a:ext>
            </a:extLst>
          </p:cNvPr>
          <p:cNvSpPr/>
          <p:nvPr/>
        </p:nvSpPr>
        <p:spPr>
          <a:xfrm>
            <a:off x="10780266" y="4829469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DBB492B3-7FDB-9043-9610-59C25CBA6D2F}"/>
              </a:ext>
            </a:extLst>
          </p:cNvPr>
          <p:cNvSpPr/>
          <p:nvPr/>
        </p:nvSpPr>
        <p:spPr>
          <a:xfrm>
            <a:off x="10932666" y="454295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71053453-64FE-B44B-8CA9-77BC850331E4}"/>
              </a:ext>
            </a:extLst>
          </p:cNvPr>
          <p:cNvSpPr/>
          <p:nvPr/>
        </p:nvSpPr>
        <p:spPr>
          <a:xfrm>
            <a:off x="11175066" y="472295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3D2AA72E-DA79-F84A-A9A6-BD07873F12E9}"/>
              </a:ext>
            </a:extLst>
          </p:cNvPr>
          <p:cNvSpPr/>
          <p:nvPr/>
        </p:nvSpPr>
        <p:spPr>
          <a:xfrm>
            <a:off x="11082634" y="5009964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46FBD865-4B84-B943-BB31-E99C4DC3634F}"/>
              </a:ext>
            </a:extLst>
          </p:cNvPr>
          <p:cNvSpPr/>
          <p:nvPr/>
        </p:nvSpPr>
        <p:spPr>
          <a:xfrm>
            <a:off x="11205068" y="5265535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051F559F-7848-244D-BD24-CB1C549E47D1}"/>
              </a:ext>
            </a:extLst>
          </p:cNvPr>
          <p:cNvGrpSpPr/>
          <p:nvPr/>
        </p:nvGrpSpPr>
        <p:grpSpPr>
          <a:xfrm>
            <a:off x="9687872" y="6975697"/>
            <a:ext cx="1123387" cy="2950464"/>
            <a:chOff x="6998205" y="3145536"/>
            <a:chExt cx="1123387" cy="2950464"/>
          </a:xfrm>
          <a:solidFill>
            <a:schemeClr val="bg1">
              <a:lumMod val="65000"/>
            </a:schemeClr>
          </a:solidFill>
        </p:grpSpPr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46054A6C-9FE9-AF44-9144-49CC358AAED5}"/>
                </a:ext>
              </a:extLst>
            </p:cNvPr>
            <p:cNvSpPr/>
            <p:nvPr/>
          </p:nvSpPr>
          <p:spPr>
            <a:xfrm>
              <a:off x="6998207" y="3145536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D7974426-E08E-804F-B5E4-2A6885993D86}"/>
                </a:ext>
              </a:extLst>
            </p:cNvPr>
            <p:cNvSpPr/>
            <p:nvPr/>
          </p:nvSpPr>
          <p:spPr>
            <a:xfrm>
              <a:off x="6998206" y="3328416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FEE097BF-382D-AA49-AD88-11A41EBC0F40}"/>
                </a:ext>
              </a:extLst>
            </p:cNvPr>
            <p:cNvSpPr/>
            <p:nvPr/>
          </p:nvSpPr>
          <p:spPr>
            <a:xfrm>
              <a:off x="6998207" y="3511296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1921757A-354E-2746-8C6B-BB494E09126C}"/>
                </a:ext>
              </a:extLst>
            </p:cNvPr>
            <p:cNvSpPr/>
            <p:nvPr/>
          </p:nvSpPr>
          <p:spPr>
            <a:xfrm>
              <a:off x="6998206" y="3694176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571F0182-6431-5F44-BFAF-54441D091A44}"/>
                </a:ext>
              </a:extLst>
            </p:cNvPr>
            <p:cNvSpPr/>
            <p:nvPr/>
          </p:nvSpPr>
          <p:spPr>
            <a:xfrm>
              <a:off x="6998206" y="3877056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633CFCFB-CBE8-C442-B2FA-B4C2E3051675}"/>
                </a:ext>
              </a:extLst>
            </p:cNvPr>
            <p:cNvSpPr/>
            <p:nvPr/>
          </p:nvSpPr>
          <p:spPr>
            <a:xfrm>
              <a:off x="6998205" y="4059936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20D71324-ECED-1649-8C53-CB577433CE07}"/>
                </a:ext>
              </a:extLst>
            </p:cNvPr>
            <p:cNvSpPr/>
            <p:nvPr/>
          </p:nvSpPr>
          <p:spPr>
            <a:xfrm>
              <a:off x="6998206" y="4242816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E45AD371-3075-BC43-9A06-377748119330}"/>
                </a:ext>
              </a:extLst>
            </p:cNvPr>
            <p:cNvSpPr/>
            <p:nvPr/>
          </p:nvSpPr>
          <p:spPr>
            <a:xfrm>
              <a:off x="6998205" y="4425696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8AE4E507-9C8A-174F-AEF6-760F29ED65FD}"/>
                </a:ext>
              </a:extLst>
            </p:cNvPr>
            <p:cNvSpPr/>
            <p:nvPr/>
          </p:nvSpPr>
          <p:spPr>
            <a:xfrm>
              <a:off x="6998207" y="4620768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971FC69F-FE33-3844-80C7-8F3B50922815}"/>
                </a:ext>
              </a:extLst>
            </p:cNvPr>
            <p:cNvSpPr/>
            <p:nvPr/>
          </p:nvSpPr>
          <p:spPr>
            <a:xfrm>
              <a:off x="6998206" y="4803648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0DED404F-0BE7-C948-96FD-4C0E658D376B}"/>
                </a:ext>
              </a:extLst>
            </p:cNvPr>
            <p:cNvSpPr/>
            <p:nvPr/>
          </p:nvSpPr>
          <p:spPr>
            <a:xfrm>
              <a:off x="6998207" y="4986528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9690F484-6542-0E41-9D34-E8FBBC76D13B}"/>
                </a:ext>
              </a:extLst>
            </p:cNvPr>
            <p:cNvSpPr/>
            <p:nvPr/>
          </p:nvSpPr>
          <p:spPr>
            <a:xfrm>
              <a:off x="6998206" y="5169408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BE74280B-0CF1-B44E-BC79-9BD4636EFCC7}"/>
                </a:ext>
              </a:extLst>
            </p:cNvPr>
            <p:cNvSpPr/>
            <p:nvPr/>
          </p:nvSpPr>
          <p:spPr>
            <a:xfrm>
              <a:off x="6998206" y="5352288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649E2C8F-3196-F74F-9256-ED9A3B39A583}"/>
                </a:ext>
              </a:extLst>
            </p:cNvPr>
            <p:cNvSpPr/>
            <p:nvPr/>
          </p:nvSpPr>
          <p:spPr>
            <a:xfrm>
              <a:off x="6998205" y="5535168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52ADA199-5084-7F44-AB3D-8FFDF087A4A7}"/>
                </a:ext>
              </a:extLst>
            </p:cNvPr>
            <p:cNvSpPr/>
            <p:nvPr/>
          </p:nvSpPr>
          <p:spPr>
            <a:xfrm>
              <a:off x="6998206" y="5718048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E9AA9907-FC39-DF40-A320-FBBE1CB33C24}"/>
                </a:ext>
              </a:extLst>
            </p:cNvPr>
            <p:cNvSpPr/>
            <p:nvPr/>
          </p:nvSpPr>
          <p:spPr>
            <a:xfrm>
              <a:off x="6998205" y="5900928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42" name="Rectangle 141">
            <a:extLst>
              <a:ext uri="{FF2B5EF4-FFF2-40B4-BE49-F238E27FC236}">
                <a16:creationId xmlns:a16="http://schemas.microsoft.com/office/drawing/2014/main" id="{E544D193-8BD2-7C48-81D8-9A5DA9D72FA0}"/>
              </a:ext>
            </a:extLst>
          </p:cNvPr>
          <p:cNvSpPr/>
          <p:nvPr/>
        </p:nvSpPr>
        <p:spPr>
          <a:xfrm>
            <a:off x="13155142" y="9907820"/>
            <a:ext cx="1116000" cy="19507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9A38AC89-97F3-8D45-BDDB-B5B15069ACE2}"/>
              </a:ext>
            </a:extLst>
          </p:cNvPr>
          <p:cNvSpPr/>
          <p:nvPr/>
        </p:nvSpPr>
        <p:spPr>
          <a:xfrm>
            <a:off x="13157112" y="10279148"/>
            <a:ext cx="1116000" cy="19507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BA92980B-9F9B-564C-B073-AF1C0AD89ADF}"/>
              </a:ext>
            </a:extLst>
          </p:cNvPr>
          <p:cNvSpPr/>
          <p:nvPr/>
        </p:nvSpPr>
        <p:spPr>
          <a:xfrm>
            <a:off x="13155004" y="10662606"/>
            <a:ext cx="1116000" cy="19507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403B3DBE-775D-E34B-AF47-0F16E6C7354B}"/>
              </a:ext>
            </a:extLst>
          </p:cNvPr>
          <p:cNvSpPr/>
          <p:nvPr/>
        </p:nvSpPr>
        <p:spPr>
          <a:xfrm>
            <a:off x="13155004" y="11036275"/>
            <a:ext cx="1116000" cy="19507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249B24F8-F37A-374B-B1A0-9A336846AEB8}"/>
              </a:ext>
            </a:extLst>
          </p:cNvPr>
          <p:cNvSpPr/>
          <p:nvPr/>
        </p:nvSpPr>
        <p:spPr>
          <a:xfrm>
            <a:off x="13158144" y="10085645"/>
            <a:ext cx="1116000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2788D912-66E9-6140-A164-C7511A12A12C}"/>
              </a:ext>
            </a:extLst>
          </p:cNvPr>
          <p:cNvSpPr/>
          <p:nvPr/>
        </p:nvSpPr>
        <p:spPr>
          <a:xfrm>
            <a:off x="13158144" y="10850347"/>
            <a:ext cx="1116000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59DD0B24-3166-DE4A-B41C-902A5139D55E}"/>
              </a:ext>
            </a:extLst>
          </p:cNvPr>
          <p:cNvSpPr/>
          <p:nvPr/>
        </p:nvSpPr>
        <p:spPr>
          <a:xfrm>
            <a:off x="13159608" y="10471029"/>
            <a:ext cx="1116000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B45D9D5E-BA9C-FE46-B27A-FDBE3352EAF9}"/>
              </a:ext>
            </a:extLst>
          </p:cNvPr>
          <p:cNvSpPr/>
          <p:nvPr/>
        </p:nvSpPr>
        <p:spPr>
          <a:xfrm>
            <a:off x="13158144" y="11231347"/>
            <a:ext cx="1116000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742CF85F-8DBE-2F4E-AA18-C0EF543581FE}"/>
              </a:ext>
            </a:extLst>
          </p:cNvPr>
          <p:cNvSpPr/>
          <p:nvPr/>
        </p:nvSpPr>
        <p:spPr>
          <a:xfrm>
            <a:off x="13158146" y="11426419"/>
            <a:ext cx="1116000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40A6646E-E1ED-8A4B-9063-E43DEDCE3CFE}"/>
              </a:ext>
            </a:extLst>
          </p:cNvPr>
          <p:cNvSpPr/>
          <p:nvPr/>
        </p:nvSpPr>
        <p:spPr>
          <a:xfrm>
            <a:off x="13158145" y="11609299"/>
            <a:ext cx="1116000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83815A27-096D-2346-BE9B-F34FAEE2D893}"/>
              </a:ext>
            </a:extLst>
          </p:cNvPr>
          <p:cNvSpPr/>
          <p:nvPr/>
        </p:nvSpPr>
        <p:spPr>
          <a:xfrm>
            <a:off x="13158146" y="11792179"/>
            <a:ext cx="1116000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CDECFD97-243F-064D-A67A-787384AEB82A}"/>
              </a:ext>
            </a:extLst>
          </p:cNvPr>
          <p:cNvSpPr/>
          <p:nvPr/>
        </p:nvSpPr>
        <p:spPr>
          <a:xfrm>
            <a:off x="13158145" y="12157939"/>
            <a:ext cx="1116000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A4D823CA-CA85-284E-BD47-0695A4CB3711}"/>
              </a:ext>
            </a:extLst>
          </p:cNvPr>
          <p:cNvSpPr/>
          <p:nvPr/>
        </p:nvSpPr>
        <p:spPr>
          <a:xfrm>
            <a:off x="13158144" y="12340819"/>
            <a:ext cx="1116000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7E418B16-7F77-5345-B597-BBE5B136499F}"/>
              </a:ext>
            </a:extLst>
          </p:cNvPr>
          <p:cNvSpPr/>
          <p:nvPr/>
        </p:nvSpPr>
        <p:spPr>
          <a:xfrm>
            <a:off x="4855782" y="5676059"/>
            <a:ext cx="598661" cy="235291"/>
          </a:xfrm>
          <a:prstGeom prst="rect">
            <a:avLst/>
          </a:prstGeom>
          <a:pattFill prst="pct5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FF05E876-9219-B741-AB75-98CF0A289549}"/>
                  </a:ext>
                </a:extLst>
              </p:cNvPr>
              <p:cNvSpPr txBox="1"/>
              <p:nvPr/>
            </p:nvSpPr>
            <p:spPr>
              <a:xfrm>
                <a:off x="5494652" y="5648830"/>
                <a:ext cx="293843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Node joining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GB" sz="11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GB" sz="11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1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11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with normal score</a:t>
                </a:r>
              </a:p>
            </p:txBody>
          </p:sp>
        </mc:Choice>
        <mc:Fallback xmlns="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FF05E876-9219-B741-AB75-98CF0A2895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4652" y="5648830"/>
                <a:ext cx="2938433" cy="261610"/>
              </a:xfrm>
              <a:prstGeom prst="rect">
                <a:avLst/>
              </a:prstGeom>
              <a:blipFill>
                <a:blip r:embed="rId11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9" name="Rectangle 158">
            <a:extLst>
              <a:ext uri="{FF2B5EF4-FFF2-40B4-BE49-F238E27FC236}">
                <a16:creationId xmlns:a16="http://schemas.microsoft.com/office/drawing/2014/main" id="{CD40A250-B4F7-CD4A-90FB-4531E11EF80B}"/>
              </a:ext>
            </a:extLst>
          </p:cNvPr>
          <p:cNvSpPr/>
          <p:nvPr/>
        </p:nvSpPr>
        <p:spPr>
          <a:xfrm>
            <a:off x="4841292" y="6064709"/>
            <a:ext cx="598661" cy="2352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B55FC9A4-1DEC-1B40-A28E-9500C35A3BEC}"/>
                  </a:ext>
                </a:extLst>
              </p:cNvPr>
              <p:cNvSpPr txBox="1"/>
              <p:nvPr/>
            </p:nvSpPr>
            <p:spPr>
              <a:xfrm>
                <a:off x="5501345" y="6063617"/>
                <a:ext cx="283340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Node joining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GB" sz="11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GB" sz="11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1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11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with low score</a:t>
                </a:r>
              </a:p>
            </p:txBody>
          </p:sp>
        </mc:Choice>
        <mc:Fallback xmlns=""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B55FC9A4-1DEC-1B40-A28E-9500C35A3B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1345" y="6063617"/>
                <a:ext cx="2833404" cy="261610"/>
              </a:xfrm>
              <a:prstGeom prst="rect">
                <a:avLst/>
              </a:prstGeom>
              <a:blipFill>
                <a:blip r:embed="rId12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1" name="Rectangle 160">
            <a:extLst>
              <a:ext uri="{FF2B5EF4-FFF2-40B4-BE49-F238E27FC236}">
                <a16:creationId xmlns:a16="http://schemas.microsoft.com/office/drawing/2014/main" id="{81DDF065-C879-4948-B268-C0E5F60C2100}"/>
              </a:ext>
            </a:extLst>
          </p:cNvPr>
          <p:cNvSpPr/>
          <p:nvPr/>
        </p:nvSpPr>
        <p:spPr>
          <a:xfrm>
            <a:off x="4682215" y="4020950"/>
            <a:ext cx="3831151" cy="40520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0B65D489-69D2-7A42-A301-7C5A185E25A5}"/>
                  </a:ext>
                </a:extLst>
              </p:cNvPr>
              <p:cNvSpPr/>
              <p:nvPr/>
            </p:nvSpPr>
            <p:spPr>
              <a:xfrm>
                <a:off x="16791419" y="3581790"/>
                <a:ext cx="9641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GB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en-GB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0B65D489-69D2-7A42-A301-7C5A185E25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91419" y="3581790"/>
                <a:ext cx="964175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725BD361-9D18-C642-B4EB-AA9F60DA58DB}"/>
                  </a:ext>
                </a:extLst>
              </p:cNvPr>
              <p:cNvSpPr txBox="1"/>
              <p:nvPr/>
            </p:nvSpPr>
            <p:spPr>
              <a:xfrm>
                <a:off x="16844107" y="6478753"/>
                <a:ext cx="1123385" cy="4280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Worker queue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105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50" b="0" i="1" smtClean="0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05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at </a:t>
                </a:r>
                <a14:m>
                  <m:oMath xmlns:m="http://schemas.openxmlformats.org/officeDocument/2006/math">
                    <m:r>
                      <a:rPr lang="en-GB" sz="105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05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05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5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GB" sz="105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05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GB" sz="105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725BD361-9D18-C642-B4EB-AA9F60DA58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4107" y="6478753"/>
                <a:ext cx="1123385" cy="428002"/>
              </a:xfrm>
              <a:prstGeom prst="rect">
                <a:avLst/>
              </a:prstGeom>
              <a:blipFill>
                <a:blip r:embed="rId14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4" name="Rectangle 163">
            <a:extLst>
              <a:ext uri="{FF2B5EF4-FFF2-40B4-BE49-F238E27FC236}">
                <a16:creationId xmlns:a16="http://schemas.microsoft.com/office/drawing/2014/main" id="{4251CF04-6076-8640-B18A-A97B4FF091CB}"/>
              </a:ext>
            </a:extLst>
          </p:cNvPr>
          <p:cNvSpPr/>
          <p:nvPr/>
        </p:nvSpPr>
        <p:spPr>
          <a:xfrm>
            <a:off x="16853949" y="6950195"/>
            <a:ext cx="1123385" cy="195072"/>
          </a:xfrm>
          <a:prstGeom prst="rect">
            <a:avLst/>
          </a:prstGeom>
          <a:pattFill prst="dkVert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FEBF0324-0DD5-4A4C-8679-E4F4BFFF6F08}"/>
              </a:ext>
            </a:extLst>
          </p:cNvPr>
          <p:cNvSpPr/>
          <p:nvPr/>
        </p:nvSpPr>
        <p:spPr>
          <a:xfrm>
            <a:off x="16853948" y="7133075"/>
            <a:ext cx="1123385" cy="195072"/>
          </a:xfrm>
          <a:prstGeom prst="rect">
            <a:avLst/>
          </a:prstGeom>
          <a:pattFill prst="dkVert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C2E35392-A2C0-A54F-B2CA-FE45DFA9E323}"/>
              </a:ext>
            </a:extLst>
          </p:cNvPr>
          <p:cNvSpPr/>
          <p:nvPr/>
        </p:nvSpPr>
        <p:spPr>
          <a:xfrm>
            <a:off x="16853949" y="7315955"/>
            <a:ext cx="1123385" cy="195072"/>
          </a:xfrm>
          <a:prstGeom prst="rect">
            <a:avLst/>
          </a:prstGeom>
          <a:pattFill prst="dkVert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A4928940-F986-8449-9A66-7F89657AF843}"/>
              </a:ext>
            </a:extLst>
          </p:cNvPr>
          <p:cNvSpPr/>
          <p:nvPr/>
        </p:nvSpPr>
        <p:spPr>
          <a:xfrm>
            <a:off x="16853948" y="7498835"/>
            <a:ext cx="1123385" cy="19507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F441EB5F-5B94-B649-8431-4EC6E09915F3}"/>
              </a:ext>
            </a:extLst>
          </p:cNvPr>
          <p:cNvSpPr/>
          <p:nvPr/>
        </p:nvSpPr>
        <p:spPr>
          <a:xfrm>
            <a:off x="16853950" y="7693907"/>
            <a:ext cx="1123385" cy="19507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2E4C6756-6383-5D4E-A319-C144A118D114}"/>
              </a:ext>
            </a:extLst>
          </p:cNvPr>
          <p:cNvSpPr/>
          <p:nvPr/>
        </p:nvSpPr>
        <p:spPr>
          <a:xfrm>
            <a:off x="16853949" y="7876787"/>
            <a:ext cx="1123385" cy="19507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0DA673FD-1634-8345-9B57-6D5C3D9DE2FA}"/>
              </a:ext>
            </a:extLst>
          </p:cNvPr>
          <p:cNvSpPr/>
          <p:nvPr/>
        </p:nvSpPr>
        <p:spPr>
          <a:xfrm>
            <a:off x="16853950" y="8059667"/>
            <a:ext cx="1123385" cy="195072"/>
          </a:xfrm>
          <a:prstGeom prst="rect">
            <a:avLst/>
          </a:prstGeom>
          <a:pattFill prst="pct5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AF3A30E9-9C24-CA4F-905F-4972595C6EE8}"/>
              </a:ext>
            </a:extLst>
          </p:cNvPr>
          <p:cNvSpPr/>
          <p:nvPr/>
        </p:nvSpPr>
        <p:spPr>
          <a:xfrm>
            <a:off x="16853949" y="8242547"/>
            <a:ext cx="1123385" cy="19507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80938E98-4AC0-1040-84F2-8BE06CC115BE}"/>
              </a:ext>
            </a:extLst>
          </p:cNvPr>
          <p:cNvSpPr/>
          <p:nvPr/>
        </p:nvSpPr>
        <p:spPr>
          <a:xfrm>
            <a:off x="16853949" y="8425427"/>
            <a:ext cx="1123385" cy="195072"/>
          </a:xfrm>
          <a:prstGeom prst="rect">
            <a:avLst/>
          </a:prstGeom>
          <a:pattFill prst="pct5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09C76871-5F7C-6B44-A1EB-0DA3807D9945}"/>
              </a:ext>
            </a:extLst>
          </p:cNvPr>
          <p:cNvSpPr/>
          <p:nvPr/>
        </p:nvSpPr>
        <p:spPr>
          <a:xfrm>
            <a:off x="16853948" y="8808832"/>
            <a:ext cx="1123385" cy="195072"/>
          </a:xfrm>
          <a:prstGeom prst="rect">
            <a:avLst/>
          </a:prstGeom>
          <a:pattFill prst="pct5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BB3A4502-DBA8-984F-A723-E5C811217A3F}"/>
              </a:ext>
            </a:extLst>
          </p:cNvPr>
          <p:cNvSpPr/>
          <p:nvPr/>
        </p:nvSpPr>
        <p:spPr>
          <a:xfrm>
            <a:off x="16853949" y="8991712"/>
            <a:ext cx="1123385" cy="195072"/>
          </a:xfrm>
          <a:prstGeom prst="rect">
            <a:avLst/>
          </a:prstGeom>
          <a:pattFill prst="pct30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3FD59FD1-27EB-8546-AB64-6F4E2ECD4184}"/>
              </a:ext>
            </a:extLst>
          </p:cNvPr>
          <p:cNvSpPr/>
          <p:nvPr/>
        </p:nvSpPr>
        <p:spPr>
          <a:xfrm>
            <a:off x="16853948" y="9174592"/>
            <a:ext cx="1123385" cy="195072"/>
          </a:xfrm>
          <a:prstGeom prst="rect">
            <a:avLst/>
          </a:prstGeom>
          <a:pattFill prst="pct5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F6D5A605-93D8-DB4B-AE9E-B0F95831152B}"/>
              </a:ext>
            </a:extLst>
          </p:cNvPr>
          <p:cNvSpPr/>
          <p:nvPr/>
        </p:nvSpPr>
        <p:spPr>
          <a:xfrm>
            <a:off x="16858580" y="9370243"/>
            <a:ext cx="1123385" cy="19507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0541A906-1304-DF46-A504-D52696FAD6D0}"/>
              </a:ext>
            </a:extLst>
          </p:cNvPr>
          <p:cNvSpPr/>
          <p:nvPr/>
        </p:nvSpPr>
        <p:spPr>
          <a:xfrm>
            <a:off x="16861323" y="9553123"/>
            <a:ext cx="1123385" cy="195072"/>
          </a:xfrm>
          <a:prstGeom prst="rect">
            <a:avLst/>
          </a:prstGeom>
          <a:pattFill prst="pct30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A6E27E9D-9F37-614D-8CC7-4EA40BFDEFA1}"/>
              </a:ext>
            </a:extLst>
          </p:cNvPr>
          <p:cNvSpPr/>
          <p:nvPr/>
        </p:nvSpPr>
        <p:spPr>
          <a:xfrm>
            <a:off x="16861324" y="9736003"/>
            <a:ext cx="1123385" cy="19507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A7173507-E225-2547-B7B7-45ACCA080304}"/>
              </a:ext>
            </a:extLst>
          </p:cNvPr>
          <p:cNvSpPr/>
          <p:nvPr/>
        </p:nvSpPr>
        <p:spPr>
          <a:xfrm>
            <a:off x="16861323" y="9918883"/>
            <a:ext cx="1123385" cy="195072"/>
          </a:xfrm>
          <a:prstGeom prst="rect">
            <a:avLst/>
          </a:prstGeom>
          <a:pattFill prst="pct30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BCAB202B-3CF6-7244-BEFE-86696B3F8BDD}"/>
              </a:ext>
            </a:extLst>
          </p:cNvPr>
          <p:cNvSpPr/>
          <p:nvPr/>
        </p:nvSpPr>
        <p:spPr>
          <a:xfrm>
            <a:off x="16861323" y="10101763"/>
            <a:ext cx="1123385" cy="195072"/>
          </a:xfrm>
          <a:prstGeom prst="rect">
            <a:avLst/>
          </a:prstGeom>
          <a:pattFill prst="pct30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53024915-6C5A-C144-BE45-88AC468F9D7C}"/>
              </a:ext>
            </a:extLst>
          </p:cNvPr>
          <p:cNvSpPr/>
          <p:nvPr/>
        </p:nvSpPr>
        <p:spPr>
          <a:xfrm>
            <a:off x="16861322" y="10284643"/>
            <a:ext cx="1123385" cy="19507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D182BC40-A924-C140-AEB9-5C2D0A55B8B5}"/>
              </a:ext>
            </a:extLst>
          </p:cNvPr>
          <p:cNvSpPr/>
          <p:nvPr/>
        </p:nvSpPr>
        <p:spPr>
          <a:xfrm>
            <a:off x="16861323" y="10467523"/>
            <a:ext cx="1123385" cy="195072"/>
          </a:xfrm>
          <a:prstGeom prst="rect">
            <a:avLst/>
          </a:prstGeom>
          <a:pattFill prst="pct30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1CAF94C3-5ABF-0C45-93D9-808F99C8B02B}"/>
              </a:ext>
            </a:extLst>
          </p:cNvPr>
          <p:cNvSpPr/>
          <p:nvPr/>
        </p:nvSpPr>
        <p:spPr>
          <a:xfrm>
            <a:off x="16861322" y="10650403"/>
            <a:ext cx="1123385" cy="19507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6D36C618-E550-FE4B-B836-1F7EB5304371}"/>
              </a:ext>
            </a:extLst>
          </p:cNvPr>
          <p:cNvSpPr/>
          <p:nvPr/>
        </p:nvSpPr>
        <p:spPr>
          <a:xfrm>
            <a:off x="16861324" y="10845475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260201FB-DCFA-D44A-88C1-BED39B93D0F6}"/>
              </a:ext>
            </a:extLst>
          </p:cNvPr>
          <p:cNvSpPr/>
          <p:nvPr/>
        </p:nvSpPr>
        <p:spPr>
          <a:xfrm>
            <a:off x="16860300" y="12846491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DA2E85F1-F431-3F4F-ADCC-EEA57D70F09D}"/>
              </a:ext>
            </a:extLst>
          </p:cNvPr>
          <p:cNvSpPr/>
          <p:nvPr/>
        </p:nvSpPr>
        <p:spPr>
          <a:xfrm>
            <a:off x="16861324" y="11198535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59D92339-D41E-9145-A76A-206396E414B9}"/>
              </a:ext>
            </a:extLst>
          </p:cNvPr>
          <p:cNvSpPr/>
          <p:nvPr/>
        </p:nvSpPr>
        <p:spPr>
          <a:xfrm>
            <a:off x="16861323" y="11381415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4D74CBA0-29CA-254D-8566-C51AAD531BDD}"/>
              </a:ext>
            </a:extLst>
          </p:cNvPr>
          <p:cNvSpPr/>
          <p:nvPr/>
        </p:nvSpPr>
        <p:spPr>
          <a:xfrm>
            <a:off x="16859577" y="12491026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A1EB8FE0-DADE-F043-88EB-B3E4A94003C6}"/>
              </a:ext>
            </a:extLst>
          </p:cNvPr>
          <p:cNvSpPr/>
          <p:nvPr/>
        </p:nvSpPr>
        <p:spPr>
          <a:xfrm>
            <a:off x="16861322" y="11747175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7D72CD4D-9E13-3D45-A83F-F452CF2A3803}"/>
              </a:ext>
            </a:extLst>
          </p:cNvPr>
          <p:cNvSpPr/>
          <p:nvPr/>
        </p:nvSpPr>
        <p:spPr>
          <a:xfrm>
            <a:off x="15836427" y="4017802"/>
            <a:ext cx="2886465" cy="2169404"/>
          </a:xfrm>
          <a:prstGeom prst="ellipse">
            <a:avLst/>
          </a:prstGeom>
          <a:solidFill>
            <a:schemeClr val="bg1">
              <a:lumMod val="95000"/>
              <a:alpha val="58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3AE32D03-A786-A649-ACD2-B4500E72A6DF}"/>
              </a:ext>
            </a:extLst>
          </p:cNvPr>
          <p:cNvSpPr/>
          <p:nvPr/>
        </p:nvSpPr>
        <p:spPr>
          <a:xfrm>
            <a:off x="16169351" y="470035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19C61AD5-41FC-A245-B17B-2DAB9A3522CD}"/>
              </a:ext>
            </a:extLst>
          </p:cNvPr>
          <p:cNvSpPr/>
          <p:nvPr/>
        </p:nvSpPr>
        <p:spPr>
          <a:xfrm>
            <a:off x="16321751" y="4986869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BC06D03E-9543-3F44-886E-E9EDA12EB47F}"/>
              </a:ext>
            </a:extLst>
          </p:cNvPr>
          <p:cNvSpPr/>
          <p:nvPr/>
        </p:nvSpPr>
        <p:spPr>
          <a:xfrm>
            <a:off x="16474151" y="470035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5" name="Oval 194">
            <a:extLst>
              <a:ext uri="{FF2B5EF4-FFF2-40B4-BE49-F238E27FC236}">
                <a16:creationId xmlns:a16="http://schemas.microsoft.com/office/drawing/2014/main" id="{CC62F486-FB61-C046-AB6C-6D395FFDEDBE}"/>
              </a:ext>
            </a:extLst>
          </p:cNvPr>
          <p:cNvSpPr/>
          <p:nvPr/>
        </p:nvSpPr>
        <p:spPr>
          <a:xfrm>
            <a:off x="16626551" y="5133173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34EF34A7-781F-494F-BFC0-02FF90731066}"/>
              </a:ext>
            </a:extLst>
          </p:cNvPr>
          <p:cNvSpPr/>
          <p:nvPr/>
        </p:nvSpPr>
        <p:spPr>
          <a:xfrm>
            <a:off x="16716551" y="4880357"/>
            <a:ext cx="180000" cy="18000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721F6207-4F49-A143-ACE0-CE0ABBED99DD}"/>
              </a:ext>
            </a:extLst>
          </p:cNvPr>
          <p:cNvSpPr/>
          <p:nvPr/>
        </p:nvSpPr>
        <p:spPr>
          <a:xfrm>
            <a:off x="16321751" y="5425781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2ED223A7-C11A-774F-909C-084F11CA7E75}"/>
              </a:ext>
            </a:extLst>
          </p:cNvPr>
          <p:cNvSpPr/>
          <p:nvPr/>
        </p:nvSpPr>
        <p:spPr>
          <a:xfrm>
            <a:off x="16474151" y="567571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2575D313-855F-7E43-8A52-F945E6964CE8}"/>
              </a:ext>
            </a:extLst>
          </p:cNvPr>
          <p:cNvSpPr/>
          <p:nvPr/>
        </p:nvSpPr>
        <p:spPr>
          <a:xfrm>
            <a:off x="16626551" y="5425781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69C67A14-77CA-4A47-826A-1E8375B28FD3}"/>
              </a:ext>
            </a:extLst>
          </p:cNvPr>
          <p:cNvSpPr/>
          <p:nvPr/>
        </p:nvSpPr>
        <p:spPr>
          <a:xfrm>
            <a:off x="17556361" y="5006969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1" name="Oval 200">
            <a:extLst>
              <a:ext uri="{FF2B5EF4-FFF2-40B4-BE49-F238E27FC236}">
                <a16:creationId xmlns:a16="http://schemas.microsoft.com/office/drawing/2014/main" id="{3B796C2D-0EB8-2D41-93D2-1E5BBDFC7F2E}"/>
              </a:ext>
            </a:extLst>
          </p:cNvPr>
          <p:cNvSpPr/>
          <p:nvPr/>
        </p:nvSpPr>
        <p:spPr>
          <a:xfrm>
            <a:off x="16868951" y="5605781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649A242F-F0F8-6A47-9E5E-EF75D36FC418}"/>
              </a:ext>
            </a:extLst>
          </p:cNvPr>
          <p:cNvSpPr/>
          <p:nvPr/>
        </p:nvSpPr>
        <p:spPr>
          <a:xfrm>
            <a:off x="16899127" y="511957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3" name="Oval 202">
            <a:extLst>
              <a:ext uri="{FF2B5EF4-FFF2-40B4-BE49-F238E27FC236}">
                <a16:creationId xmlns:a16="http://schemas.microsoft.com/office/drawing/2014/main" id="{21C62A47-4DF6-6440-AB44-441E46174FBA}"/>
              </a:ext>
            </a:extLst>
          </p:cNvPr>
          <p:cNvSpPr/>
          <p:nvPr/>
        </p:nvSpPr>
        <p:spPr>
          <a:xfrm>
            <a:off x="17051527" y="5406089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4" name="Oval 203">
            <a:extLst>
              <a:ext uri="{FF2B5EF4-FFF2-40B4-BE49-F238E27FC236}">
                <a16:creationId xmlns:a16="http://schemas.microsoft.com/office/drawing/2014/main" id="{B3A8B813-6A88-5E47-9195-B9EEA9C48EFD}"/>
              </a:ext>
            </a:extLst>
          </p:cNvPr>
          <p:cNvSpPr/>
          <p:nvPr/>
        </p:nvSpPr>
        <p:spPr>
          <a:xfrm>
            <a:off x="17142967" y="518053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5" name="Oval 204">
            <a:extLst>
              <a:ext uri="{FF2B5EF4-FFF2-40B4-BE49-F238E27FC236}">
                <a16:creationId xmlns:a16="http://schemas.microsoft.com/office/drawing/2014/main" id="{E0DF3E16-1BB3-7040-9857-387BA155F1EA}"/>
              </a:ext>
            </a:extLst>
          </p:cNvPr>
          <p:cNvSpPr/>
          <p:nvPr/>
        </p:nvSpPr>
        <p:spPr>
          <a:xfrm>
            <a:off x="17356327" y="5552393"/>
            <a:ext cx="180000" cy="18000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6" name="Oval 205">
            <a:extLst>
              <a:ext uri="{FF2B5EF4-FFF2-40B4-BE49-F238E27FC236}">
                <a16:creationId xmlns:a16="http://schemas.microsoft.com/office/drawing/2014/main" id="{4C88ABE0-EF37-F042-9B5A-0E9B6EF52EC1}"/>
              </a:ext>
            </a:extLst>
          </p:cNvPr>
          <p:cNvSpPr/>
          <p:nvPr/>
        </p:nvSpPr>
        <p:spPr>
          <a:xfrm>
            <a:off x="17446327" y="529957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7" name="Oval 206">
            <a:extLst>
              <a:ext uri="{FF2B5EF4-FFF2-40B4-BE49-F238E27FC236}">
                <a16:creationId xmlns:a16="http://schemas.microsoft.com/office/drawing/2014/main" id="{80066CFD-5E39-0240-B31B-8C8E95A33017}"/>
              </a:ext>
            </a:extLst>
          </p:cNvPr>
          <p:cNvSpPr/>
          <p:nvPr/>
        </p:nvSpPr>
        <p:spPr>
          <a:xfrm>
            <a:off x="16846953" y="454045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8" name="Oval 207">
            <a:extLst>
              <a:ext uri="{FF2B5EF4-FFF2-40B4-BE49-F238E27FC236}">
                <a16:creationId xmlns:a16="http://schemas.microsoft.com/office/drawing/2014/main" id="{BC2446E0-FA82-0B43-A5E5-ED89E9866D8A}"/>
              </a:ext>
            </a:extLst>
          </p:cNvPr>
          <p:cNvSpPr/>
          <p:nvPr/>
        </p:nvSpPr>
        <p:spPr>
          <a:xfrm>
            <a:off x="16999353" y="4826969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9" name="Oval 208">
            <a:extLst>
              <a:ext uri="{FF2B5EF4-FFF2-40B4-BE49-F238E27FC236}">
                <a16:creationId xmlns:a16="http://schemas.microsoft.com/office/drawing/2014/main" id="{54C0CC2D-CEE1-804E-933B-D9FDAD64E4F0}"/>
              </a:ext>
            </a:extLst>
          </p:cNvPr>
          <p:cNvSpPr/>
          <p:nvPr/>
        </p:nvSpPr>
        <p:spPr>
          <a:xfrm>
            <a:off x="17151753" y="454045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0" name="Oval 209">
            <a:extLst>
              <a:ext uri="{FF2B5EF4-FFF2-40B4-BE49-F238E27FC236}">
                <a16:creationId xmlns:a16="http://schemas.microsoft.com/office/drawing/2014/main" id="{D9128FBE-FBA9-1647-985C-7263D89844EE}"/>
              </a:ext>
            </a:extLst>
          </p:cNvPr>
          <p:cNvSpPr/>
          <p:nvPr/>
        </p:nvSpPr>
        <p:spPr>
          <a:xfrm>
            <a:off x="17304153" y="4973273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1" name="Oval 210">
            <a:extLst>
              <a:ext uri="{FF2B5EF4-FFF2-40B4-BE49-F238E27FC236}">
                <a16:creationId xmlns:a16="http://schemas.microsoft.com/office/drawing/2014/main" id="{EAD810B4-E0A5-8349-A6CA-F7BC48437F4E}"/>
              </a:ext>
            </a:extLst>
          </p:cNvPr>
          <p:cNvSpPr/>
          <p:nvPr/>
        </p:nvSpPr>
        <p:spPr>
          <a:xfrm>
            <a:off x="17394153" y="472045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2" name="Oval 211">
            <a:extLst>
              <a:ext uri="{FF2B5EF4-FFF2-40B4-BE49-F238E27FC236}">
                <a16:creationId xmlns:a16="http://schemas.microsoft.com/office/drawing/2014/main" id="{2F6FD119-0D41-2046-91A5-6DA7EDEFEE76}"/>
              </a:ext>
            </a:extLst>
          </p:cNvPr>
          <p:cNvSpPr/>
          <p:nvPr/>
        </p:nvSpPr>
        <p:spPr>
          <a:xfrm>
            <a:off x="17879755" y="5090537"/>
            <a:ext cx="180000" cy="18000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3" name="Oval 212">
            <a:extLst>
              <a:ext uri="{FF2B5EF4-FFF2-40B4-BE49-F238E27FC236}">
                <a16:creationId xmlns:a16="http://schemas.microsoft.com/office/drawing/2014/main" id="{76276B26-518C-B14A-835A-E0CBFFD3E377}"/>
              </a:ext>
            </a:extLst>
          </p:cNvPr>
          <p:cNvSpPr/>
          <p:nvPr/>
        </p:nvSpPr>
        <p:spPr>
          <a:xfrm>
            <a:off x="17108135" y="5834213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4" name="Oval 213">
            <a:extLst>
              <a:ext uri="{FF2B5EF4-FFF2-40B4-BE49-F238E27FC236}">
                <a16:creationId xmlns:a16="http://schemas.microsoft.com/office/drawing/2014/main" id="{4B3A79D8-B643-B24D-BC91-BD4E2A23210A}"/>
              </a:ext>
            </a:extLst>
          </p:cNvPr>
          <p:cNvSpPr/>
          <p:nvPr/>
        </p:nvSpPr>
        <p:spPr>
          <a:xfrm>
            <a:off x="17533111" y="5814521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5" name="Oval 214">
            <a:extLst>
              <a:ext uri="{FF2B5EF4-FFF2-40B4-BE49-F238E27FC236}">
                <a16:creationId xmlns:a16="http://schemas.microsoft.com/office/drawing/2014/main" id="{560A1582-51EE-9044-ADBF-13EE2E0F2D22}"/>
              </a:ext>
            </a:extLst>
          </p:cNvPr>
          <p:cNvSpPr/>
          <p:nvPr/>
        </p:nvSpPr>
        <p:spPr>
          <a:xfrm>
            <a:off x="17659687" y="5585681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6" name="Oval 215">
            <a:extLst>
              <a:ext uri="{FF2B5EF4-FFF2-40B4-BE49-F238E27FC236}">
                <a16:creationId xmlns:a16="http://schemas.microsoft.com/office/drawing/2014/main" id="{BFC00379-DF6E-8D4B-98BB-1DF19506AD1D}"/>
              </a:ext>
            </a:extLst>
          </p:cNvPr>
          <p:cNvSpPr/>
          <p:nvPr/>
        </p:nvSpPr>
        <p:spPr>
          <a:xfrm>
            <a:off x="17842263" y="5385989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7" name="Oval 216">
            <a:extLst>
              <a:ext uri="{FF2B5EF4-FFF2-40B4-BE49-F238E27FC236}">
                <a16:creationId xmlns:a16="http://schemas.microsoft.com/office/drawing/2014/main" id="{22E4C0F2-2D92-044D-A670-876A27203CE0}"/>
              </a:ext>
            </a:extLst>
          </p:cNvPr>
          <p:cNvSpPr/>
          <p:nvPr/>
        </p:nvSpPr>
        <p:spPr>
          <a:xfrm>
            <a:off x="18147063" y="5532293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8" name="Oval 217">
            <a:extLst>
              <a:ext uri="{FF2B5EF4-FFF2-40B4-BE49-F238E27FC236}">
                <a16:creationId xmlns:a16="http://schemas.microsoft.com/office/drawing/2014/main" id="{3C0141F0-028E-F94D-A3CC-742E6AD5D5A6}"/>
              </a:ext>
            </a:extLst>
          </p:cNvPr>
          <p:cNvSpPr/>
          <p:nvPr/>
        </p:nvSpPr>
        <p:spPr>
          <a:xfrm>
            <a:off x="17724121" y="452270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9" name="Oval 218">
            <a:extLst>
              <a:ext uri="{FF2B5EF4-FFF2-40B4-BE49-F238E27FC236}">
                <a16:creationId xmlns:a16="http://schemas.microsoft.com/office/drawing/2014/main" id="{95CE60C4-0BBE-D34E-B117-A3F0293C615F}"/>
              </a:ext>
            </a:extLst>
          </p:cNvPr>
          <p:cNvSpPr/>
          <p:nvPr/>
        </p:nvSpPr>
        <p:spPr>
          <a:xfrm>
            <a:off x="17876521" y="4809220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0" name="Oval 219">
            <a:extLst>
              <a:ext uri="{FF2B5EF4-FFF2-40B4-BE49-F238E27FC236}">
                <a16:creationId xmlns:a16="http://schemas.microsoft.com/office/drawing/2014/main" id="{D48F8A73-2D96-1B40-B10B-90018E8E133B}"/>
              </a:ext>
            </a:extLst>
          </p:cNvPr>
          <p:cNvSpPr/>
          <p:nvPr/>
        </p:nvSpPr>
        <p:spPr>
          <a:xfrm>
            <a:off x="18028921" y="452270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1" name="Oval 220">
            <a:extLst>
              <a:ext uri="{FF2B5EF4-FFF2-40B4-BE49-F238E27FC236}">
                <a16:creationId xmlns:a16="http://schemas.microsoft.com/office/drawing/2014/main" id="{52B2335F-3F22-EA4F-ABFB-BF26F27D4B14}"/>
              </a:ext>
            </a:extLst>
          </p:cNvPr>
          <p:cNvSpPr/>
          <p:nvPr/>
        </p:nvSpPr>
        <p:spPr>
          <a:xfrm>
            <a:off x="18271321" y="470270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2" name="Oval 221">
            <a:extLst>
              <a:ext uri="{FF2B5EF4-FFF2-40B4-BE49-F238E27FC236}">
                <a16:creationId xmlns:a16="http://schemas.microsoft.com/office/drawing/2014/main" id="{044ED4D7-B2A3-E64E-BB29-CDB95227185E}"/>
              </a:ext>
            </a:extLst>
          </p:cNvPr>
          <p:cNvSpPr/>
          <p:nvPr/>
        </p:nvSpPr>
        <p:spPr>
          <a:xfrm>
            <a:off x="18178889" y="4989715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3" name="Oval 222">
            <a:extLst>
              <a:ext uri="{FF2B5EF4-FFF2-40B4-BE49-F238E27FC236}">
                <a16:creationId xmlns:a16="http://schemas.microsoft.com/office/drawing/2014/main" id="{2D02F622-816A-4245-BB9D-1592B32FC2DF}"/>
              </a:ext>
            </a:extLst>
          </p:cNvPr>
          <p:cNvSpPr/>
          <p:nvPr/>
        </p:nvSpPr>
        <p:spPr>
          <a:xfrm>
            <a:off x="18301323" y="524528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81395B10-8DD8-B744-BAB8-7FBAC5015E0C}"/>
              </a:ext>
            </a:extLst>
          </p:cNvPr>
          <p:cNvSpPr/>
          <p:nvPr/>
        </p:nvSpPr>
        <p:spPr>
          <a:xfrm>
            <a:off x="16851962" y="8619026"/>
            <a:ext cx="1123385" cy="19507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FCC62022-FAE6-1F4C-8335-DC33D3331F28}"/>
              </a:ext>
            </a:extLst>
          </p:cNvPr>
          <p:cNvSpPr/>
          <p:nvPr/>
        </p:nvSpPr>
        <p:spPr>
          <a:xfrm>
            <a:off x="16861324" y="11936213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5D35F724-F19B-9248-87C6-17F2093F6261}"/>
              </a:ext>
            </a:extLst>
          </p:cNvPr>
          <p:cNvSpPr/>
          <p:nvPr/>
        </p:nvSpPr>
        <p:spPr>
          <a:xfrm>
            <a:off x="16861323" y="12119093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F2215392-0FAD-3F42-B5B2-48CAE85C1D44}"/>
              </a:ext>
            </a:extLst>
          </p:cNvPr>
          <p:cNvSpPr/>
          <p:nvPr/>
        </p:nvSpPr>
        <p:spPr>
          <a:xfrm>
            <a:off x="16861323" y="12301973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887D3D2B-37BF-514F-9AB6-DE47EF8CA86F}"/>
              </a:ext>
            </a:extLst>
          </p:cNvPr>
          <p:cNvSpPr/>
          <p:nvPr/>
        </p:nvSpPr>
        <p:spPr>
          <a:xfrm>
            <a:off x="16858580" y="12682190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2F2769A8-CF63-4847-9CA0-C14D82030273}"/>
              </a:ext>
            </a:extLst>
          </p:cNvPr>
          <p:cNvSpPr/>
          <p:nvPr/>
        </p:nvSpPr>
        <p:spPr>
          <a:xfrm>
            <a:off x="16859750" y="11551663"/>
            <a:ext cx="1123385" cy="195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83E05ABD-B49B-DF44-BCB4-5A86D031251B}"/>
              </a:ext>
            </a:extLst>
          </p:cNvPr>
          <p:cNvSpPr/>
          <p:nvPr/>
        </p:nvSpPr>
        <p:spPr>
          <a:xfrm>
            <a:off x="16861321" y="11008434"/>
            <a:ext cx="1123385" cy="195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2" name="Oval 231">
            <a:extLst>
              <a:ext uri="{FF2B5EF4-FFF2-40B4-BE49-F238E27FC236}">
                <a16:creationId xmlns:a16="http://schemas.microsoft.com/office/drawing/2014/main" id="{7FF0E066-F0FE-9541-92FB-C831194473A2}"/>
              </a:ext>
            </a:extLst>
          </p:cNvPr>
          <p:cNvSpPr/>
          <p:nvPr/>
        </p:nvSpPr>
        <p:spPr>
          <a:xfrm>
            <a:off x="4870689" y="6475006"/>
            <a:ext cx="180000" cy="18000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33E8D949-FB3E-E345-9618-87442905938C}"/>
              </a:ext>
            </a:extLst>
          </p:cNvPr>
          <p:cNvSpPr/>
          <p:nvPr/>
        </p:nvSpPr>
        <p:spPr>
          <a:xfrm>
            <a:off x="4858251" y="6789334"/>
            <a:ext cx="598661" cy="235291"/>
          </a:xfrm>
          <a:prstGeom prst="rect">
            <a:avLst/>
          </a:prstGeom>
          <a:pattFill prst="dkVert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E69D60D7-0BB7-2646-8DBF-90E27B8764D5}"/>
              </a:ext>
            </a:extLst>
          </p:cNvPr>
          <p:cNvSpPr/>
          <p:nvPr/>
        </p:nvSpPr>
        <p:spPr>
          <a:xfrm>
            <a:off x="4872740" y="7201046"/>
            <a:ext cx="598661" cy="235291"/>
          </a:xfrm>
          <a:prstGeom prst="rect">
            <a:avLst/>
          </a:prstGeom>
          <a:pattFill prst="pct30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8EA14A4B-E329-2944-B101-700986B2E54D}"/>
              </a:ext>
            </a:extLst>
          </p:cNvPr>
          <p:cNvSpPr/>
          <p:nvPr/>
        </p:nvSpPr>
        <p:spPr>
          <a:xfrm>
            <a:off x="4858250" y="7589696"/>
            <a:ext cx="598661" cy="2352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48043DBF-F006-7749-8C53-745800BA1F8F}"/>
              </a:ext>
            </a:extLst>
          </p:cNvPr>
          <p:cNvCxnSpPr/>
          <p:nvPr/>
        </p:nvCxnSpPr>
        <p:spPr>
          <a:xfrm>
            <a:off x="11606740" y="7675597"/>
            <a:ext cx="81552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Arrow Connector 240">
            <a:extLst>
              <a:ext uri="{FF2B5EF4-FFF2-40B4-BE49-F238E27FC236}">
                <a16:creationId xmlns:a16="http://schemas.microsoft.com/office/drawing/2014/main" id="{04D5A8FB-FB92-0042-836D-6738AD0BE158}"/>
              </a:ext>
            </a:extLst>
          </p:cNvPr>
          <p:cNvCxnSpPr/>
          <p:nvPr/>
        </p:nvCxnSpPr>
        <p:spPr>
          <a:xfrm>
            <a:off x="15119638" y="7666701"/>
            <a:ext cx="81552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5" name="Picture 244" descr="A picture containing photo&#10;&#10;Description automatically generated">
            <a:extLst>
              <a:ext uri="{FF2B5EF4-FFF2-40B4-BE49-F238E27FC236}">
                <a16:creationId xmlns:a16="http://schemas.microsoft.com/office/drawing/2014/main" id="{700A6ACF-5CDA-E549-B85E-05C6D7DB164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2246" y="10088254"/>
            <a:ext cx="2722343" cy="1952723"/>
          </a:xfrm>
          <a:prstGeom prst="rect">
            <a:avLst/>
          </a:prstGeom>
        </p:spPr>
      </p:pic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F46B5649-10E8-1849-9601-6F50F1991873}"/>
              </a:ext>
            </a:extLst>
          </p:cNvPr>
          <p:cNvCxnSpPr>
            <a:cxnSpLocks/>
          </p:cNvCxnSpPr>
          <p:nvPr/>
        </p:nvCxnSpPr>
        <p:spPr>
          <a:xfrm flipV="1">
            <a:off x="8821778" y="10321841"/>
            <a:ext cx="0" cy="149596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TextBox 246">
                <a:extLst>
                  <a:ext uri="{FF2B5EF4-FFF2-40B4-BE49-F238E27FC236}">
                    <a16:creationId xmlns:a16="http://schemas.microsoft.com/office/drawing/2014/main" id="{399A2BC1-78E4-2647-B23A-C028343FE81E}"/>
                  </a:ext>
                </a:extLst>
              </p:cNvPr>
              <p:cNvSpPr txBox="1"/>
              <p:nvPr/>
            </p:nvSpPr>
            <p:spPr>
              <a:xfrm>
                <a:off x="8998373" y="11798443"/>
                <a:ext cx="10506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GB" sz="1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47" name="TextBox 246">
                <a:extLst>
                  <a:ext uri="{FF2B5EF4-FFF2-40B4-BE49-F238E27FC236}">
                    <a16:creationId xmlns:a16="http://schemas.microsoft.com/office/drawing/2014/main" id="{399A2BC1-78E4-2647-B23A-C028343FE8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8373" y="11798443"/>
                <a:ext cx="105060" cy="184666"/>
              </a:xfrm>
              <a:prstGeom prst="rect">
                <a:avLst/>
              </a:prstGeom>
              <a:blipFill>
                <a:blip r:embed="rId17"/>
                <a:stretch>
                  <a:fillRect l="-33333" r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8" name="TextBox 247">
            <a:extLst>
              <a:ext uri="{FF2B5EF4-FFF2-40B4-BE49-F238E27FC236}">
                <a16:creationId xmlns:a16="http://schemas.microsoft.com/office/drawing/2014/main" id="{DC0F69EB-04C1-F045-8418-D41BD16F4961}"/>
              </a:ext>
            </a:extLst>
          </p:cNvPr>
          <p:cNvSpPr txBox="1"/>
          <p:nvPr/>
        </p:nvSpPr>
        <p:spPr>
          <a:xfrm>
            <a:off x="8718800" y="10137887"/>
            <a:ext cx="184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</a:p>
        </p:txBody>
      </p: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7644A61E-91A5-FD4D-8746-A07967F010E2}"/>
              </a:ext>
            </a:extLst>
          </p:cNvPr>
          <p:cNvCxnSpPr>
            <a:cxnSpLocks/>
          </p:cNvCxnSpPr>
          <p:nvPr/>
        </p:nvCxnSpPr>
        <p:spPr>
          <a:xfrm flipV="1">
            <a:off x="9133222" y="10321841"/>
            <a:ext cx="0" cy="149596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0" name="TextBox 249">
            <a:extLst>
              <a:ext uri="{FF2B5EF4-FFF2-40B4-BE49-F238E27FC236}">
                <a16:creationId xmlns:a16="http://schemas.microsoft.com/office/drawing/2014/main" id="{AE303DCB-C48B-AA44-B08F-0DBA8295F037}"/>
              </a:ext>
            </a:extLst>
          </p:cNvPr>
          <p:cNvSpPr txBox="1"/>
          <p:nvPr/>
        </p:nvSpPr>
        <p:spPr>
          <a:xfrm>
            <a:off x="9027995" y="10137887"/>
            <a:ext cx="184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</a:p>
        </p:txBody>
      </p: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AA1A0535-7EE3-5A45-8977-ED0D9113AEFB}"/>
              </a:ext>
            </a:extLst>
          </p:cNvPr>
          <p:cNvCxnSpPr>
            <a:cxnSpLocks/>
          </p:cNvCxnSpPr>
          <p:nvPr/>
        </p:nvCxnSpPr>
        <p:spPr>
          <a:xfrm flipV="1">
            <a:off x="9339438" y="10332119"/>
            <a:ext cx="0" cy="149596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2" name="TextBox 251">
            <a:extLst>
              <a:ext uri="{FF2B5EF4-FFF2-40B4-BE49-F238E27FC236}">
                <a16:creationId xmlns:a16="http://schemas.microsoft.com/office/drawing/2014/main" id="{4E51E772-68FA-2D4B-8644-7344E6AC6662}"/>
              </a:ext>
            </a:extLst>
          </p:cNvPr>
          <p:cNvSpPr txBox="1"/>
          <p:nvPr/>
        </p:nvSpPr>
        <p:spPr>
          <a:xfrm>
            <a:off x="9231574" y="10137887"/>
            <a:ext cx="184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0B5404D8-9036-1B4E-89BB-5EACA9F14F5F}"/>
              </a:ext>
            </a:extLst>
          </p:cNvPr>
          <p:cNvCxnSpPr>
            <a:cxnSpLocks/>
          </p:cNvCxnSpPr>
          <p:nvPr/>
        </p:nvCxnSpPr>
        <p:spPr>
          <a:xfrm flipV="1">
            <a:off x="9442492" y="10321841"/>
            <a:ext cx="0" cy="149596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4" name="TextBox 253">
            <a:extLst>
              <a:ext uri="{FF2B5EF4-FFF2-40B4-BE49-F238E27FC236}">
                <a16:creationId xmlns:a16="http://schemas.microsoft.com/office/drawing/2014/main" id="{576CC6A0-C97B-B64E-B15E-0F7F0D9E924F}"/>
              </a:ext>
            </a:extLst>
          </p:cNvPr>
          <p:cNvSpPr txBox="1"/>
          <p:nvPr/>
        </p:nvSpPr>
        <p:spPr>
          <a:xfrm>
            <a:off x="9339438" y="10138508"/>
            <a:ext cx="184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4" name="TextBox 243">
                <a:extLst>
                  <a:ext uri="{FF2B5EF4-FFF2-40B4-BE49-F238E27FC236}">
                    <a16:creationId xmlns:a16="http://schemas.microsoft.com/office/drawing/2014/main" id="{9B55C517-832D-9041-B9AA-3674DB0E19EC}"/>
                  </a:ext>
                </a:extLst>
              </p:cNvPr>
              <p:cNvSpPr txBox="1"/>
              <p:nvPr/>
            </p:nvSpPr>
            <p:spPr>
              <a:xfrm>
                <a:off x="10115197" y="10178903"/>
                <a:ext cx="12142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= threshold</a:t>
                </a:r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44" name="TextBox 243">
                <a:extLst>
                  <a:ext uri="{FF2B5EF4-FFF2-40B4-BE49-F238E27FC236}">
                    <a16:creationId xmlns:a16="http://schemas.microsoft.com/office/drawing/2014/main" id="{9B55C517-832D-9041-B9AA-3674DB0E19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5197" y="10178903"/>
                <a:ext cx="1214257" cy="369332"/>
              </a:xfrm>
              <a:prstGeom prst="rect">
                <a:avLst/>
              </a:prstGeom>
              <a:blipFill>
                <a:blip r:embed="rId18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8" name="Picture 257" descr="A picture containing photo&#10;&#10;Description automatically generated">
            <a:extLst>
              <a:ext uri="{FF2B5EF4-FFF2-40B4-BE49-F238E27FC236}">
                <a16:creationId xmlns:a16="http://schemas.microsoft.com/office/drawing/2014/main" id="{8D36CF71-7446-914F-B481-A812B57823C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3621" y="12018172"/>
            <a:ext cx="2722344" cy="19527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9" name="TextBox 258">
                <a:extLst>
                  <a:ext uri="{FF2B5EF4-FFF2-40B4-BE49-F238E27FC236}">
                    <a16:creationId xmlns:a16="http://schemas.microsoft.com/office/drawing/2014/main" id="{C9E9035A-D89A-334B-840E-9B475852C4F5}"/>
                  </a:ext>
                </a:extLst>
              </p:cNvPr>
              <p:cNvSpPr txBox="1"/>
              <p:nvPr/>
            </p:nvSpPr>
            <p:spPr>
              <a:xfrm>
                <a:off x="8998616" y="13797522"/>
                <a:ext cx="10506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sz="1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59" name="TextBox 258">
                <a:extLst>
                  <a:ext uri="{FF2B5EF4-FFF2-40B4-BE49-F238E27FC236}">
                    <a16:creationId xmlns:a16="http://schemas.microsoft.com/office/drawing/2014/main" id="{C9E9035A-D89A-334B-840E-9B475852C4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8616" y="13797522"/>
                <a:ext cx="105060" cy="184666"/>
              </a:xfrm>
              <a:prstGeom prst="rect">
                <a:avLst/>
              </a:prstGeom>
              <a:blipFill>
                <a:blip r:embed="rId19"/>
                <a:stretch>
                  <a:fillRect l="-66667" r="-4444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A5B0A7B6-2974-2F45-AAB9-D65C2C973BB1}"/>
                  </a:ext>
                </a:extLst>
              </p:cNvPr>
              <p:cNvSpPr txBox="1"/>
              <p:nvPr/>
            </p:nvSpPr>
            <p:spPr>
              <a:xfrm>
                <a:off x="10116572" y="12218892"/>
                <a:ext cx="15411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= f(</a:t>
                </a:r>
                <a14:m>
                  <m:oMath xmlns:m="http://schemas.openxmlformats.org/officeDocument/2006/math">
                    <m:r>
                      <a:rPr lang="en-GB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A5B0A7B6-2974-2F45-AAB9-D65C2C973B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6572" y="12218892"/>
                <a:ext cx="1541187" cy="369332"/>
              </a:xfrm>
              <a:prstGeom prst="rect">
                <a:avLst/>
              </a:prstGeom>
              <a:blipFill>
                <a:blip r:embed="rId20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2606E68F-75A0-784A-8DFC-02B5602674B9}"/>
                  </a:ext>
                </a:extLst>
              </p:cNvPr>
              <p:cNvSpPr txBox="1"/>
              <p:nvPr/>
            </p:nvSpPr>
            <p:spPr>
              <a:xfrm>
                <a:off x="13193764" y="12824464"/>
                <a:ext cx="3326079" cy="98501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171450" indent="-171450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sz="1200" i="1" dirty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  <m:r>
                      <a:rPr lang="en-GB" sz="120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group of nodes registered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during the time period [</a:t>
                </a:r>
                <a14:m>
                  <m:oMath xmlns:m="http://schemas.openxmlformats.org/officeDocument/2006/math">
                    <m:r>
                      <a:rPr lang="en-GB" sz="12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2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12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12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2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]</a:t>
                </a:r>
              </a:p>
              <a:p>
                <a:pPr marL="171450" indent="-171450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GB" sz="1200" i="1" dirty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a function of </a:t>
                </a:r>
                <a14:m>
                  <m:oMath xmlns:m="http://schemas.openxmlformats.org/officeDocument/2006/math">
                    <m:r>
                      <a:rPr lang="en-GB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GB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and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sz="1200" i="1" dirty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  <m:r>
                      <a:rPr lang="en-GB" sz="1200" i="1"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GB" sz="1200" i="1" dirty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  <m:r>
                      <a:rPr lang="en-GB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GB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  <a:p>
                <a:pPr marL="171450" indent="-171450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sz="1200" i="1" dirty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GB" sz="1200" i="1" dirty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&lt;</a:t>
                </a:r>
                <a:r>
                  <a:rPr lang="en-GB" sz="12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GB" sz="1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2606E68F-75A0-784A-8DFC-02B5602674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93764" y="12824464"/>
                <a:ext cx="3326079" cy="985013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1" name="Connector: Elbow 226">
            <a:extLst>
              <a:ext uri="{FF2B5EF4-FFF2-40B4-BE49-F238E27FC236}">
                <a16:creationId xmlns:a16="http://schemas.microsoft.com/office/drawing/2014/main" id="{1373C230-66FD-AD49-B042-513DF93D1656}"/>
              </a:ext>
            </a:extLst>
          </p:cNvPr>
          <p:cNvCxnSpPr>
            <a:cxnSpLocks/>
            <a:stCxn id="70" idx="1"/>
          </p:cNvCxnSpPr>
          <p:nvPr/>
        </p:nvCxnSpPr>
        <p:spPr>
          <a:xfrm rot="10800000">
            <a:off x="9557896" y="11075598"/>
            <a:ext cx="1740986" cy="43036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Connector: Elbow 233">
            <a:extLst>
              <a:ext uri="{FF2B5EF4-FFF2-40B4-BE49-F238E27FC236}">
                <a16:creationId xmlns:a16="http://schemas.microsoft.com/office/drawing/2014/main" id="{F7B5AB0E-4EED-114F-B933-BC6486A0FD57}"/>
              </a:ext>
            </a:extLst>
          </p:cNvPr>
          <p:cNvCxnSpPr>
            <a:cxnSpLocks/>
          </p:cNvCxnSpPr>
          <p:nvPr/>
        </p:nvCxnSpPr>
        <p:spPr>
          <a:xfrm rot="10800000" flipV="1">
            <a:off x="9377897" y="12980448"/>
            <a:ext cx="1927937" cy="32668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519BA789-7C75-9F41-B87A-52F2B0FD1DF5}"/>
              </a:ext>
            </a:extLst>
          </p:cNvPr>
          <p:cNvCxnSpPr>
            <a:cxnSpLocks/>
          </p:cNvCxnSpPr>
          <p:nvPr/>
        </p:nvCxnSpPr>
        <p:spPr>
          <a:xfrm flipV="1">
            <a:off x="9337954" y="12272033"/>
            <a:ext cx="0" cy="149687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4" name="TextBox 263">
            <a:extLst>
              <a:ext uri="{FF2B5EF4-FFF2-40B4-BE49-F238E27FC236}">
                <a16:creationId xmlns:a16="http://schemas.microsoft.com/office/drawing/2014/main" id="{A9439F3D-A274-764E-B688-4837C9803936}"/>
              </a:ext>
            </a:extLst>
          </p:cNvPr>
          <p:cNvSpPr txBox="1"/>
          <p:nvPr/>
        </p:nvSpPr>
        <p:spPr>
          <a:xfrm>
            <a:off x="9252288" y="12056049"/>
            <a:ext cx="184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</a:p>
        </p:txBody>
      </p:sp>
      <p:sp>
        <p:nvSpPr>
          <p:cNvPr id="265" name="Rectangle 264">
            <a:extLst>
              <a:ext uri="{FF2B5EF4-FFF2-40B4-BE49-F238E27FC236}">
                <a16:creationId xmlns:a16="http://schemas.microsoft.com/office/drawing/2014/main" id="{7B6AE1FC-1678-B24F-B9D1-D75A28EC4F8A}"/>
              </a:ext>
            </a:extLst>
          </p:cNvPr>
          <p:cNvSpPr/>
          <p:nvPr/>
        </p:nvSpPr>
        <p:spPr>
          <a:xfrm>
            <a:off x="13160767" y="11965523"/>
            <a:ext cx="1116000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6" name="TextBox 265">
                <a:extLst>
                  <a:ext uri="{FF2B5EF4-FFF2-40B4-BE49-F238E27FC236}">
                    <a16:creationId xmlns:a16="http://schemas.microsoft.com/office/drawing/2014/main" id="{A401996A-0A61-444D-ADF6-68179264A37D}"/>
                  </a:ext>
                </a:extLst>
              </p:cNvPr>
              <p:cNvSpPr txBox="1"/>
              <p:nvPr/>
            </p:nvSpPr>
            <p:spPr>
              <a:xfrm>
                <a:off x="14823822" y="9913002"/>
                <a:ext cx="1398351" cy="5770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Nodes joining tertiary queue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0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5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05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GB" sz="105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during [</a:t>
                </a:r>
                <a14:m>
                  <m:oMath xmlns:m="http://schemas.openxmlformats.org/officeDocument/2006/math">
                    <m:r>
                      <a:rPr lang="en-GB" sz="105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05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05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5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05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105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105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050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05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5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2∆</m:t>
                        </m:r>
                      </m:e>
                      <m:sub>
                        <m:r>
                          <a:rPr lang="en-GB" sz="105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]</a:t>
                </a:r>
              </a:p>
            </p:txBody>
          </p:sp>
        </mc:Choice>
        <mc:Fallback xmlns="">
          <p:sp>
            <p:nvSpPr>
              <p:cNvPr id="266" name="TextBox 265">
                <a:extLst>
                  <a:ext uri="{FF2B5EF4-FFF2-40B4-BE49-F238E27FC236}">
                    <a16:creationId xmlns:a16="http://schemas.microsoft.com/office/drawing/2014/main" id="{A401996A-0A61-444D-ADF6-68179264A3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23822" y="9913002"/>
                <a:ext cx="1398351" cy="577081"/>
              </a:xfrm>
              <a:prstGeom prst="rect">
                <a:avLst/>
              </a:prstGeom>
              <a:blipFill>
                <a:blip r:embed="rId22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7" name="Rectangle 266">
                <a:extLst>
                  <a:ext uri="{FF2B5EF4-FFF2-40B4-BE49-F238E27FC236}">
                    <a16:creationId xmlns:a16="http://schemas.microsoft.com/office/drawing/2014/main" id="{381065D8-D53E-0146-8B22-60606AB02D1E}"/>
                  </a:ext>
                </a:extLst>
              </p:cNvPr>
              <p:cNvSpPr/>
              <p:nvPr/>
            </p:nvSpPr>
            <p:spPr>
              <a:xfrm>
                <a:off x="12600354" y="11599926"/>
                <a:ext cx="44877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67" name="Rectangle 266">
                <a:extLst>
                  <a:ext uri="{FF2B5EF4-FFF2-40B4-BE49-F238E27FC236}">
                    <a16:creationId xmlns:a16="http://schemas.microsoft.com/office/drawing/2014/main" id="{381065D8-D53E-0146-8B22-60606AB02D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00354" y="11599926"/>
                <a:ext cx="448777" cy="369332"/>
              </a:xfrm>
              <a:prstGeom prst="rect">
                <a:avLst/>
              </a:prstGeom>
              <a:blipFill>
                <a:blip r:embed="rId2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8" name="Right Brace 267">
            <a:extLst>
              <a:ext uri="{FF2B5EF4-FFF2-40B4-BE49-F238E27FC236}">
                <a16:creationId xmlns:a16="http://schemas.microsoft.com/office/drawing/2014/main" id="{1F74E0AF-0A78-C649-BB5E-1FEB3972EBDB}"/>
              </a:ext>
            </a:extLst>
          </p:cNvPr>
          <p:cNvSpPr/>
          <p:nvPr/>
        </p:nvSpPr>
        <p:spPr>
          <a:xfrm>
            <a:off x="12417936" y="10493429"/>
            <a:ext cx="212565" cy="2589059"/>
          </a:xfrm>
          <a:prstGeom prst="rightBrace">
            <a:avLst>
              <a:gd name="adj1" fmla="val 48164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9" name="TextBox 268">
                <a:extLst>
                  <a:ext uri="{FF2B5EF4-FFF2-40B4-BE49-F238E27FC236}">
                    <a16:creationId xmlns:a16="http://schemas.microsoft.com/office/drawing/2014/main" id="{5EE5F4B8-55F3-EE47-A681-AF325470A771}"/>
                  </a:ext>
                </a:extLst>
              </p:cNvPr>
              <p:cNvSpPr txBox="1"/>
              <p:nvPr/>
            </p:nvSpPr>
            <p:spPr>
              <a:xfrm>
                <a:off x="5140623" y="6404698"/>
                <a:ext cx="238860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Worker node leaving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GB" sz="11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GB" sz="11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1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11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69" name="TextBox 268">
                <a:extLst>
                  <a:ext uri="{FF2B5EF4-FFF2-40B4-BE49-F238E27FC236}">
                    <a16:creationId xmlns:a16="http://schemas.microsoft.com/office/drawing/2014/main" id="{5EE5F4B8-55F3-EE47-A681-AF325470A7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0623" y="6404698"/>
                <a:ext cx="2388603" cy="261610"/>
              </a:xfrm>
              <a:prstGeom prst="rect">
                <a:avLst/>
              </a:prstGeom>
              <a:blipFill>
                <a:blip r:embed="rId24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0" name="TextBox 269">
                <a:extLst>
                  <a:ext uri="{FF2B5EF4-FFF2-40B4-BE49-F238E27FC236}">
                    <a16:creationId xmlns:a16="http://schemas.microsoft.com/office/drawing/2014/main" id="{2995F3ED-EBCE-1746-9307-FA859D485096}"/>
                  </a:ext>
                </a:extLst>
              </p:cNvPr>
              <p:cNvSpPr txBox="1"/>
              <p:nvPr/>
            </p:nvSpPr>
            <p:spPr>
              <a:xfrm>
                <a:off x="5523836" y="6770368"/>
                <a:ext cx="192052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Node joining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GB" sz="11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GB" sz="11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1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11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70" name="TextBox 269">
                <a:extLst>
                  <a:ext uri="{FF2B5EF4-FFF2-40B4-BE49-F238E27FC236}">
                    <a16:creationId xmlns:a16="http://schemas.microsoft.com/office/drawing/2014/main" id="{2995F3ED-EBCE-1746-9307-FA859D4850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3836" y="6770368"/>
                <a:ext cx="1920526" cy="261610"/>
              </a:xfrm>
              <a:prstGeom prst="rect">
                <a:avLst/>
              </a:prstGeom>
              <a:blipFill>
                <a:blip r:embed="rId25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1" name="TextBox 270">
                <a:extLst>
                  <a:ext uri="{FF2B5EF4-FFF2-40B4-BE49-F238E27FC236}">
                    <a16:creationId xmlns:a16="http://schemas.microsoft.com/office/drawing/2014/main" id="{6ADDA002-6359-7D47-8EFF-925B3790E16D}"/>
                  </a:ext>
                </a:extLst>
              </p:cNvPr>
              <p:cNvSpPr txBox="1"/>
              <p:nvPr/>
            </p:nvSpPr>
            <p:spPr>
              <a:xfrm>
                <a:off x="5538325" y="7182080"/>
                <a:ext cx="301698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Node joining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GB" sz="11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GB" sz="11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1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11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with normal score</a:t>
                </a:r>
              </a:p>
            </p:txBody>
          </p:sp>
        </mc:Choice>
        <mc:Fallback xmlns="">
          <p:sp>
            <p:nvSpPr>
              <p:cNvPr id="271" name="TextBox 270">
                <a:extLst>
                  <a:ext uri="{FF2B5EF4-FFF2-40B4-BE49-F238E27FC236}">
                    <a16:creationId xmlns:a16="http://schemas.microsoft.com/office/drawing/2014/main" id="{6ADDA002-6359-7D47-8EFF-925B3790E1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8325" y="7182080"/>
                <a:ext cx="3016980" cy="261610"/>
              </a:xfrm>
              <a:prstGeom prst="rect">
                <a:avLst/>
              </a:prstGeom>
              <a:blipFill>
                <a:blip r:embed="rId26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2" name="TextBox 271">
                <a:extLst>
                  <a:ext uri="{FF2B5EF4-FFF2-40B4-BE49-F238E27FC236}">
                    <a16:creationId xmlns:a16="http://schemas.microsoft.com/office/drawing/2014/main" id="{75A2C98E-0433-2443-99A5-7CEEBF7C9F23}"/>
                  </a:ext>
                </a:extLst>
              </p:cNvPr>
              <p:cNvSpPr txBox="1"/>
              <p:nvPr/>
            </p:nvSpPr>
            <p:spPr>
              <a:xfrm>
                <a:off x="5545018" y="7596867"/>
                <a:ext cx="283340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Node joining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GB" sz="11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GB" sz="11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1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1100" b="0" i="1" dirty="0" smtClean="0"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11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with low score</a:t>
                </a:r>
              </a:p>
            </p:txBody>
          </p:sp>
        </mc:Choice>
        <mc:Fallback xmlns="">
          <p:sp>
            <p:nvSpPr>
              <p:cNvPr id="272" name="TextBox 271">
                <a:extLst>
                  <a:ext uri="{FF2B5EF4-FFF2-40B4-BE49-F238E27FC236}">
                    <a16:creationId xmlns:a16="http://schemas.microsoft.com/office/drawing/2014/main" id="{75A2C98E-0433-2443-99A5-7CEEBF7C9F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5018" y="7596867"/>
                <a:ext cx="2833404" cy="261610"/>
              </a:xfrm>
              <a:prstGeom prst="rect">
                <a:avLst/>
              </a:prstGeom>
              <a:blipFill>
                <a:blip r:embed="rId27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3" name="Right Brace 272">
            <a:extLst>
              <a:ext uri="{FF2B5EF4-FFF2-40B4-BE49-F238E27FC236}">
                <a16:creationId xmlns:a16="http://schemas.microsoft.com/office/drawing/2014/main" id="{95EA3A37-444A-F444-87E1-07409D7A9546}"/>
              </a:ext>
            </a:extLst>
          </p:cNvPr>
          <p:cNvSpPr/>
          <p:nvPr/>
        </p:nvSpPr>
        <p:spPr>
          <a:xfrm>
            <a:off x="16000085" y="10483987"/>
            <a:ext cx="212565" cy="1290199"/>
          </a:xfrm>
          <a:prstGeom prst="rightBrace">
            <a:avLst>
              <a:gd name="adj1" fmla="val 48164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4" name="Rectangle 273">
                <a:extLst>
                  <a:ext uri="{FF2B5EF4-FFF2-40B4-BE49-F238E27FC236}">
                    <a16:creationId xmlns:a16="http://schemas.microsoft.com/office/drawing/2014/main" id="{3E999C30-A575-A842-A346-82A8DA5AA148}"/>
                  </a:ext>
                </a:extLst>
              </p:cNvPr>
              <p:cNvSpPr/>
              <p:nvPr/>
            </p:nvSpPr>
            <p:spPr>
              <a:xfrm>
                <a:off x="16156353" y="10939622"/>
                <a:ext cx="744306" cy="3945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</m:e>
                            <m:sub>
                              <m:r>
                                <a:rPr lang="en-GB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</m:sSub>
                      <m:r>
                        <a:rPr lang="en-GB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74" name="Rectangle 273">
                <a:extLst>
                  <a:ext uri="{FF2B5EF4-FFF2-40B4-BE49-F238E27FC236}">
                    <a16:creationId xmlns:a16="http://schemas.microsoft.com/office/drawing/2014/main" id="{3E999C30-A575-A842-A346-82A8DA5AA1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56353" y="10939622"/>
                <a:ext cx="744306" cy="394532"/>
              </a:xfrm>
              <a:prstGeom prst="rect">
                <a:avLst/>
              </a:prstGeom>
              <a:blipFill>
                <a:blip r:embed="rId28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5" name="Rectangle 274">
                <a:extLst>
                  <a:ext uri="{FF2B5EF4-FFF2-40B4-BE49-F238E27FC236}">
                    <a16:creationId xmlns:a16="http://schemas.microsoft.com/office/drawing/2014/main" id="{3036CA56-2821-9B47-A00D-E33AA8094C4F}"/>
                  </a:ext>
                </a:extLst>
              </p:cNvPr>
              <p:cNvSpPr/>
              <p:nvPr/>
            </p:nvSpPr>
            <p:spPr>
              <a:xfrm>
                <a:off x="4960689" y="10328846"/>
                <a:ext cx="2797817" cy="220124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marL="171450" indent="-171450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120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group of nodes registered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during the time period [</a:t>
                </a:r>
                <a14:m>
                  <m:oMath xmlns:m="http://schemas.openxmlformats.org/officeDocument/2006/math">
                    <m:r>
                      <a:rPr lang="en-GB" sz="12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2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12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2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]</a:t>
                </a:r>
              </a:p>
              <a:p>
                <a:pPr marL="171450" indent="-171450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GB" sz="12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2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each node assigned a score and joins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with ranking defined by score</a:t>
                </a:r>
              </a:p>
              <a:p>
                <a:pPr marL="171450" indent="-171450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 – D randomly selected to have a score closed to threshold </a:t>
                </a:r>
                <a14:m>
                  <m:oMath xmlns:m="http://schemas.openxmlformats.org/officeDocument/2006/math">
                    <m:r>
                      <a:rPr lang="en-GB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GB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GB" sz="1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171450" indent="-171450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Remaining nodes (E) are given have a lower score closed to </a:t>
                </a:r>
                <a14:m>
                  <m:oMath xmlns:m="http://schemas.openxmlformats.org/officeDocument/2006/math">
                    <m:r>
                      <a:rPr lang="en-GB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  <a:p>
                <a:pPr marL="171450" indent="-171450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a function of </a:t>
                </a:r>
                <a14:m>
                  <m:oMath xmlns:m="http://schemas.openxmlformats.org/officeDocument/2006/math">
                    <m:r>
                      <a:rPr lang="en-GB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GB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and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1200" i="1"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GB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75" name="Rectangle 274">
                <a:extLst>
                  <a:ext uri="{FF2B5EF4-FFF2-40B4-BE49-F238E27FC236}">
                    <a16:creationId xmlns:a16="http://schemas.microsoft.com/office/drawing/2014/main" id="{3036CA56-2821-9B47-A00D-E33AA8094C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0689" y="10328846"/>
                <a:ext cx="2797817" cy="2201244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F4BF9AD2-53A1-1D4B-ABB2-87178F0B2BD5}"/>
              </a:ext>
            </a:extLst>
          </p:cNvPr>
          <p:cNvSpPr/>
          <p:nvPr/>
        </p:nvSpPr>
        <p:spPr>
          <a:xfrm>
            <a:off x="3438152" y="2210412"/>
            <a:ext cx="32166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Work_Queue_Management.png</a:t>
            </a:r>
            <a:endParaRPr lang="en-GB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E90AB6B5-BE12-BD4B-A74F-25AFB012297F}"/>
              </a:ext>
            </a:extLst>
          </p:cNvPr>
          <p:cNvCxnSpPr>
            <a:cxnSpLocks/>
          </p:cNvCxnSpPr>
          <p:nvPr/>
        </p:nvCxnSpPr>
        <p:spPr>
          <a:xfrm>
            <a:off x="9406936" y="9192246"/>
            <a:ext cx="9338264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6" name="TextBox 275">
                <a:extLst>
                  <a:ext uri="{FF2B5EF4-FFF2-40B4-BE49-F238E27FC236}">
                    <a16:creationId xmlns:a16="http://schemas.microsoft.com/office/drawing/2014/main" id="{037E557A-143C-6E47-B7DB-2A10B68DEC5C}"/>
                  </a:ext>
                </a:extLst>
              </p:cNvPr>
              <p:cNvSpPr txBox="1"/>
              <p:nvPr/>
            </p:nvSpPr>
            <p:spPr>
              <a:xfrm>
                <a:off x="13154105" y="4080988"/>
                <a:ext cx="1097897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Worker pool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05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050" b="0" i="1" smtClean="0">
                              <a:latin typeface="Cambria Math" panose="02040503050406030204" pitchFamily="18" charset="0"/>
                            </a:rPr>
                            <m:t>𝐷𝐻𝑇</m:t>
                          </m:r>
                        </m:e>
                        <m:sub>
                          <m:r>
                            <a:rPr lang="en-GB" sz="105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en-GB" sz="105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76" name="TextBox 275">
                <a:extLst>
                  <a:ext uri="{FF2B5EF4-FFF2-40B4-BE49-F238E27FC236}">
                    <a16:creationId xmlns:a16="http://schemas.microsoft.com/office/drawing/2014/main" id="{037E557A-143C-6E47-B7DB-2A10B68DEC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54105" y="4080988"/>
                <a:ext cx="1097897" cy="415498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7" name="TextBox 276">
                <a:extLst>
                  <a:ext uri="{FF2B5EF4-FFF2-40B4-BE49-F238E27FC236}">
                    <a16:creationId xmlns:a16="http://schemas.microsoft.com/office/drawing/2014/main" id="{C9CE258E-B1DA-E643-929A-D7688448D098}"/>
                  </a:ext>
                </a:extLst>
              </p:cNvPr>
              <p:cNvSpPr txBox="1"/>
              <p:nvPr/>
            </p:nvSpPr>
            <p:spPr>
              <a:xfrm>
                <a:off x="16827716" y="4057527"/>
                <a:ext cx="1097897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Worker pool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05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050" b="0" i="1" smtClean="0">
                              <a:latin typeface="Cambria Math" panose="02040503050406030204" pitchFamily="18" charset="0"/>
                            </a:rPr>
                            <m:t>𝐷𝐻𝑇</m:t>
                          </m:r>
                        </m:e>
                        <m:sub>
                          <m:r>
                            <a:rPr lang="en-GB" sz="105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en-GB" sz="105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77" name="TextBox 276">
                <a:extLst>
                  <a:ext uri="{FF2B5EF4-FFF2-40B4-BE49-F238E27FC236}">
                    <a16:creationId xmlns:a16="http://schemas.microsoft.com/office/drawing/2014/main" id="{C9CE258E-B1DA-E643-929A-D7688448D0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27716" y="4057527"/>
                <a:ext cx="1097897" cy="415498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4618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B831C8C-3D99-A54A-846B-F84A9A8E31FA}"/>
              </a:ext>
            </a:extLst>
          </p:cNvPr>
          <p:cNvSpPr/>
          <p:nvPr/>
        </p:nvSpPr>
        <p:spPr>
          <a:xfrm>
            <a:off x="4506745" y="3562509"/>
            <a:ext cx="14390855" cy="105321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D139BF4-BEFA-E848-B0F9-6B414B012EDF}"/>
              </a:ext>
            </a:extLst>
          </p:cNvPr>
          <p:cNvSpPr/>
          <p:nvPr/>
        </p:nvSpPr>
        <p:spPr>
          <a:xfrm>
            <a:off x="12211908" y="4006431"/>
            <a:ext cx="2886465" cy="2169404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2ACB34F-6DB6-DE40-8685-D709B667385D}"/>
                  </a:ext>
                </a:extLst>
              </p:cNvPr>
              <p:cNvSpPr txBox="1"/>
              <p:nvPr/>
            </p:nvSpPr>
            <p:spPr>
              <a:xfrm>
                <a:off x="13171800" y="6503883"/>
                <a:ext cx="1053296" cy="4280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Worker queue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105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50" b="0" i="1" smtClean="0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05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at </a:t>
                </a:r>
                <a14:m>
                  <m:oMath xmlns:m="http://schemas.openxmlformats.org/officeDocument/2006/math">
                    <m:r>
                      <a:rPr lang="en-GB" sz="105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05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05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5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05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GB" sz="105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2ACB34F-6DB6-DE40-8685-D709B66738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71800" y="6503883"/>
                <a:ext cx="1053296" cy="428002"/>
              </a:xfrm>
              <a:prstGeom prst="rect">
                <a:avLst/>
              </a:prstGeom>
              <a:blipFill>
                <a:blip r:embed="rId2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C6979778-E151-4244-8760-21C662CCDC87}"/>
              </a:ext>
            </a:extLst>
          </p:cNvPr>
          <p:cNvSpPr/>
          <p:nvPr/>
        </p:nvSpPr>
        <p:spPr>
          <a:xfrm>
            <a:off x="12544832" y="468898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B806251-1ACF-3C44-91CD-0C963D5B8C39}"/>
              </a:ext>
            </a:extLst>
          </p:cNvPr>
          <p:cNvSpPr/>
          <p:nvPr/>
        </p:nvSpPr>
        <p:spPr>
          <a:xfrm>
            <a:off x="12697232" y="497549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BC5CF19-778E-9E4B-ACF0-7E216DC5F17F}"/>
              </a:ext>
            </a:extLst>
          </p:cNvPr>
          <p:cNvSpPr/>
          <p:nvPr/>
        </p:nvSpPr>
        <p:spPr>
          <a:xfrm>
            <a:off x="12849632" y="468898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F7C7713-4D32-7841-AFCC-20A0A35CDB7F}"/>
              </a:ext>
            </a:extLst>
          </p:cNvPr>
          <p:cNvSpPr/>
          <p:nvPr/>
        </p:nvSpPr>
        <p:spPr>
          <a:xfrm>
            <a:off x="13002032" y="5121802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D18D357-4DEF-4C48-A74F-C9B767C07877}"/>
              </a:ext>
            </a:extLst>
          </p:cNvPr>
          <p:cNvSpPr/>
          <p:nvPr/>
        </p:nvSpPr>
        <p:spPr>
          <a:xfrm>
            <a:off x="13092032" y="486898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B843FB9-C075-0E44-8F15-33CA159B890E}"/>
              </a:ext>
            </a:extLst>
          </p:cNvPr>
          <p:cNvSpPr/>
          <p:nvPr/>
        </p:nvSpPr>
        <p:spPr>
          <a:xfrm>
            <a:off x="12697232" y="5414410"/>
            <a:ext cx="180000" cy="180000"/>
          </a:xfrm>
          <a:prstGeom prst="ellipse">
            <a:avLst/>
          </a:prstGeom>
          <a:pattFill prst="ltHorz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D2B1784-7EC6-3141-9983-4862F45654C2}"/>
              </a:ext>
            </a:extLst>
          </p:cNvPr>
          <p:cNvSpPr/>
          <p:nvPr/>
        </p:nvSpPr>
        <p:spPr>
          <a:xfrm>
            <a:off x="12849632" y="566434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BF3503E-404D-3549-998B-46538AF81D09}"/>
              </a:ext>
            </a:extLst>
          </p:cNvPr>
          <p:cNvSpPr/>
          <p:nvPr/>
        </p:nvSpPr>
        <p:spPr>
          <a:xfrm>
            <a:off x="13002032" y="5414410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D6F697B-FDCB-3A47-852B-A223076E9A62}"/>
              </a:ext>
            </a:extLst>
          </p:cNvPr>
          <p:cNvSpPr/>
          <p:nvPr/>
        </p:nvSpPr>
        <p:spPr>
          <a:xfrm>
            <a:off x="13931842" y="499559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8BD88B3-881F-F34A-9AFF-B118AAB7BBA7}"/>
              </a:ext>
            </a:extLst>
          </p:cNvPr>
          <p:cNvSpPr/>
          <p:nvPr/>
        </p:nvSpPr>
        <p:spPr>
          <a:xfrm>
            <a:off x="13244432" y="5594410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2669C75-5CFA-D84D-B527-3948F56F8686}"/>
              </a:ext>
            </a:extLst>
          </p:cNvPr>
          <p:cNvSpPr/>
          <p:nvPr/>
        </p:nvSpPr>
        <p:spPr>
          <a:xfrm>
            <a:off x="13274608" y="510820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4D6903F-A7AF-4849-A15B-EDC0EF08CE9B}"/>
              </a:ext>
            </a:extLst>
          </p:cNvPr>
          <p:cNvSpPr/>
          <p:nvPr/>
        </p:nvSpPr>
        <p:spPr>
          <a:xfrm>
            <a:off x="13427008" y="539471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6C99AD7-4CE0-A44B-9EBA-B7C97B492E14}"/>
              </a:ext>
            </a:extLst>
          </p:cNvPr>
          <p:cNvSpPr/>
          <p:nvPr/>
        </p:nvSpPr>
        <p:spPr>
          <a:xfrm>
            <a:off x="13518448" y="516916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189C4A8-CA69-F54D-ABEA-FBD0B3B62CE0}"/>
              </a:ext>
            </a:extLst>
          </p:cNvPr>
          <p:cNvSpPr/>
          <p:nvPr/>
        </p:nvSpPr>
        <p:spPr>
          <a:xfrm>
            <a:off x="13731808" y="5541022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92CE013-1281-C341-9C56-8848577D3DA6}"/>
              </a:ext>
            </a:extLst>
          </p:cNvPr>
          <p:cNvSpPr/>
          <p:nvPr/>
        </p:nvSpPr>
        <p:spPr>
          <a:xfrm>
            <a:off x="13821808" y="5288206"/>
            <a:ext cx="180000" cy="180000"/>
          </a:xfrm>
          <a:prstGeom prst="ellipse">
            <a:avLst/>
          </a:prstGeom>
          <a:pattFill prst="ltHorz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7B5DBDE-CA92-634E-BEC9-0B6A7A2E8D52}"/>
              </a:ext>
            </a:extLst>
          </p:cNvPr>
          <p:cNvSpPr/>
          <p:nvPr/>
        </p:nvSpPr>
        <p:spPr>
          <a:xfrm>
            <a:off x="13222434" y="452908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96BCAC2-93B5-E144-95CB-647BB9D8E48C}"/>
              </a:ext>
            </a:extLst>
          </p:cNvPr>
          <p:cNvSpPr/>
          <p:nvPr/>
        </p:nvSpPr>
        <p:spPr>
          <a:xfrm>
            <a:off x="13374834" y="4815598"/>
            <a:ext cx="180000" cy="180000"/>
          </a:xfrm>
          <a:prstGeom prst="ellipse">
            <a:avLst/>
          </a:prstGeom>
          <a:pattFill prst="ltHorz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8C2E580-30DB-F84F-9B29-64228944C16B}"/>
              </a:ext>
            </a:extLst>
          </p:cNvPr>
          <p:cNvSpPr/>
          <p:nvPr/>
        </p:nvSpPr>
        <p:spPr>
          <a:xfrm>
            <a:off x="13527234" y="452908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E686668-1348-E849-810C-0B98B3773FEB}"/>
              </a:ext>
            </a:extLst>
          </p:cNvPr>
          <p:cNvSpPr/>
          <p:nvPr/>
        </p:nvSpPr>
        <p:spPr>
          <a:xfrm>
            <a:off x="13679634" y="4961902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9B4EF17-EC8F-5A41-81E5-F74DD25B2E23}"/>
              </a:ext>
            </a:extLst>
          </p:cNvPr>
          <p:cNvSpPr/>
          <p:nvPr/>
        </p:nvSpPr>
        <p:spPr>
          <a:xfrm>
            <a:off x="13769634" y="470908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935617E-936B-264B-8005-8D97ED5F447F}"/>
              </a:ext>
            </a:extLst>
          </p:cNvPr>
          <p:cNvSpPr/>
          <p:nvPr/>
        </p:nvSpPr>
        <p:spPr>
          <a:xfrm>
            <a:off x="14255236" y="507916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BAB43F7-4527-FD4B-AE92-A8647ACD28C3}"/>
              </a:ext>
            </a:extLst>
          </p:cNvPr>
          <p:cNvSpPr/>
          <p:nvPr/>
        </p:nvSpPr>
        <p:spPr>
          <a:xfrm>
            <a:off x="13483616" y="5822842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C4601F7-0A0F-A449-8E51-6A0905835C49}"/>
              </a:ext>
            </a:extLst>
          </p:cNvPr>
          <p:cNvSpPr/>
          <p:nvPr/>
        </p:nvSpPr>
        <p:spPr>
          <a:xfrm>
            <a:off x="13908592" y="5803150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15DD72D-5859-D646-B2CA-F513BBD1B85F}"/>
              </a:ext>
            </a:extLst>
          </p:cNvPr>
          <p:cNvSpPr/>
          <p:nvPr/>
        </p:nvSpPr>
        <p:spPr>
          <a:xfrm>
            <a:off x="14035168" y="5574310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4060513-E867-B94A-B51A-CFD1A0DE8561}"/>
              </a:ext>
            </a:extLst>
          </p:cNvPr>
          <p:cNvSpPr/>
          <p:nvPr/>
        </p:nvSpPr>
        <p:spPr>
          <a:xfrm>
            <a:off x="14217744" y="537461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EDD6945-6D7D-B347-BEF6-74A34772FFE6}"/>
              </a:ext>
            </a:extLst>
          </p:cNvPr>
          <p:cNvSpPr/>
          <p:nvPr/>
        </p:nvSpPr>
        <p:spPr>
          <a:xfrm>
            <a:off x="14522544" y="5520922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F5EFF50-0963-CA4F-A62E-E57CE8B47AA7}"/>
              </a:ext>
            </a:extLst>
          </p:cNvPr>
          <p:cNvSpPr/>
          <p:nvPr/>
        </p:nvSpPr>
        <p:spPr>
          <a:xfrm>
            <a:off x="14099602" y="451133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BC42FE7-51AC-E749-82FF-452C1451F89F}"/>
              </a:ext>
            </a:extLst>
          </p:cNvPr>
          <p:cNvSpPr/>
          <p:nvPr/>
        </p:nvSpPr>
        <p:spPr>
          <a:xfrm>
            <a:off x="14252002" y="4797849"/>
            <a:ext cx="180000" cy="180000"/>
          </a:xfrm>
          <a:prstGeom prst="ellipse">
            <a:avLst/>
          </a:prstGeom>
          <a:pattFill prst="ltHorz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EE4B37C-D3B4-624B-9246-8ABFE73DDE20}"/>
              </a:ext>
            </a:extLst>
          </p:cNvPr>
          <p:cNvSpPr/>
          <p:nvPr/>
        </p:nvSpPr>
        <p:spPr>
          <a:xfrm>
            <a:off x="14404402" y="451133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50116DCE-1E8D-764F-84F5-28DC909652A0}"/>
              </a:ext>
            </a:extLst>
          </p:cNvPr>
          <p:cNvSpPr/>
          <p:nvPr/>
        </p:nvSpPr>
        <p:spPr>
          <a:xfrm>
            <a:off x="14646802" y="469133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F9A04431-DF0F-AC4B-BC81-8394B3B8BAD3}"/>
              </a:ext>
            </a:extLst>
          </p:cNvPr>
          <p:cNvSpPr/>
          <p:nvPr/>
        </p:nvSpPr>
        <p:spPr>
          <a:xfrm>
            <a:off x="14554370" y="4978344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D9D9911-14D3-564C-959F-38B2E7997A34}"/>
              </a:ext>
            </a:extLst>
          </p:cNvPr>
          <p:cNvSpPr/>
          <p:nvPr/>
        </p:nvSpPr>
        <p:spPr>
          <a:xfrm>
            <a:off x="14676804" y="5233915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E0D992F-CFF4-E847-A947-CB4B1CA08622}"/>
              </a:ext>
            </a:extLst>
          </p:cNvPr>
          <p:cNvSpPr/>
          <p:nvPr/>
        </p:nvSpPr>
        <p:spPr>
          <a:xfrm>
            <a:off x="4870689" y="4173012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C6E8D4C-A647-0D46-9F9E-92F9C4EC96A4}"/>
              </a:ext>
            </a:extLst>
          </p:cNvPr>
          <p:cNvSpPr txBox="1"/>
          <p:nvPr/>
        </p:nvSpPr>
        <p:spPr>
          <a:xfrm>
            <a:off x="5067737" y="4126678"/>
            <a:ext cx="9412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Worker node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06BEF87-1D68-834C-84F9-8420531D30D6}"/>
              </a:ext>
            </a:extLst>
          </p:cNvPr>
          <p:cNvSpPr/>
          <p:nvPr/>
        </p:nvSpPr>
        <p:spPr>
          <a:xfrm>
            <a:off x="13159610" y="6956777"/>
            <a:ext cx="1116000" cy="195072"/>
          </a:xfrm>
          <a:prstGeom prst="rect">
            <a:avLst/>
          </a:prstGeom>
          <a:pattFill prst="wdDn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8251163-AF96-BE49-B344-D18AE71EF506}"/>
              </a:ext>
            </a:extLst>
          </p:cNvPr>
          <p:cNvSpPr/>
          <p:nvPr/>
        </p:nvSpPr>
        <p:spPr>
          <a:xfrm>
            <a:off x="13159609" y="7139657"/>
            <a:ext cx="1116000" cy="195072"/>
          </a:xfrm>
          <a:prstGeom prst="rect">
            <a:avLst/>
          </a:prstGeom>
          <a:pattFill prst="wdDn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E2DD419-188F-BE4A-9C5A-A7B05E454FCA}"/>
              </a:ext>
            </a:extLst>
          </p:cNvPr>
          <p:cNvSpPr/>
          <p:nvPr/>
        </p:nvSpPr>
        <p:spPr>
          <a:xfrm>
            <a:off x="13159610" y="7322537"/>
            <a:ext cx="1116000" cy="195072"/>
          </a:xfrm>
          <a:prstGeom prst="rect">
            <a:avLst/>
          </a:prstGeom>
          <a:pattFill prst="wdDn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871ADAC-672B-8846-80D7-79A851901CDC}"/>
              </a:ext>
            </a:extLst>
          </p:cNvPr>
          <p:cNvSpPr/>
          <p:nvPr/>
        </p:nvSpPr>
        <p:spPr>
          <a:xfrm>
            <a:off x="13159609" y="7505417"/>
            <a:ext cx="1116000" cy="195072"/>
          </a:xfrm>
          <a:prstGeom prst="rect">
            <a:avLst/>
          </a:prstGeom>
          <a:pattFill prst="wdDn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A2676F6-CD6D-D643-8916-E18A102E5D50}"/>
              </a:ext>
            </a:extLst>
          </p:cNvPr>
          <p:cNvSpPr/>
          <p:nvPr/>
        </p:nvSpPr>
        <p:spPr>
          <a:xfrm>
            <a:off x="13159609" y="7688297"/>
            <a:ext cx="1116000" cy="195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9F19CF2-16EA-5C45-8DD6-351AFFBBE324}"/>
              </a:ext>
            </a:extLst>
          </p:cNvPr>
          <p:cNvSpPr/>
          <p:nvPr/>
        </p:nvSpPr>
        <p:spPr>
          <a:xfrm>
            <a:off x="13159608" y="7871177"/>
            <a:ext cx="1116000" cy="195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CFC094E-41EE-1C41-B70A-6DFA6027D68B}"/>
              </a:ext>
            </a:extLst>
          </p:cNvPr>
          <p:cNvSpPr/>
          <p:nvPr/>
        </p:nvSpPr>
        <p:spPr>
          <a:xfrm>
            <a:off x="13159609" y="8054057"/>
            <a:ext cx="1116000" cy="195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A237525-6D7D-304D-B67F-F95463FEA4A2}"/>
              </a:ext>
            </a:extLst>
          </p:cNvPr>
          <p:cNvSpPr/>
          <p:nvPr/>
        </p:nvSpPr>
        <p:spPr>
          <a:xfrm>
            <a:off x="13159608" y="8236937"/>
            <a:ext cx="1116000" cy="195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228B339-35E9-8641-9DE8-A74DC0053BF3}"/>
              </a:ext>
            </a:extLst>
          </p:cNvPr>
          <p:cNvSpPr/>
          <p:nvPr/>
        </p:nvSpPr>
        <p:spPr>
          <a:xfrm>
            <a:off x="13159610" y="8432009"/>
            <a:ext cx="1116000" cy="195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B80E9ED-469C-D540-87FA-A82BD25C213B}"/>
              </a:ext>
            </a:extLst>
          </p:cNvPr>
          <p:cNvSpPr/>
          <p:nvPr/>
        </p:nvSpPr>
        <p:spPr>
          <a:xfrm>
            <a:off x="13159609" y="8614889"/>
            <a:ext cx="1116000" cy="195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62892C7-8473-594E-959C-7C279E98A9D7}"/>
              </a:ext>
            </a:extLst>
          </p:cNvPr>
          <p:cNvSpPr/>
          <p:nvPr/>
        </p:nvSpPr>
        <p:spPr>
          <a:xfrm>
            <a:off x="13159610" y="8797769"/>
            <a:ext cx="1116000" cy="195072"/>
          </a:xfrm>
          <a:prstGeom prst="rect">
            <a:avLst/>
          </a:prstGeom>
          <a:pattFill prst="pct5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93DE45F-E331-BC43-ADFB-88CC1A3F9C3E}"/>
              </a:ext>
            </a:extLst>
          </p:cNvPr>
          <p:cNvSpPr/>
          <p:nvPr/>
        </p:nvSpPr>
        <p:spPr>
          <a:xfrm>
            <a:off x="13159609" y="8980649"/>
            <a:ext cx="1116000" cy="195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2AD6144-B94D-6544-93FD-532C00329D07}"/>
              </a:ext>
            </a:extLst>
          </p:cNvPr>
          <p:cNvSpPr/>
          <p:nvPr/>
        </p:nvSpPr>
        <p:spPr>
          <a:xfrm>
            <a:off x="13159609" y="9163529"/>
            <a:ext cx="1116000" cy="195072"/>
          </a:xfrm>
          <a:prstGeom prst="rect">
            <a:avLst/>
          </a:prstGeom>
          <a:pattFill prst="pct5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27F56C7-AFB8-634B-99AA-E734E9597F2E}"/>
              </a:ext>
            </a:extLst>
          </p:cNvPr>
          <p:cNvSpPr/>
          <p:nvPr/>
        </p:nvSpPr>
        <p:spPr>
          <a:xfrm>
            <a:off x="13159608" y="9346409"/>
            <a:ext cx="1116000" cy="195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F3F4234-90B7-6446-8AF5-443BE710AB37}"/>
              </a:ext>
            </a:extLst>
          </p:cNvPr>
          <p:cNvSpPr/>
          <p:nvPr/>
        </p:nvSpPr>
        <p:spPr>
          <a:xfrm>
            <a:off x="13159609" y="9529289"/>
            <a:ext cx="1116000" cy="195072"/>
          </a:xfrm>
          <a:prstGeom prst="rect">
            <a:avLst/>
          </a:prstGeom>
          <a:pattFill prst="pct5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265E455-27AA-3242-AA33-6F6E36C84CFA}"/>
              </a:ext>
            </a:extLst>
          </p:cNvPr>
          <p:cNvSpPr/>
          <p:nvPr/>
        </p:nvSpPr>
        <p:spPr>
          <a:xfrm>
            <a:off x="13159608" y="9712169"/>
            <a:ext cx="1116000" cy="195072"/>
          </a:xfrm>
          <a:prstGeom prst="rect">
            <a:avLst/>
          </a:prstGeom>
          <a:pattFill prst="pct5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80DDB58-C4EC-9B47-ADE4-4340241A26EA}"/>
              </a:ext>
            </a:extLst>
          </p:cNvPr>
          <p:cNvSpPr/>
          <p:nvPr/>
        </p:nvSpPr>
        <p:spPr>
          <a:xfrm>
            <a:off x="4855782" y="4501953"/>
            <a:ext cx="598661" cy="23529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201E1E9-12A9-0140-BD84-283DA6656AA8}"/>
              </a:ext>
            </a:extLst>
          </p:cNvPr>
          <p:cNvSpPr txBox="1"/>
          <p:nvPr/>
        </p:nvSpPr>
        <p:spPr>
          <a:xfrm>
            <a:off x="5494652" y="4474724"/>
            <a:ext cx="14670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Node in worker queue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45BABCBE-423E-6E43-B828-BF2DB0424A77}"/>
              </a:ext>
            </a:extLst>
          </p:cNvPr>
          <p:cNvSpPr/>
          <p:nvPr/>
        </p:nvSpPr>
        <p:spPr>
          <a:xfrm>
            <a:off x="4870689" y="4902710"/>
            <a:ext cx="180000" cy="180000"/>
          </a:xfrm>
          <a:prstGeom prst="ellipse">
            <a:avLst/>
          </a:prstGeom>
          <a:pattFill prst="ltHorz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B944CFF6-3E22-9C47-B963-8CEF60036A18}"/>
                  </a:ext>
                </a:extLst>
              </p:cNvPr>
              <p:cNvSpPr txBox="1"/>
              <p:nvPr/>
            </p:nvSpPr>
            <p:spPr>
              <a:xfrm>
                <a:off x="5067737" y="4856376"/>
                <a:ext cx="231005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Worker node leaving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GB" sz="11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GB" sz="11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1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11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B944CFF6-3E22-9C47-B963-8CEF60036A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7737" y="4856376"/>
                <a:ext cx="2310056" cy="261610"/>
              </a:xfrm>
              <a:prstGeom prst="rect">
                <a:avLst/>
              </a:prstGeom>
              <a:blipFill>
                <a:blip r:embed="rId4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Rectangle 61">
            <a:extLst>
              <a:ext uri="{FF2B5EF4-FFF2-40B4-BE49-F238E27FC236}">
                <a16:creationId xmlns:a16="http://schemas.microsoft.com/office/drawing/2014/main" id="{5F26907E-0804-DB4A-B354-7CF4DD402F66}"/>
              </a:ext>
            </a:extLst>
          </p:cNvPr>
          <p:cNvSpPr/>
          <p:nvPr/>
        </p:nvSpPr>
        <p:spPr>
          <a:xfrm>
            <a:off x="4841293" y="5264347"/>
            <a:ext cx="598661" cy="235291"/>
          </a:xfrm>
          <a:prstGeom prst="rect">
            <a:avLst/>
          </a:prstGeom>
          <a:pattFill prst="wdDn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354E84D0-8412-2846-A592-BEF399DE17EE}"/>
                  </a:ext>
                </a:extLst>
              </p:cNvPr>
              <p:cNvSpPr txBox="1"/>
              <p:nvPr/>
            </p:nvSpPr>
            <p:spPr>
              <a:xfrm>
                <a:off x="5480163" y="5237118"/>
                <a:ext cx="184197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Node joining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GB" sz="11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GB" sz="11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1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11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354E84D0-8412-2846-A592-BEF399DE17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0163" y="5237118"/>
                <a:ext cx="1841979" cy="261610"/>
              </a:xfrm>
              <a:prstGeom prst="rect">
                <a:avLst/>
              </a:prstGeom>
              <a:blipFill>
                <a:blip r:embed="rId5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E4AB6E8C-4FF1-704C-A0C7-0FBDA24FD5C2}"/>
                  </a:ext>
                </a:extLst>
              </p:cNvPr>
              <p:cNvSpPr txBox="1"/>
              <p:nvPr/>
            </p:nvSpPr>
            <p:spPr>
              <a:xfrm>
                <a:off x="11241731" y="9919323"/>
                <a:ext cx="1398351" cy="5770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Nodes joining tertiary queue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0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5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05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GB" sz="105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during [</a:t>
                </a:r>
                <a14:m>
                  <m:oMath xmlns:m="http://schemas.openxmlformats.org/officeDocument/2006/math">
                    <m:r>
                      <a:rPr lang="en-GB" sz="105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05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105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050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05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5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05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]</a:t>
                </a: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E4AB6E8C-4FF1-704C-A0C7-0FBDA24FD5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41731" y="9919323"/>
                <a:ext cx="1398351" cy="577081"/>
              </a:xfrm>
              <a:prstGeom prst="rect">
                <a:avLst/>
              </a:prstGeom>
              <a:blipFill>
                <a:blip r:embed="rId6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Rectangle 64">
            <a:extLst>
              <a:ext uri="{FF2B5EF4-FFF2-40B4-BE49-F238E27FC236}">
                <a16:creationId xmlns:a16="http://schemas.microsoft.com/office/drawing/2014/main" id="{8C093227-2865-DD42-B208-6DBF3FD36230}"/>
              </a:ext>
            </a:extLst>
          </p:cNvPr>
          <p:cNvSpPr/>
          <p:nvPr/>
        </p:nvSpPr>
        <p:spPr>
          <a:xfrm>
            <a:off x="11298884" y="10494026"/>
            <a:ext cx="1123385" cy="195072"/>
          </a:xfrm>
          <a:prstGeom prst="rect">
            <a:avLst/>
          </a:prstGeom>
          <a:pattFill prst="lgConfetti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5E40F19-90E1-844C-BE57-5CBA19AB6577}"/>
              </a:ext>
            </a:extLst>
          </p:cNvPr>
          <p:cNvSpPr/>
          <p:nvPr/>
        </p:nvSpPr>
        <p:spPr>
          <a:xfrm>
            <a:off x="11298883" y="10676906"/>
            <a:ext cx="1123385" cy="195072"/>
          </a:xfrm>
          <a:prstGeom prst="rect">
            <a:avLst/>
          </a:prstGeom>
          <a:pattFill prst="lgConfetti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B33C3E4-82F9-994C-98E0-667430992CE9}"/>
              </a:ext>
            </a:extLst>
          </p:cNvPr>
          <p:cNvSpPr/>
          <p:nvPr/>
        </p:nvSpPr>
        <p:spPr>
          <a:xfrm>
            <a:off x="11298884" y="10859786"/>
            <a:ext cx="1123385" cy="195072"/>
          </a:xfrm>
          <a:prstGeom prst="rect">
            <a:avLst/>
          </a:prstGeom>
          <a:pattFill prst="pct5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830CEC5-20CF-D749-B329-D2D154B22E5F}"/>
              </a:ext>
            </a:extLst>
          </p:cNvPr>
          <p:cNvSpPr/>
          <p:nvPr/>
        </p:nvSpPr>
        <p:spPr>
          <a:xfrm>
            <a:off x="11298883" y="11042666"/>
            <a:ext cx="1123385" cy="195072"/>
          </a:xfrm>
          <a:prstGeom prst="rect">
            <a:avLst/>
          </a:prstGeom>
          <a:pattFill prst="lgConfetti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684CC1D-7367-2143-9470-BFF77D019C2D}"/>
              </a:ext>
            </a:extLst>
          </p:cNvPr>
          <p:cNvSpPr/>
          <p:nvPr/>
        </p:nvSpPr>
        <p:spPr>
          <a:xfrm>
            <a:off x="11298883" y="11225546"/>
            <a:ext cx="1123385" cy="195072"/>
          </a:xfrm>
          <a:prstGeom prst="rect">
            <a:avLst/>
          </a:prstGeom>
          <a:pattFill prst="lgConfetti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C290CA4-BCB3-F34C-86D2-1B1E07AC6AF1}"/>
              </a:ext>
            </a:extLst>
          </p:cNvPr>
          <p:cNvSpPr/>
          <p:nvPr/>
        </p:nvSpPr>
        <p:spPr>
          <a:xfrm>
            <a:off x="11298882" y="11408426"/>
            <a:ext cx="1123385" cy="195072"/>
          </a:xfrm>
          <a:prstGeom prst="rect">
            <a:avLst/>
          </a:prstGeom>
          <a:pattFill prst="pct5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2210902-5269-B44E-8EF8-86EB8DE5FFCC}"/>
              </a:ext>
            </a:extLst>
          </p:cNvPr>
          <p:cNvSpPr/>
          <p:nvPr/>
        </p:nvSpPr>
        <p:spPr>
          <a:xfrm>
            <a:off x="11298883" y="11591306"/>
            <a:ext cx="1123385" cy="195072"/>
          </a:xfrm>
          <a:prstGeom prst="rect">
            <a:avLst/>
          </a:prstGeom>
          <a:pattFill prst="lgConfetti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43F890BE-D521-3044-96A4-7F1C5E715A00}"/>
              </a:ext>
            </a:extLst>
          </p:cNvPr>
          <p:cNvSpPr/>
          <p:nvPr/>
        </p:nvSpPr>
        <p:spPr>
          <a:xfrm>
            <a:off x="11298882" y="11774186"/>
            <a:ext cx="1123385" cy="195072"/>
          </a:xfrm>
          <a:prstGeom prst="rect">
            <a:avLst/>
          </a:prstGeom>
          <a:pattFill prst="pct5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1F92BB3-086F-F048-A9B3-2013DD6F3999}"/>
              </a:ext>
            </a:extLst>
          </p:cNvPr>
          <p:cNvSpPr/>
          <p:nvPr/>
        </p:nvSpPr>
        <p:spPr>
          <a:xfrm>
            <a:off x="11298884" y="11969258"/>
            <a:ext cx="1123385" cy="195072"/>
          </a:xfrm>
          <a:prstGeom prst="rect">
            <a:avLst/>
          </a:prstGeom>
          <a:pattFill prst="lgConfetti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B228FE4-8FE4-704B-A4AA-8C5461B4A0C0}"/>
              </a:ext>
            </a:extLst>
          </p:cNvPr>
          <p:cNvSpPr/>
          <p:nvPr/>
        </p:nvSpPr>
        <p:spPr>
          <a:xfrm>
            <a:off x="11298883" y="12152138"/>
            <a:ext cx="1123385" cy="195072"/>
          </a:xfrm>
          <a:prstGeom prst="rect">
            <a:avLst/>
          </a:prstGeom>
          <a:pattFill prst="lgConfetti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DFF2AB4-A449-A34D-8047-44AAA7B87EAF}"/>
              </a:ext>
            </a:extLst>
          </p:cNvPr>
          <p:cNvSpPr/>
          <p:nvPr/>
        </p:nvSpPr>
        <p:spPr>
          <a:xfrm>
            <a:off x="11298884" y="12335018"/>
            <a:ext cx="1123385" cy="195072"/>
          </a:xfrm>
          <a:prstGeom prst="rect">
            <a:avLst/>
          </a:prstGeom>
          <a:pattFill prst="lgConfetti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024015F-CEC6-9B46-BBDF-C9DD121EBCA7}"/>
              </a:ext>
            </a:extLst>
          </p:cNvPr>
          <p:cNvSpPr/>
          <p:nvPr/>
        </p:nvSpPr>
        <p:spPr>
          <a:xfrm>
            <a:off x="11298883" y="12517898"/>
            <a:ext cx="1123385" cy="195072"/>
          </a:xfrm>
          <a:prstGeom prst="rect">
            <a:avLst/>
          </a:prstGeom>
          <a:pattFill prst="pct5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11D882D-1083-CA43-9C55-91E49815952C}"/>
              </a:ext>
            </a:extLst>
          </p:cNvPr>
          <p:cNvSpPr/>
          <p:nvPr/>
        </p:nvSpPr>
        <p:spPr>
          <a:xfrm>
            <a:off x="11298883" y="12700778"/>
            <a:ext cx="1123385" cy="195072"/>
          </a:xfrm>
          <a:prstGeom prst="rect">
            <a:avLst/>
          </a:prstGeom>
          <a:pattFill prst="lgConfetti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EB80430B-02DC-034B-A3CD-E3A40B7DE958}"/>
              </a:ext>
            </a:extLst>
          </p:cNvPr>
          <p:cNvSpPr/>
          <p:nvPr/>
        </p:nvSpPr>
        <p:spPr>
          <a:xfrm>
            <a:off x="11298882" y="12887416"/>
            <a:ext cx="1123385" cy="195072"/>
          </a:xfrm>
          <a:prstGeom prst="rect">
            <a:avLst/>
          </a:prstGeom>
          <a:pattFill prst="lgConfetti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F9A4BE75-A827-5745-8405-9B9F33C32027}"/>
              </a:ext>
            </a:extLst>
          </p:cNvPr>
          <p:cNvSpPr/>
          <p:nvPr/>
        </p:nvSpPr>
        <p:spPr>
          <a:xfrm>
            <a:off x="14859768" y="10483987"/>
            <a:ext cx="1123385" cy="19507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663BB9C-5F1A-6F43-88D5-195AB388F1EC}"/>
              </a:ext>
            </a:extLst>
          </p:cNvPr>
          <p:cNvSpPr/>
          <p:nvPr/>
        </p:nvSpPr>
        <p:spPr>
          <a:xfrm>
            <a:off x="14859767" y="10666867"/>
            <a:ext cx="1123385" cy="195072"/>
          </a:xfrm>
          <a:prstGeom prst="rect">
            <a:avLst/>
          </a:prstGeom>
          <a:pattFill prst="pct30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A3B80E8E-3B41-2648-9F9A-1B2B7B99B995}"/>
              </a:ext>
            </a:extLst>
          </p:cNvPr>
          <p:cNvSpPr/>
          <p:nvPr/>
        </p:nvSpPr>
        <p:spPr>
          <a:xfrm>
            <a:off x="14859768" y="10849747"/>
            <a:ext cx="1123385" cy="19507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8DDE523-B920-F848-A2AE-D17217083EB2}"/>
              </a:ext>
            </a:extLst>
          </p:cNvPr>
          <p:cNvSpPr/>
          <p:nvPr/>
        </p:nvSpPr>
        <p:spPr>
          <a:xfrm>
            <a:off x="14859767" y="11032627"/>
            <a:ext cx="1123385" cy="195072"/>
          </a:xfrm>
          <a:prstGeom prst="rect">
            <a:avLst/>
          </a:prstGeom>
          <a:pattFill prst="pct30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C1BF59CA-878C-AB41-B7A2-000B0CE117E4}"/>
              </a:ext>
            </a:extLst>
          </p:cNvPr>
          <p:cNvSpPr/>
          <p:nvPr/>
        </p:nvSpPr>
        <p:spPr>
          <a:xfrm>
            <a:off x="14859767" y="11215507"/>
            <a:ext cx="1123385" cy="195072"/>
          </a:xfrm>
          <a:prstGeom prst="rect">
            <a:avLst/>
          </a:prstGeom>
          <a:pattFill prst="pct30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AD375366-7941-F44D-B9A2-66A01A57FC84}"/>
              </a:ext>
            </a:extLst>
          </p:cNvPr>
          <p:cNvSpPr/>
          <p:nvPr/>
        </p:nvSpPr>
        <p:spPr>
          <a:xfrm>
            <a:off x="14859766" y="11398387"/>
            <a:ext cx="1123385" cy="195072"/>
          </a:xfrm>
          <a:prstGeom prst="rect">
            <a:avLst/>
          </a:prstGeom>
          <a:pattFill prst="pct30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FCE86119-766F-BE46-BCC6-E6D1C8DA6991}"/>
              </a:ext>
            </a:extLst>
          </p:cNvPr>
          <p:cNvSpPr/>
          <p:nvPr/>
        </p:nvSpPr>
        <p:spPr>
          <a:xfrm>
            <a:off x="14859767" y="11581267"/>
            <a:ext cx="1123385" cy="195072"/>
          </a:xfrm>
          <a:prstGeom prst="rect">
            <a:avLst/>
          </a:prstGeom>
          <a:pattFill prst="pct30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42A9068-B255-764E-88D7-771931CD475C}"/>
              </a:ext>
            </a:extLst>
          </p:cNvPr>
          <p:cNvSpPr txBox="1"/>
          <p:nvPr/>
        </p:nvSpPr>
        <p:spPr>
          <a:xfrm>
            <a:off x="8595759" y="9038618"/>
            <a:ext cx="7821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threshold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1FE5DD1B-2DB3-3D4E-B2F5-3436C900DFC0}"/>
                  </a:ext>
                </a:extLst>
              </p:cNvPr>
              <p:cNvSpPr/>
              <p:nvPr/>
            </p:nvSpPr>
            <p:spPr>
              <a:xfrm>
                <a:off x="10021215" y="3563129"/>
                <a:ext cx="3345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1FE5DD1B-2DB3-3D4E-B2F5-3436C900DF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1215" y="3563129"/>
                <a:ext cx="33457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1C700756-7506-B04A-9997-30E48EF8516C}"/>
                  </a:ext>
                </a:extLst>
              </p:cNvPr>
              <p:cNvSpPr/>
              <p:nvPr/>
            </p:nvSpPr>
            <p:spPr>
              <a:xfrm>
                <a:off x="13284991" y="3562509"/>
                <a:ext cx="83593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en-GB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1C700756-7506-B04A-9997-30E48EF851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84991" y="3562509"/>
                <a:ext cx="835933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Oval 89">
            <a:extLst>
              <a:ext uri="{FF2B5EF4-FFF2-40B4-BE49-F238E27FC236}">
                <a16:creationId xmlns:a16="http://schemas.microsoft.com/office/drawing/2014/main" id="{5B8F7F5C-ABA2-D741-9182-E3CC8D3FE082}"/>
              </a:ext>
            </a:extLst>
          </p:cNvPr>
          <p:cNvSpPr/>
          <p:nvPr/>
        </p:nvSpPr>
        <p:spPr>
          <a:xfrm>
            <a:off x="8740172" y="4038051"/>
            <a:ext cx="2886465" cy="2169404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3703FA96-ABC7-A944-BA95-70066F8F3DE6}"/>
                  </a:ext>
                </a:extLst>
              </p:cNvPr>
              <p:cNvSpPr txBox="1"/>
              <p:nvPr/>
            </p:nvSpPr>
            <p:spPr>
              <a:xfrm>
                <a:off x="9713730" y="4069671"/>
                <a:ext cx="1097897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Worker pool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05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050" b="0" i="1" smtClean="0">
                              <a:latin typeface="Cambria Math" panose="02040503050406030204" pitchFamily="18" charset="0"/>
                            </a:rPr>
                            <m:t>𝐷𝐻𝑇</m:t>
                          </m:r>
                        </m:e>
                        <m:sub>
                          <m:r>
                            <a:rPr lang="en-GB" sz="105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en-GB" sz="105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3703FA96-ABC7-A944-BA95-70066F8F3D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3730" y="4069671"/>
                <a:ext cx="1097897" cy="4154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0827F2F-7DD9-0742-9A8A-8159561EA33D}"/>
                  </a:ext>
                </a:extLst>
              </p:cNvPr>
              <p:cNvSpPr txBox="1"/>
              <p:nvPr/>
            </p:nvSpPr>
            <p:spPr>
              <a:xfrm>
                <a:off x="9700064" y="6535503"/>
                <a:ext cx="1053296" cy="4280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Worker queue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105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50" b="0" i="1" smtClean="0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05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at </a:t>
                </a:r>
                <a14:m>
                  <m:oMath xmlns:m="http://schemas.openxmlformats.org/officeDocument/2006/math">
                    <m:r>
                      <a:rPr lang="en-GB" sz="1050" i="1" dirty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GB" sz="105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0827F2F-7DD9-0742-9A8A-8159561EA3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0064" y="6535503"/>
                <a:ext cx="1053296" cy="428002"/>
              </a:xfrm>
              <a:prstGeom prst="rect">
                <a:avLst/>
              </a:prstGeom>
              <a:blipFill>
                <a:blip r:embed="rId10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Oval 92">
            <a:extLst>
              <a:ext uri="{FF2B5EF4-FFF2-40B4-BE49-F238E27FC236}">
                <a16:creationId xmlns:a16="http://schemas.microsoft.com/office/drawing/2014/main" id="{5DA55D75-3B66-5F45-8D24-A6E1F3283FFF}"/>
              </a:ext>
            </a:extLst>
          </p:cNvPr>
          <p:cNvSpPr/>
          <p:nvPr/>
        </p:nvSpPr>
        <p:spPr>
          <a:xfrm>
            <a:off x="9073096" y="472060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6FC156F0-7F86-704F-8FF2-A4ECEA1002F6}"/>
              </a:ext>
            </a:extLst>
          </p:cNvPr>
          <p:cNvSpPr/>
          <p:nvPr/>
        </p:nvSpPr>
        <p:spPr>
          <a:xfrm>
            <a:off x="9225496" y="500711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0E87D881-FB74-7240-B7B3-142DB67464B3}"/>
              </a:ext>
            </a:extLst>
          </p:cNvPr>
          <p:cNvSpPr/>
          <p:nvPr/>
        </p:nvSpPr>
        <p:spPr>
          <a:xfrm>
            <a:off x="9377896" y="472060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C69B3ABA-5D70-1644-8C54-088A3D4CB966}"/>
              </a:ext>
            </a:extLst>
          </p:cNvPr>
          <p:cNvSpPr/>
          <p:nvPr/>
        </p:nvSpPr>
        <p:spPr>
          <a:xfrm>
            <a:off x="9530296" y="5153422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21E78B5D-DD8B-E944-805B-F97FA401DDF3}"/>
              </a:ext>
            </a:extLst>
          </p:cNvPr>
          <p:cNvSpPr/>
          <p:nvPr/>
        </p:nvSpPr>
        <p:spPr>
          <a:xfrm>
            <a:off x="9620296" y="490060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110AA623-A2FB-D14B-A639-856A5F2DE26F}"/>
              </a:ext>
            </a:extLst>
          </p:cNvPr>
          <p:cNvSpPr/>
          <p:nvPr/>
        </p:nvSpPr>
        <p:spPr>
          <a:xfrm>
            <a:off x="9225496" y="5446030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69B1F1C7-BC49-054E-99F6-BFCACA0EB13E}"/>
              </a:ext>
            </a:extLst>
          </p:cNvPr>
          <p:cNvSpPr/>
          <p:nvPr/>
        </p:nvSpPr>
        <p:spPr>
          <a:xfrm>
            <a:off x="9377896" y="569596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11E2985E-29BC-614B-B8C4-1D31220FCEB4}"/>
              </a:ext>
            </a:extLst>
          </p:cNvPr>
          <p:cNvSpPr/>
          <p:nvPr/>
        </p:nvSpPr>
        <p:spPr>
          <a:xfrm>
            <a:off x="9530296" y="5446030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F27B48F0-839F-124F-94B5-C2AD4E873EBB}"/>
              </a:ext>
            </a:extLst>
          </p:cNvPr>
          <p:cNvSpPr/>
          <p:nvPr/>
        </p:nvSpPr>
        <p:spPr>
          <a:xfrm>
            <a:off x="10460106" y="502721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440744D2-1F2B-9E49-9364-3F3CB8671F0C}"/>
              </a:ext>
            </a:extLst>
          </p:cNvPr>
          <p:cNvSpPr/>
          <p:nvPr/>
        </p:nvSpPr>
        <p:spPr>
          <a:xfrm>
            <a:off x="9772696" y="5626030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2A210845-F3EB-AF4B-8CD8-D64D4BC0C17F}"/>
              </a:ext>
            </a:extLst>
          </p:cNvPr>
          <p:cNvSpPr/>
          <p:nvPr/>
        </p:nvSpPr>
        <p:spPr>
          <a:xfrm>
            <a:off x="9802872" y="513982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663DE056-A384-2A48-9692-893439940AF6}"/>
              </a:ext>
            </a:extLst>
          </p:cNvPr>
          <p:cNvSpPr/>
          <p:nvPr/>
        </p:nvSpPr>
        <p:spPr>
          <a:xfrm>
            <a:off x="9955272" y="542633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25E791CB-7E84-9E48-B2B2-4A103205B796}"/>
              </a:ext>
            </a:extLst>
          </p:cNvPr>
          <p:cNvSpPr/>
          <p:nvPr/>
        </p:nvSpPr>
        <p:spPr>
          <a:xfrm>
            <a:off x="10046712" y="520078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A58128B7-0588-EB4D-92A6-DD4067012F96}"/>
              </a:ext>
            </a:extLst>
          </p:cNvPr>
          <p:cNvSpPr/>
          <p:nvPr/>
        </p:nvSpPr>
        <p:spPr>
          <a:xfrm>
            <a:off x="10260072" y="5572642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CC2EAA9B-A721-D249-8318-C6F922E55B39}"/>
              </a:ext>
            </a:extLst>
          </p:cNvPr>
          <p:cNvSpPr/>
          <p:nvPr/>
        </p:nvSpPr>
        <p:spPr>
          <a:xfrm>
            <a:off x="10350072" y="531982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04B8C53D-3870-1746-B087-B075194255C5}"/>
              </a:ext>
            </a:extLst>
          </p:cNvPr>
          <p:cNvSpPr/>
          <p:nvPr/>
        </p:nvSpPr>
        <p:spPr>
          <a:xfrm>
            <a:off x="9750698" y="456070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ECC68EBB-7003-8148-AE6F-752C8E176B89}"/>
              </a:ext>
            </a:extLst>
          </p:cNvPr>
          <p:cNvSpPr/>
          <p:nvPr/>
        </p:nvSpPr>
        <p:spPr>
          <a:xfrm>
            <a:off x="9903098" y="484721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BED7E4AF-8F48-5A43-A195-49542B0C63D5}"/>
              </a:ext>
            </a:extLst>
          </p:cNvPr>
          <p:cNvSpPr/>
          <p:nvPr/>
        </p:nvSpPr>
        <p:spPr>
          <a:xfrm>
            <a:off x="10055498" y="456070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3402F0FF-E04C-C34A-B71E-1E77E3A8C5E7}"/>
              </a:ext>
            </a:extLst>
          </p:cNvPr>
          <p:cNvSpPr/>
          <p:nvPr/>
        </p:nvSpPr>
        <p:spPr>
          <a:xfrm>
            <a:off x="10207898" y="4993522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96350A60-9869-2848-A93B-F0ECEBC07C85}"/>
              </a:ext>
            </a:extLst>
          </p:cNvPr>
          <p:cNvSpPr/>
          <p:nvPr/>
        </p:nvSpPr>
        <p:spPr>
          <a:xfrm>
            <a:off x="10297898" y="474070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339ACEF2-4C88-6044-826D-BF53F3155BAF}"/>
              </a:ext>
            </a:extLst>
          </p:cNvPr>
          <p:cNvSpPr/>
          <p:nvPr/>
        </p:nvSpPr>
        <p:spPr>
          <a:xfrm>
            <a:off x="10783500" y="511078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D0EE9503-675C-B248-A3A7-E3FD1F8E2034}"/>
              </a:ext>
            </a:extLst>
          </p:cNvPr>
          <p:cNvSpPr/>
          <p:nvPr/>
        </p:nvSpPr>
        <p:spPr>
          <a:xfrm>
            <a:off x="10011880" y="5854462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7C3C5A18-5364-274F-9584-0295C4DD487D}"/>
              </a:ext>
            </a:extLst>
          </p:cNvPr>
          <p:cNvSpPr/>
          <p:nvPr/>
        </p:nvSpPr>
        <p:spPr>
          <a:xfrm>
            <a:off x="10436856" y="5834770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6619B30A-EEDD-834A-8F20-B2BD1B97113D}"/>
              </a:ext>
            </a:extLst>
          </p:cNvPr>
          <p:cNvSpPr/>
          <p:nvPr/>
        </p:nvSpPr>
        <p:spPr>
          <a:xfrm>
            <a:off x="10563432" y="5605930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B7821761-8BC5-3347-A199-A5FE22AD74D6}"/>
              </a:ext>
            </a:extLst>
          </p:cNvPr>
          <p:cNvSpPr/>
          <p:nvPr/>
        </p:nvSpPr>
        <p:spPr>
          <a:xfrm>
            <a:off x="10746008" y="540623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5B33BE98-4B2C-FF46-9F45-A8F822801BFF}"/>
              </a:ext>
            </a:extLst>
          </p:cNvPr>
          <p:cNvSpPr/>
          <p:nvPr/>
        </p:nvSpPr>
        <p:spPr>
          <a:xfrm>
            <a:off x="11050808" y="5552542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3996066D-A8D1-5345-BAA9-9728A1862A51}"/>
              </a:ext>
            </a:extLst>
          </p:cNvPr>
          <p:cNvSpPr/>
          <p:nvPr/>
        </p:nvSpPr>
        <p:spPr>
          <a:xfrm>
            <a:off x="10627866" y="454295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3481EA65-2C04-3D4A-B60E-464A8FF817DB}"/>
              </a:ext>
            </a:extLst>
          </p:cNvPr>
          <p:cNvSpPr/>
          <p:nvPr/>
        </p:nvSpPr>
        <p:spPr>
          <a:xfrm>
            <a:off x="10780266" y="4829469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DBB492B3-7FDB-9043-9610-59C25CBA6D2F}"/>
              </a:ext>
            </a:extLst>
          </p:cNvPr>
          <p:cNvSpPr/>
          <p:nvPr/>
        </p:nvSpPr>
        <p:spPr>
          <a:xfrm>
            <a:off x="10932666" y="454295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71053453-64FE-B44B-8CA9-77BC850331E4}"/>
              </a:ext>
            </a:extLst>
          </p:cNvPr>
          <p:cNvSpPr/>
          <p:nvPr/>
        </p:nvSpPr>
        <p:spPr>
          <a:xfrm>
            <a:off x="11175066" y="472295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3D2AA72E-DA79-F84A-A9A6-BD07873F12E9}"/>
              </a:ext>
            </a:extLst>
          </p:cNvPr>
          <p:cNvSpPr/>
          <p:nvPr/>
        </p:nvSpPr>
        <p:spPr>
          <a:xfrm>
            <a:off x="11082634" y="5009964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46FBD865-4B84-B943-BB31-E99C4DC3634F}"/>
              </a:ext>
            </a:extLst>
          </p:cNvPr>
          <p:cNvSpPr/>
          <p:nvPr/>
        </p:nvSpPr>
        <p:spPr>
          <a:xfrm>
            <a:off x="11205068" y="5265535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051F559F-7848-244D-BD24-CB1C549E47D1}"/>
              </a:ext>
            </a:extLst>
          </p:cNvPr>
          <p:cNvGrpSpPr/>
          <p:nvPr/>
        </p:nvGrpSpPr>
        <p:grpSpPr>
          <a:xfrm>
            <a:off x="9687872" y="6975697"/>
            <a:ext cx="1123387" cy="2950464"/>
            <a:chOff x="6998205" y="3145536"/>
            <a:chExt cx="1123387" cy="2950464"/>
          </a:xfrm>
          <a:solidFill>
            <a:schemeClr val="bg1"/>
          </a:solidFill>
        </p:grpSpPr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46054A6C-9FE9-AF44-9144-49CC358AAED5}"/>
                </a:ext>
              </a:extLst>
            </p:cNvPr>
            <p:cNvSpPr/>
            <p:nvPr/>
          </p:nvSpPr>
          <p:spPr>
            <a:xfrm>
              <a:off x="6998207" y="3145536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D7974426-E08E-804F-B5E4-2A6885993D86}"/>
                </a:ext>
              </a:extLst>
            </p:cNvPr>
            <p:cNvSpPr/>
            <p:nvPr/>
          </p:nvSpPr>
          <p:spPr>
            <a:xfrm>
              <a:off x="6998206" y="3328416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FEE097BF-382D-AA49-AD88-11A41EBC0F40}"/>
                </a:ext>
              </a:extLst>
            </p:cNvPr>
            <p:cNvSpPr/>
            <p:nvPr/>
          </p:nvSpPr>
          <p:spPr>
            <a:xfrm>
              <a:off x="6998207" y="3511296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1921757A-354E-2746-8C6B-BB494E09126C}"/>
                </a:ext>
              </a:extLst>
            </p:cNvPr>
            <p:cNvSpPr/>
            <p:nvPr/>
          </p:nvSpPr>
          <p:spPr>
            <a:xfrm>
              <a:off x="6998206" y="3694176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571F0182-6431-5F44-BFAF-54441D091A44}"/>
                </a:ext>
              </a:extLst>
            </p:cNvPr>
            <p:cNvSpPr/>
            <p:nvPr/>
          </p:nvSpPr>
          <p:spPr>
            <a:xfrm>
              <a:off x="6998206" y="3877056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633CFCFB-CBE8-C442-B2FA-B4C2E3051675}"/>
                </a:ext>
              </a:extLst>
            </p:cNvPr>
            <p:cNvSpPr/>
            <p:nvPr/>
          </p:nvSpPr>
          <p:spPr>
            <a:xfrm>
              <a:off x="6998205" y="4059936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20D71324-ECED-1649-8C53-CB577433CE07}"/>
                </a:ext>
              </a:extLst>
            </p:cNvPr>
            <p:cNvSpPr/>
            <p:nvPr/>
          </p:nvSpPr>
          <p:spPr>
            <a:xfrm>
              <a:off x="6998206" y="4242816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E45AD371-3075-BC43-9A06-377748119330}"/>
                </a:ext>
              </a:extLst>
            </p:cNvPr>
            <p:cNvSpPr/>
            <p:nvPr/>
          </p:nvSpPr>
          <p:spPr>
            <a:xfrm>
              <a:off x="6998205" y="4425696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8AE4E507-9C8A-174F-AEF6-760F29ED65FD}"/>
                </a:ext>
              </a:extLst>
            </p:cNvPr>
            <p:cNvSpPr/>
            <p:nvPr/>
          </p:nvSpPr>
          <p:spPr>
            <a:xfrm>
              <a:off x="6998207" y="4620768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971FC69F-FE33-3844-80C7-8F3B50922815}"/>
                </a:ext>
              </a:extLst>
            </p:cNvPr>
            <p:cNvSpPr/>
            <p:nvPr/>
          </p:nvSpPr>
          <p:spPr>
            <a:xfrm>
              <a:off x="6998206" y="4803648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0DED404F-0BE7-C948-96FD-4C0E658D376B}"/>
                </a:ext>
              </a:extLst>
            </p:cNvPr>
            <p:cNvSpPr/>
            <p:nvPr/>
          </p:nvSpPr>
          <p:spPr>
            <a:xfrm>
              <a:off x="6998207" y="4986528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9690F484-6542-0E41-9D34-E8FBBC76D13B}"/>
                </a:ext>
              </a:extLst>
            </p:cNvPr>
            <p:cNvSpPr/>
            <p:nvPr/>
          </p:nvSpPr>
          <p:spPr>
            <a:xfrm>
              <a:off x="6998206" y="5169408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BE74280B-0CF1-B44E-BC79-9BD4636EFCC7}"/>
                </a:ext>
              </a:extLst>
            </p:cNvPr>
            <p:cNvSpPr/>
            <p:nvPr/>
          </p:nvSpPr>
          <p:spPr>
            <a:xfrm>
              <a:off x="6998206" y="5352288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649E2C8F-3196-F74F-9256-ED9A3B39A583}"/>
                </a:ext>
              </a:extLst>
            </p:cNvPr>
            <p:cNvSpPr/>
            <p:nvPr/>
          </p:nvSpPr>
          <p:spPr>
            <a:xfrm>
              <a:off x="6998205" y="5535168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52ADA199-5084-7F44-AB3D-8FFDF087A4A7}"/>
                </a:ext>
              </a:extLst>
            </p:cNvPr>
            <p:cNvSpPr/>
            <p:nvPr/>
          </p:nvSpPr>
          <p:spPr>
            <a:xfrm>
              <a:off x="6998206" y="5718048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E9AA9907-FC39-DF40-A320-FBBE1CB33C24}"/>
                </a:ext>
              </a:extLst>
            </p:cNvPr>
            <p:cNvSpPr/>
            <p:nvPr/>
          </p:nvSpPr>
          <p:spPr>
            <a:xfrm>
              <a:off x="6998205" y="5900928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42" name="Rectangle 141">
            <a:extLst>
              <a:ext uri="{FF2B5EF4-FFF2-40B4-BE49-F238E27FC236}">
                <a16:creationId xmlns:a16="http://schemas.microsoft.com/office/drawing/2014/main" id="{E544D193-8BD2-7C48-81D8-9A5DA9D72FA0}"/>
              </a:ext>
            </a:extLst>
          </p:cNvPr>
          <p:cNvSpPr/>
          <p:nvPr/>
        </p:nvSpPr>
        <p:spPr>
          <a:xfrm>
            <a:off x="13155142" y="9907820"/>
            <a:ext cx="1116000" cy="195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9A38AC89-97F3-8D45-BDDB-B5B15069ACE2}"/>
              </a:ext>
            </a:extLst>
          </p:cNvPr>
          <p:cNvSpPr/>
          <p:nvPr/>
        </p:nvSpPr>
        <p:spPr>
          <a:xfrm>
            <a:off x="13157112" y="10279148"/>
            <a:ext cx="1116000" cy="195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BA92980B-9F9B-564C-B073-AF1C0AD89ADF}"/>
              </a:ext>
            </a:extLst>
          </p:cNvPr>
          <p:cNvSpPr/>
          <p:nvPr/>
        </p:nvSpPr>
        <p:spPr>
          <a:xfrm>
            <a:off x="13155004" y="10662606"/>
            <a:ext cx="1116000" cy="195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403B3DBE-775D-E34B-AF47-0F16E6C7354B}"/>
              </a:ext>
            </a:extLst>
          </p:cNvPr>
          <p:cNvSpPr/>
          <p:nvPr/>
        </p:nvSpPr>
        <p:spPr>
          <a:xfrm>
            <a:off x="13155004" y="11036275"/>
            <a:ext cx="1116000" cy="195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249B24F8-F37A-374B-B1A0-9A336846AEB8}"/>
              </a:ext>
            </a:extLst>
          </p:cNvPr>
          <p:cNvSpPr/>
          <p:nvPr/>
        </p:nvSpPr>
        <p:spPr>
          <a:xfrm>
            <a:off x="13158144" y="10085645"/>
            <a:ext cx="1116000" cy="195072"/>
          </a:xfrm>
          <a:prstGeom prst="rect">
            <a:avLst/>
          </a:prstGeom>
          <a:pattFill prst="lgConfetti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2788D912-66E9-6140-A164-C7511A12A12C}"/>
              </a:ext>
            </a:extLst>
          </p:cNvPr>
          <p:cNvSpPr/>
          <p:nvPr/>
        </p:nvSpPr>
        <p:spPr>
          <a:xfrm>
            <a:off x="13158144" y="10850347"/>
            <a:ext cx="1116000" cy="195072"/>
          </a:xfrm>
          <a:prstGeom prst="rect">
            <a:avLst/>
          </a:prstGeom>
          <a:pattFill prst="lgConfetti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59DD0B24-3166-DE4A-B41C-902A5139D55E}"/>
              </a:ext>
            </a:extLst>
          </p:cNvPr>
          <p:cNvSpPr/>
          <p:nvPr/>
        </p:nvSpPr>
        <p:spPr>
          <a:xfrm>
            <a:off x="13159608" y="10471029"/>
            <a:ext cx="1116000" cy="195072"/>
          </a:xfrm>
          <a:prstGeom prst="rect">
            <a:avLst/>
          </a:prstGeom>
          <a:pattFill prst="lgConfetti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B45D9D5E-BA9C-FE46-B27A-FDBE3352EAF9}"/>
              </a:ext>
            </a:extLst>
          </p:cNvPr>
          <p:cNvSpPr/>
          <p:nvPr/>
        </p:nvSpPr>
        <p:spPr>
          <a:xfrm>
            <a:off x="13158144" y="11231347"/>
            <a:ext cx="1116000" cy="195072"/>
          </a:xfrm>
          <a:prstGeom prst="rect">
            <a:avLst/>
          </a:prstGeom>
          <a:pattFill prst="lgConfetti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742CF85F-8DBE-2F4E-AA18-C0EF543581FE}"/>
              </a:ext>
            </a:extLst>
          </p:cNvPr>
          <p:cNvSpPr/>
          <p:nvPr/>
        </p:nvSpPr>
        <p:spPr>
          <a:xfrm>
            <a:off x="13158146" y="11426419"/>
            <a:ext cx="1116000" cy="195072"/>
          </a:xfrm>
          <a:prstGeom prst="rect">
            <a:avLst/>
          </a:prstGeom>
          <a:pattFill prst="lgConfetti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40A6646E-E1ED-8A4B-9063-E43DEDCE3CFE}"/>
              </a:ext>
            </a:extLst>
          </p:cNvPr>
          <p:cNvSpPr/>
          <p:nvPr/>
        </p:nvSpPr>
        <p:spPr>
          <a:xfrm>
            <a:off x="13158145" y="11609299"/>
            <a:ext cx="1116000" cy="195072"/>
          </a:xfrm>
          <a:prstGeom prst="rect">
            <a:avLst/>
          </a:prstGeom>
          <a:pattFill prst="lgConfetti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83815A27-096D-2346-BE9B-F34FAEE2D893}"/>
              </a:ext>
            </a:extLst>
          </p:cNvPr>
          <p:cNvSpPr/>
          <p:nvPr/>
        </p:nvSpPr>
        <p:spPr>
          <a:xfrm>
            <a:off x="13158146" y="11792179"/>
            <a:ext cx="1116000" cy="195072"/>
          </a:xfrm>
          <a:prstGeom prst="rect">
            <a:avLst/>
          </a:prstGeom>
          <a:pattFill prst="lgConfetti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CDECFD97-243F-064D-A67A-787384AEB82A}"/>
              </a:ext>
            </a:extLst>
          </p:cNvPr>
          <p:cNvSpPr/>
          <p:nvPr/>
        </p:nvSpPr>
        <p:spPr>
          <a:xfrm>
            <a:off x="13158145" y="12157939"/>
            <a:ext cx="1116000" cy="195072"/>
          </a:xfrm>
          <a:prstGeom prst="rect">
            <a:avLst/>
          </a:prstGeom>
          <a:pattFill prst="lgConfetti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A4D823CA-CA85-284E-BD47-0695A4CB3711}"/>
              </a:ext>
            </a:extLst>
          </p:cNvPr>
          <p:cNvSpPr/>
          <p:nvPr/>
        </p:nvSpPr>
        <p:spPr>
          <a:xfrm>
            <a:off x="13158144" y="12340819"/>
            <a:ext cx="1116000" cy="195072"/>
          </a:xfrm>
          <a:prstGeom prst="rect">
            <a:avLst/>
          </a:prstGeom>
          <a:pattFill prst="lgConfetti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7E418B16-7F77-5345-B597-BBE5B136499F}"/>
              </a:ext>
            </a:extLst>
          </p:cNvPr>
          <p:cNvSpPr/>
          <p:nvPr/>
        </p:nvSpPr>
        <p:spPr>
          <a:xfrm>
            <a:off x="4855782" y="5676059"/>
            <a:ext cx="598661" cy="235291"/>
          </a:xfrm>
          <a:prstGeom prst="rect">
            <a:avLst/>
          </a:prstGeom>
          <a:pattFill prst="pct5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FF05E876-9219-B741-AB75-98CF0A289549}"/>
                  </a:ext>
                </a:extLst>
              </p:cNvPr>
              <p:cNvSpPr txBox="1"/>
              <p:nvPr/>
            </p:nvSpPr>
            <p:spPr>
              <a:xfrm>
                <a:off x="5494652" y="5648830"/>
                <a:ext cx="293843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Node joining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GB" sz="11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GB" sz="11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1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11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with normal score</a:t>
                </a:r>
              </a:p>
            </p:txBody>
          </p:sp>
        </mc:Choice>
        <mc:Fallback xmlns="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FF05E876-9219-B741-AB75-98CF0A2895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4652" y="5648830"/>
                <a:ext cx="2938433" cy="261610"/>
              </a:xfrm>
              <a:prstGeom prst="rect">
                <a:avLst/>
              </a:prstGeom>
              <a:blipFill>
                <a:blip r:embed="rId11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9" name="Rectangle 158">
            <a:extLst>
              <a:ext uri="{FF2B5EF4-FFF2-40B4-BE49-F238E27FC236}">
                <a16:creationId xmlns:a16="http://schemas.microsoft.com/office/drawing/2014/main" id="{CD40A250-B4F7-CD4A-90FB-4531E11EF80B}"/>
              </a:ext>
            </a:extLst>
          </p:cNvPr>
          <p:cNvSpPr/>
          <p:nvPr/>
        </p:nvSpPr>
        <p:spPr>
          <a:xfrm>
            <a:off x="4841292" y="6064709"/>
            <a:ext cx="598661" cy="235291"/>
          </a:xfrm>
          <a:prstGeom prst="rect">
            <a:avLst/>
          </a:prstGeom>
          <a:pattFill prst="lgConfetti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B55FC9A4-1DEC-1B40-A28E-9500C35A3BEC}"/>
                  </a:ext>
                </a:extLst>
              </p:cNvPr>
              <p:cNvSpPr txBox="1"/>
              <p:nvPr/>
            </p:nvSpPr>
            <p:spPr>
              <a:xfrm>
                <a:off x="5501345" y="6063617"/>
                <a:ext cx="283340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Node joining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GB" sz="11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GB" sz="11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1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11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with low score</a:t>
                </a:r>
              </a:p>
            </p:txBody>
          </p:sp>
        </mc:Choice>
        <mc:Fallback xmlns=""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B55FC9A4-1DEC-1B40-A28E-9500C35A3B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1345" y="6063617"/>
                <a:ext cx="2833404" cy="261610"/>
              </a:xfrm>
              <a:prstGeom prst="rect">
                <a:avLst/>
              </a:prstGeom>
              <a:blipFill>
                <a:blip r:embed="rId12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1" name="Rectangle 160">
            <a:extLst>
              <a:ext uri="{FF2B5EF4-FFF2-40B4-BE49-F238E27FC236}">
                <a16:creationId xmlns:a16="http://schemas.microsoft.com/office/drawing/2014/main" id="{81DDF065-C879-4948-B268-C0E5F60C2100}"/>
              </a:ext>
            </a:extLst>
          </p:cNvPr>
          <p:cNvSpPr/>
          <p:nvPr/>
        </p:nvSpPr>
        <p:spPr>
          <a:xfrm>
            <a:off x="4682215" y="4020950"/>
            <a:ext cx="3831151" cy="40520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0B65D489-69D2-7A42-A301-7C5A185E25A5}"/>
                  </a:ext>
                </a:extLst>
              </p:cNvPr>
              <p:cNvSpPr/>
              <p:nvPr/>
            </p:nvSpPr>
            <p:spPr>
              <a:xfrm>
                <a:off x="16791419" y="3581790"/>
                <a:ext cx="9641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GB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en-GB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0B65D489-69D2-7A42-A301-7C5A185E25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91419" y="3581790"/>
                <a:ext cx="964175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725BD361-9D18-C642-B4EB-AA9F60DA58DB}"/>
                  </a:ext>
                </a:extLst>
              </p:cNvPr>
              <p:cNvSpPr txBox="1"/>
              <p:nvPr/>
            </p:nvSpPr>
            <p:spPr>
              <a:xfrm>
                <a:off x="16844107" y="6478753"/>
                <a:ext cx="1123385" cy="4280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Worker queue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105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50" b="0" i="1" smtClean="0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05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at </a:t>
                </a:r>
                <a14:m>
                  <m:oMath xmlns:m="http://schemas.openxmlformats.org/officeDocument/2006/math">
                    <m:r>
                      <a:rPr lang="en-GB" sz="105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05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05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5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GB" sz="105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05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GB" sz="105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725BD361-9D18-C642-B4EB-AA9F60DA58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4107" y="6478753"/>
                <a:ext cx="1123385" cy="428002"/>
              </a:xfrm>
              <a:prstGeom prst="rect">
                <a:avLst/>
              </a:prstGeom>
              <a:blipFill>
                <a:blip r:embed="rId14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4" name="Rectangle 163">
            <a:extLst>
              <a:ext uri="{FF2B5EF4-FFF2-40B4-BE49-F238E27FC236}">
                <a16:creationId xmlns:a16="http://schemas.microsoft.com/office/drawing/2014/main" id="{4251CF04-6076-8640-B18A-A97B4FF091CB}"/>
              </a:ext>
            </a:extLst>
          </p:cNvPr>
          <p:cNvSpPr/>
          <p:nvPr/>
        </p:nvSpPr>
        <p:spPr>
          <a:xfrm>
            <a:off x="16853949" y="6950195"/>
            <a:ext cx="1123385" cy="195072"/>
          </a:xfrm>
          <a:prstGeom prst="rect">
            <a:avLst/>
          </a:prstGeom>
          <a:pattFill prst="dkVert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FEBF0324-0DD5-4A4C-8679-E4F4BFFF6F08}"/>
              </a:ext>
            </a:extLst>
          </p:cNvPr>
          <p:cNvSpPr/>
          <p:nvPr/>
        </p:nvSpPr>
        <p:spPr>
          <a:xfrm>
            <a:off x="16853948" y="7133075"/>
            <a:ext cx="1123385" cy="195072"/>
          </a:xfrm>
          <a:prstGeom prst="rect">
            <a:avLst/>
          </a:prstGeom>
          <a:pattFill prst="dkVert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C2E35392-A2C0-A54F-B2CA-FE45DFA9E323}"/>
              </a:ext>
            </a:extLst>
          </p:cNvPr>
          <p:cNvSpPr/>
          <p:nvPr/>
        </p:nvSpPr>
        <p:spPr>
          <a:xfrm>
            <a:off x="16853949" y="7315955"/>
            <a:ext cx="1123385" cy="195072"/>
          </a:xfrm>
          <a:prstGeom prst="rect">
            <a:avLst/>
          </a:prstGeom>
          <a:pattFill prst="dkVert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A4928940-F986-8449-9A66-7F89657AF843}"/>
              </a:ext>
            </a:extLst>
          </p:cNvPr>
          <p:cNvSpPr/>
          <p:nvPr/>
        </p:nvSpPr>
        <p:spPr>
          <a:xfrm>
            <a:off x="16853948" y="7498835"/>
            <a:ext cx="1123385" cy="195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F441EB5F-5B94-B649-8431-4EC6E09915F3}"/>
              </a:ext>
            </a:extLst>
          </p:cNvPr>
          <p:cNvSpPr/>
          <p:nvPr/>
        </p:nvSpPr>
        <p:spPr>
          <a:xfrm>
            <a:off x="16853950" y="7693907"/>
            <a:ext cx="1123385" cy="195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2E4C6756-6383-5D4E-A319-C144A118D114}"/>
              </a:ext>
            </a:extLst>
          </p:cNvPr>
          <p:cNvSpPr/>
          <p:nvPr/>
        </p:nvSpPr>
        <p:spPr>
          <a:xfrm>
            <a:off x="16853949" y="7876787"/>
            <a:ext cx="1123385" cy="195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0DA673FD-1634-8345-9B57-6D5C3D9DE2FA}"/>
              </a:ext>
            </a:extLst>
          </p:cNvPr>
          <p:cNvSpPr/>
          <p:nvPr/>
        </p:nvSpPr>
        <p:spPr>
          <a:xfrm>
            <a:off x="16853950" y="8059667"/>
            <a:ext cx="1123385" cy="195072"/>
          </a:xfrm>
          <a:prstGeom prst="rect">
            <a:avLst/>
          </a:prstGeom>
          <a:pattFill prst="pct5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AF3A30E9-9C24-CA4F-905F-4972595C6EE8}"/>
              </a:ext>
            </a:extLst>
          </p:cNvPr>
          <p:cNvSpPr/>
          <p:nvPr/>
        </p:nvSpPr>
        <p:spPr>
          <a:xfrm>
            <a:off x="16853949" y="8242547"/>
            <a:ext cx="1123385" cy="195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80938E98-4AC0-1040-84F2-8BE06CC115BE}"/>
              </a:ext>
            </a:extLst>
          </p:cNvPr>
          <p:cNvSpPr/>
          <p:nvPr/>
        </p:nvSpPr>
        <p:spPr>
          <a:xfrm>
            <a:off x="16853949" y="8425427"/>
            <a:ext cx="1123385" cy="195072"/>
          </a:xfrm>
          <a:prstGeom prst="rect">
            <a:avLst/>
          </a:prstGeom>
          <a:pattFill prst="pct5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09C76871-5F7C-6B44-A1EB-0DA3807D9945}"/>
              </a:ext>
            </a:extLst>
          </p:cNvPr>
          <p:cNvSpPr/>
          <p:nvPr/>
        </p:nvSpPr>
        <p:spPr>
          <a:xfrm>
            <a:off x="16853948" y="8808832"/>
            <a:ext cx="1123385" cy="195072"/>
          </a:xfrm>
          <a:prstGeom prst="rect">
            <a:avLst/>
          </a:prstGeom>
          <a:pattFill prst="pct5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BB3A4502-DBA8-984F-A723-E5C811217A3F}"/>
              </a:ext>
            </a:extLst>
          </p:cNvPr>
          <p:cNvSpPr/>
          <p:nvPr/>
        </p:nvSpPr>
        <p:spPr>
          <a:xfrm>
            <a:off x="16853949" y="8991712"/>
            <a:ext cx="1123385" cy="195072"/>
          </a:xfrm>
          <a:prstGeom prst="rect">
            <a:avLst/>
          </a:prstGeom>
          <a:pattFill prst="pct30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3FD59FD1-27EB-8546-AB64-6F4E2ECD4184}"/>
              </a:ext>
            </a:extLst>
          </p:cNvPr>
          <p:cNvSpPr/>
          <p:nvPr/>
        </p:nvSpPr>
        <p:spPr>
          <a:xfrm>
            <a:off x="16853948" y="9174592"/>
            <a:ext cx="1123385" cy="195072"/>
          </a:xfrm>
          <a:prstGeom prst="rect">
            <a:avLst/>
          </a:prstGeom>
          <a:pattFill prst="pct5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F6D5A605-93D8-DB4B-AE9E-B0F95831152B}"/>
              </a:ext>
            </a:extLst>
          </p:cNvPr>
          <p:cNvSpPr/>
          <p:nvPr/>
        </p:nvSpPr>
        <p:spPr>
          <a:xfrm>
            <a:off x="16858580" y="9370243"/>
            <a:ext cx="1123385" cy="195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0541A906-1304-DF46-A504-D52696FAD6D0}"/>
              </a:ext>
            </a:extLst>
          </p:cNvPr>
          <p:cNvSpPr/>
          <p:nvPr/>
        </p:nvSpPr>
        <p:spPr>
          <a:xfrm>
            <a:off x="16861323" y="9553123"/>
            <a:ext cx="1123385" cy="195072"/>
          </a:xfrm>
          <a:prstGeom prst="rect">
            <a:avLst/>
          </a:prstGeom>
          <a:pattFill prst="pct30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A6E27E9D-9F37-614D-8CC7-4EA40BFDEFA1}"/>
              </a:ext>
            </a:extLst>
          </p:cNvPr>
          <p:cNvSpPr/>
          <p:nvPr/>
        </p:nvSpPr>
        <p:spPr>
          <a:xfrm>
            <a:off x="16861324" y="9736003"/>
            <a:ext cx="1123385" cy="195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A7173507-E225-2547-B7B7-45ACCA080304}"/>
              </a:ext>
            </a:extLst>
          </p:cNvPr>
          <p:cNvSpPr/>
          <p:nvPr/>
        </p:nvSpPr>
        <p:spPr>
          <a:xfrm>
            <a:off x="16861323" y="9918883"/>
            <a:ext cx="1123385" cy="195072"/>
          </a:xfrm>
          <a:prstGeom prst="rect">
            <a:avLst/>
          </a:prstGeom>
          <a:pattFill prst="pct30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BCAB202B-3CF6-7244-BEFE-86696B3F8BDD}"/>
              </a:ext>
            </a:extLst>
          </p:cNvPr>
          <p:cNvSpPr/>
          <p:nvPr/>
        </p:nvSpPr>
        <p:spPr>
          <a:xfrm>
            <a:off x="16861323" y="10101763"/>
            <a:ext cx="1123385" cy="195072"/>
          </a:xfrm>
          <a:prstGeom prst="rect">
            <a:avLst/>
          </a:prstGeom>
          <a:pattFill prst="pct30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53024915-6C5A-C144-BE45-88AC468F9D7C}"/>
              </a:ext>
            </a:extLst>
          </p:cNvPr>
          <p:cNvSpPr/>
          <p:nvPr/>
        </p:nvSpPr>
        <p:spPr>
          <a:xfrm>
            <a:off x="16861322" y="10284643"/>
            <a:ext cx="1123385" cy="195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D182BC40-A924-C140-AEB9-5C2D0A55B8B5}"/>
              </a:ext>
            </a:extLst>
          </p:cNvPr>
          <p:cNvSpPr/>
          <p:nvPr/>
        </p:nvSpPr>
        <p:spPr>
          <a:xfrm>
            <a:off x="16861323" y="10467523"/>
            <a:ext cx="1123385" cy="195072"/>
          </a:xfrm>
          <a:prstGeom prst="rect">
            <a:avLst/>
          </a:prstGeom>
          <a:pattFill prst="pct30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1CAF94C3-5ABF-0C45-93D9-808F99C8B02B}"/>
              </a:ext>
            </a:extLst>
          </p:cNvPr>
          <p:cNvSpPr/>
          <p:nvPr/>
        </p:nvSpPr>
        <p:spPr>
          <a:xfrm>
            <a:off x="16861322" y="10650403"/>
            <a:ext cx="1123385" cy="195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6D36C618-E550-FE4B-B836-1F7EB5304371}"/>
              </a:ext>
            </a:extLst>
          </p:cNvPr>
          <p:cNvSpPr/>
          <p:nvPr/>
        </p:nvSpPr>
        <p:spPr>
          <a:xfrm>
            <a:off x="16861324" y="10845475"/>
            <a:ext cx="1123385" cy="195072"/>
          </a:xfrm>
          <a:prstGeom prst="rect">
            <a:avLst/>
          </a:prstGeom>
          <a:pattFill prst="lgConfetti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260201FB-DCFA-D44A-88C1-BED39B93D0F6}"/>
              </a:ext>
            </a:extLst>
          </p:cNvPr>
          <p:cNvSpPr/>
          <p:nvPr/>
        </p:nvSpPr>
        <p:spPr>
          <a:xfrm>
            <a:off x="16860300" y="12846491"/>
            <a:ext cx="1123385" cy="195072"/>
          </a:xfrm>
          <a:prstGeom prst="rect">
            <a:avLst/>
          </a:prstGeom>
          <a:pattFill prst="lgConfetti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DA2E85F1-F431-3F4F-ADCC-EEA57D70F09D}"/>
              </a:ext>
            </a:extLst>
          </p:cNvPr>
          <p:cNvSpPr/>
          <p:nvPr/>
        </p:nvSpPr>
        <p:spPr>
          <a:xfrm>
            <a:off x="16861324" y="11198535"/>
            <a:ext cx="1123385" cy="195072"/>
          </a:xfrm>
          <a:prstGeom prst="rect">
            <a:avLst/>
          </a:prstGeom>
          <a:pattFill prst="lgConfetti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59D92339-D41E-9145-A76A-206396E414B9}"/>
              </a:ext>
            </a:extLst>
          </p:cNvPr>
          <p:cNvSpPr/>
          <p:nvPr/>
        </p:nvSpPr>
        <p:spPr>
          <a:xfrm>
            <a:off x="16861323" y="11381415"/>
            <a:ext cx="1123385" cy="195072"/>
          </a:xfrm>
          <a:prstGeom prst="rect">
            <a:avLst/>
          </a:prstGeom>
          <a:pattFill prst="lgConfetti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4D74CBA0-29CA-254D-8566-C51AAD531BDD}"/>
              </a:ext>
            </a:extLst>
          </p:cNvPr>
          <p:cNvSpPr/>
          <p:nvPr/>
        </p:nvSpPr>
        <p:spPr>
          <a:xfrm>
            <a:off x="16859577" y="12491026"/>
            <a:ext cx="1123385" cy="195072"/>
          </a:xfrm>
          <a:prstGeom prst="rect">
            <a:avLst/>
          </a:prstGeom>
          <a:pattFill prst="lgConfetti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A1EB8FE0-DADE-F043-88EB-B3E4A94003C6}"/>
              </a:ext>
            </a:extLst>
          </p:cNvPr>
          <p:cNvSpPr/>
          <p:nvPr/>
        </p:nvSpPr>
        <p:spPr>
          <a:xfrm>
            <a:off x="16861322" y="11747175"/>
            <a:ext cx="1123385" cy="195072"/>
          </a:xfrm>
          <a:prstGeom prst="rect">
            <a:avLst/>
          </a:prstGeom>
          <a:pattFill prst="lgConfetti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7D72CD4D-9E13-3D45-A83F-F452CF2A3803}"/>
              </a:ext>
            </a:extLst>
          </p:cNvPr>
          <p:cNvSpPr/>
          <p:nvPr/>
        </p:nvSpPr>
        <p:spPr>
          <a:xfrm>
            <a:off x="15836427" y="4017802"/>
            <a:ext cx="2886465" cy="2169404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3AE32D03-A786-A649-ACD2-B4500E72A6DF}"/>
              </a:ext>
            </a:extLst>
          </p:cNvPr>
          <p:cNvSpPr/>
          <p:nvPr/>
        </p:nvSpPr>
        <p:spPr>
          <a:xfrm>
            <a:off x="16169351" y="470035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19C61AD5-41FC-A245-B17B-2DAB9A3522CD}"/>
              </a:ext>
            </a:extLst>
          </p:cNvPr>
          <p:cNvSpPr/>
          <p:nvPr/>
        </p:nvSpPr>
        <p:spPr>
          <a:xfrm>
            <a:off x="16321751" y="4986869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BC06D03E-9543-3F44-886E-E9EDA12EB47F}"/>
              </a:ext>
            </a:extLst>
          </p:cNvPr>
          <p:cNvSpPr/>
          <p:nvPr/>
        </p:nvSpPr>
        <p:spPr>
          <a:xfrm>
            <a:off x="16474151" y="470035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5" name="Oval 194">
            <a:extLst>
              <a:ext uri="{FF2B5EF4-FFF2-40B4-BE49-F238E27FC236}">
                <a16:creationId xmlns:a16="http://schemas.microsoft.com/office/drawing/2014/main" id="{CC62F486-FB61-C046-AB6C-6D395FFDEDBE}"/>
              </a:ext>
            </a:extLst>
          </p:cNvPr>
          <p:cNvSpPr/>
          <p:nvPr/>
        </p:nvSpPr>
        <p:spPr>
          <a:xfrm>
            <a:off x="16626551" y="5133173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34EF34A7-781F-494F-BFC0-02FF90731066}"/>
              </a:ext>
            </a:extLst>
          </p:cNvPr>
          <p:cNvSpPr/>
          <p:nvPr/>
        </p:nvSpPr>
        <p:spPr>
          <a:xfrm>
            <a:off x="16716551" y="4880357"/>
            <a:ext cx="180000" cy="18000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721F6207-4F49-A143-ACE0-CE0ABBED99DD}"/>
              </a:ext>
            </a:extLst>
          </p:cNvPr>
          <p:cNvSpPr/>
          <p:nvPr/>
        </p:nvSpPr>
        <p:spPr>
          <a:xfrm>
            <a:off x="16321751" y="5425781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2ED223A7-C11A-774F-909C-084F11CA7E75}"/>
              </a:ext>
            </a:extLst>
          </p:cNvPr>
          <p:cNvSpPr/>
          <p:nvPr/>
        </p:nvSpPr>
        <p:spPr>
          <a:xfrm>
            <a:off x="16474151" y="567571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2575D313-855F-7E43-8A52-F945E6964CE8}"/>
              </a:ext>
            </a:extLst>
          </p:cNvPr>
          <p:cNvSpPr/>
          <p:nvPr/>
        </p:nvSpPr>
        <p:spPr>
          <a:xfrm>
            <a:off x="16626551" y="5425781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69C67A14-77CA-4A47-826A-1E8375B28FD3}"/>
              </a:ext>
            </a:extLst>
          </p:cNvPr>
          <p:cNvSpPr/>
          <p:nvPr/>
        </p:nvSpPr>
        <p:spPr>
          <a:xfrm>
            <a:off x="17556361" y="5006969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1" name="Oval 200">
            <a:extLst>
              <a:ext uri="{FF2B5EF4-FFF2-40B4-BE49-F238E27FC236}">
                <a16:creationId xmlns:a16="http://schemas.microsoft.com/office/drawing/2014/main" id="{3B796C2D-0EB8-2D41-93D2-1E5BBDFC7F2E}"/>
              </a:ext>
            </a:extLst>
          </p:cNvPr>
          <p:cNvSpPr/>
          <p:nvPr/>
        </p:nvSpPr>
        <p:spPr>
          <a:xfrm>
            <a:off x="16868951" y="5605781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649A242F-F0F8-6A47-9E5E-EF75D36FC418}"/>
              </a:ext>
            </a:extLst>
          </p:cNvPr>
          <p:cNvSpPr/>
          <p:nvPr/>
        </p:nvSpPr>
        <p:spPr>
          <a:xfrm>
            <a:off x="16899127" y="511957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3" name="Oval 202">
            <a:extLst>
              <a:ext uri="{FF2B5EF4-FFF2-40B4-BE49-F238E27FC236}">
                <a16:creationId xmlns:a16="http://schemas.microsoft.com/office/drawing/2014/main" id="{21C62A47-4DF6-6440-AB44-441E46174FBA}"/>
              </a:ext>
            </a:extLst>
          </p:cNvPr>
          <p:cNvSpPr/>
          <p:nvPr/>
        </p:nvSpPr>
        <p:spPr>
          <a:xfrm>
            <a:off x="17051527" y="5406089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4" name="Oval 203">
            <a:extLst>
              <a:ext uri="{FF2B5EF4-FFF2-40B4-BE49-F238E27FC236}">
                <a16:creationId xmlns:a16="http://schemas.microsoft.com/office/drawing/2014/main" id="{B3A8B813-6A88-5E47-9195-B9EEA9C48EFD}"/>
              </a:ext>
            </a:extLst>
          </p:cNvPr>
          <p:cNvSpPr/>
          <p:nvPr/>
        </p:nvSpPr>
        <p:spPr>
          <a:xfrm>
            <a:off x="17142967" y="518053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5" name="Oval 204">
            <a:extLst>
              <a:ext uri="{FF2B5EF4-FFF2-40B4-BE49-F238E27FC236}">
                <a16:creationId xmlns:a16="http://schemas.microsoft.com/office/drawing/2014/main" id="{E0DF3E16-1BB3-7040-9857-387BA155F1EA}"/>
              </a:ext>
            </a:extLst>
          </p:cNvPr>
          <p:cNvSpPr/>
          <p:nvPr/>
        </p:nvSpPr>
        <p:spPr>
          <a:xfrm>
            <a:off x="17356327" y="5552393"/>
            <a:ext cx="180000" cy="18000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6" name="Oval 205">
            <a:extLst>
              <a:ext uri="{FF2B5EF4-FFF2-40B4-BE49-F238E27FC236}">
                <a16:creationId xmlns:a16="http://schemas.microsoft.com/office/drawing/2014/main" id="{4C88ABE0-EF37-F042-9B5A-0E9B6EF52EC1}"/>
              </a:ext>
            </a:extLst>
          </p:cNvPr>
          <p:cNvSpPr/>
          <p:nvPr/>
        </p:nvSpPr>
        <p:spPr>
          <a:xfrm>
            <a:off x="17446327" y="529957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7" name="Oval 206">
            <a:extLst>
              <a:ext uri="{FF2B5EF4-FFF2-40B4-BE49-F238E27FC236}">
                <a16:creationId xmlns:a16="http://schemas.microsoft.com/office/drawing/2014/main" id="{80066CFD-5E39-0240-B31B-8C8E95A33017}"/>
              </a:ext>
            </a:extLst>
          </p:cNvPr>
          <p:cNvSpPr/>
          <p:nvPr/>
        </p:nvSpPr>
        <p:spPr>
          <a:xfrm>
            <a:off x="16846953" y="454045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8" name="Oval 207">
            <a:extLst>
              <a:ext uri="{FF2B5EF4-FFF2-40B4-BE49-F238E27FC236}">
                <a16:creationId xmlns:a16="http://schemas.microsoft.com/office/drawing/2014/main" id="{BC2446E0-FA82-0B43-A5E5-ED89E9866D8A}"/>
              </a:ext>
            </a:extLst>
          </p:cNvPr>
          <p:cNvSpPr/>
          <p:nvPr/>
        </p:nvSpPr>
        <p:spPr>
          <a:xfrm>
            <a:off x="16999353" y="4826969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9" name="Oval 208">
            <a:extLst>
              <a:ext uri="{FF2B5EF4-FFF2-40B4-BE49-F238E27FC236}">
                <a16:creationId xmlns:a16="http://schemas.microsoft.com/office/drawing/2014/main" id="{54C0CC2D-CEE1-804E-933B-D9FDAD64E4F0}"/>
              </a:ext>
            </a:extLst>
          </p:cNvPr>
          <p:cNvSpPr/>
          <p:nvPr/>
        </p:nvSpPr>
        <p:spPr>
          <a:xfrm>
            <a:off x="17151753" y="454045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0" name="Oval 209">
            <a:extLst>
              <a:ext uri="{FF2B5EF4-FFF2-40B4-BE49-F238E27FC236}">
                <a16:creationId xmlns:a16="http://schemas.microsoft.com/office/drawing/2014/main" id="{D9128FBE-FBA9-1647-985C-7263D89844EE}"/>
              </a:ext>
            </a:extLst>
          </p:cNvPr>
          <p:cNvSpPr/>
          <p:nvPr/>
        </p:nvSpPr>
        <p:spPr>
          <a:xfrm>
            <a:off x="17304153" y="4973273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1" name="Oval 210">
            <a:extLst>
              <a:ext uri="{FF2B5EF4-FFF2-40B4-BE49-F238E27FC236}">
                <a16:creationId xmlns:a16="http://schemas.microsoft.com/office/drawing/2014/main" id="{EAD810B4-E0A5-8349-A6CA-F7BC48437F4E}"/>
              </a:ext>
            </a:extLst>
          </p:cNvPr>
          <p:cNvSpPr/>
          <p:nvPr/>
        </p:nvSpPr>
        <p:spPr>
          <a:xfrm>
            <a:off x="17394153" y="472045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2" name="Oval 211">
            <a:extLst>
              <a:ext uri="{FF2B5EF4-FFF2-40B4-BE49-F238E27FC236}">
                <a16:creationId xmlns:a16="http://schemas.microsoft.com/office/drawing/2014/main" id="{2F6FD119-0D41-2046-91A5-6DA7EDEFEE76}"/>
              </a:ext>
            </a:extLst>
          </p:cNvPr>
          <p:cNvSpPr/>
          <p:nvPr/>
        </p:nvSpPr>
        <p:spPr>
          <a:xfrm>
            <a:off x="17879755" y="5090537"/>
            <a:ext cx="180000" cy="18000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3" name="Oval 212">
            <a:extLst>
              <a:ext uri="{FF2B5EF4-FFF2-40B4-BE49-F238E27FC236}">
                <a16:creationId xmlns:a16="http://schemas.microsoft.com/office/drawing/2014/main" id="{76276B26-518C-B14A-835A-E0CBFFD3E377}"/>
              </a:ext>
            </a:extLst>
          </p:cNvPr>
          <p:cNvSpPr/>
          <p:nvPr/>
        </p:nvSpPr>
        <p:spPr>
          <a:xfrm>
            <a:off x="17108135" y="5834213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4" name="Oval 213">
            <a:extLst>
              <a:ext uri="{FF2B5EF4-FFF2-40B4-BE49-F238E27FC236}">
                <a16:creationId xmlns:a16="http://schemas.microsoft.com/office/drawing/2014/main" id="{4B3A79D8-B643-B24D-BC91-BD4E2A23210A}"/>
              </a:ext>
            </a:extLst>
          </p:cNvPr>
          <p:cNvSpPr/>
          <p:nvPr/>
        </p:nvSpPr>
        <p:spPr>
          <a:xfrm>
            <a:off x="17533111" y="5814521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5" name="Oval 214">
            <a:extLst>
              <a:ext uri="{FF2B5EF4-FFF2-40B4-BE49-F238E27FC236}">
                <a16:creationId xmlns:a16="http://schemas.microsoft.com/office/drawing/2014/main" id="{560A1582-51EE-9044-ADBF-13EE2E0F2D22}"/>
              </a:ext>
            </a:extLst>
          </p:cNvPr>
          <p:cNvSpPr/>
          <p:nvPr/>
        </p:nvSpPr>
        <p:spPr>
          <a:xfrm>
            <a:off x="17659687" y="5585681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6" name="Oval 215">
            <a:extLst>
              <a:ext uri="{FF2B5EF4-FFF2-40B4-BE49-F238E27FC236}">
                <a16:creationId xmlns:a16="http://schemas.microsoft.com/office/drawing/2014/main" id="{BFC00379-DF6E-8D4B-98BB-1DF19506AD1D}"/>
              </a:ext>
            </a:extLst>
          </p:cNvPr>
          <p:cNvSpPr/>
          <p:nvPr/>
        </p:nvSpPr>
        <p:spPr>
          <a:xfrm>
            <a:off x="17842263" y="5385989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7" name="Oval 216">
            <a:extLst>
              <a:ext uri="{FF2B5EF4-FFF2-40B4-BE49-F238E27FC236}">
                <a16:creationId xmlns:a16="http://schemas.microsoft.com/office/drawing/2014/main" id="{22E4C0F2-2D92-044D-A670-876A27203CE0}"/>
              </a:ext>
            </a:extLst>
          </p:cNvPr>
          <p:cNvSpPr/>
          <p:nvPr/>
        </p:nvSpPr>
        <p:spPr>
          <a:xfrm>
            <a:off x="18147063" y="5532293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8" name="Oval 217">
            <a:extLst>
              <a:ext uri="{FF2B5EF4-FFF2-40B4-BE49-F238E27FC236}">
                <a16:creationId xmlns:a16="http://schemas.microsoft.com/office/drawing/2014/main" id="{3C0141F0-028E-F94D-A3CC-742E6AD5D5A6}"/>
              </a:ext>
            </a:extLst>
          </p:cNvPr>
          <p:cNvSpPr/>
          <p:nvPr/>
        </p:nvSpPr>
        <p:spPr>
          <a:xfrm>
            <a:off x="17724121" y="452270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9" name="Oval 218">
            <a:extLst>
              <a:ext uri="{FF2B5EF4-FFF2-40B4-BE49-F238E27FC236}">
                <a16:creationId xmlns:a16="http://schemas.microsoft.com/office/drawing/2014/main" id="{95CE60C4-0BBE-D34E-B117-A3F0293C615F}"/>
              </a:ext>
            </a:extLst>
          </p:cNvPr>
          <p:cNvSpPr/>
          <p:nvPr/>
        </p:nvSpPr>
        <p:spPr>
          <a:xfrm>
            <a:off x="17876521" y="4809220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0" name="Oval 219">
            <a:extLst>
              <a:ext uri="{FF2B5EF4-FFF2-40B4-BE49-F238E27FC236}">
                <a16:creationId xmlns:a16="http://schemas.microsoft.com/office/drawing/2014/main" id="{D48F8A73-2D96-1B40-B10B-90018E8E133B}"/>
              </a:ext>
            </a:extLst>
          </p:cNvPr>
          <p:cNvSpPr/>
          <p:nvPr/>
        </p:nvSpPr>
        <p:spPr>
          <a:xfrm>
            <a:off x="18028921" y="452270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1" name="Oval 220">
            <a:extLst>
              <a:ext uri="{FF2B5EF4-FFF2-40B4-BE49-F238E27FC236}">
                <a16:creationId xmlns:a16="http://schemas.microsoft.com/office/drawing/2014/main" id="{52B2335F-3F22-EA4F-ABFB-BF26F27D4B14}"/>
              </a:ext>
            </a:extLst>
          </p:cNvPr>
          <p:cNvSpPr/>
          <p:nvPr/>
        </p:nvSpPr>
        <p:spPr>
          <a:xfrm>
            <a:off x="18271321" y="470270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2" name="Oval 221">
            <a:extLst>
              <a:ext uri="{FF2B5EF4-FFF2-40B4-BE49-F238E27FC236}">
                <a16:creationId xmlns:a16="http://schemas.microsoft.com/office/drawing/2014/main" id="{044ED4D7-B2A3-E64E-BB29-CDB95227185E}"/>
              </a:ext>
            </a:extLst>
          </p:cNvPr>
          <p:cNvSpPr/>
          <p:nvPr/>
        </p:nvSpPr>
        <p:spPr>
          <a:xfrm>
            <a:off x="18178889" y="4989715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3" name="Oval 222">
            <a:extLst>
              <a:ext uri="{FF2B5EF4-FFF2-40B4-BE49-F238E27FC236}">
                <a16:creationId xmlns:a16="http://schemas.microsoft.com/office/drawing/2014/main" id="{2D02F622-816A-4245-BB9D-1592B32FC2DF}"/>
              </a:ext>
            </a:extLst>
          </p:cNvPr>
          <p:cNvSpPr/>
          <p:nvPr/>
        </p:nvSpPr>
        <p:spPr>
          <a:xfrm>
            <a:off x="18301323" y="524528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81395B10-8DD8-B744-BAB8-7FBAC5015E0C}"/>
              </a:ext>
            </a:extLst>
          </p:cNvPr>
          <p:cNvSpPr/>
          <p:nvPr/>
        </p:nvSpPr>
        <p:spPr>
          <a:xfrm>
            <a:off x="16851962" y="8619026"/>
            <a:ext cx="1123385" cy="195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FCC62022-FAE6-1F4C-8335-DC33D3331F28}"/>
              </a:ext>
            </a:extLst>
          </p:cNvPr>
          <p:cNvSpPr/>
          <p:nvPr/>
        </p:nvSpPr>
        <p:spPr>
          <a:xfrm>
            <a:off x="16861324" y="11936213"/>
            <a:ext cx="1123385" cy="195072"/>
          </a:xfrm>
          <a:prstGeom prst="rect">
            <a:avLst/>
          </a:prstGeom>
          <a:pattFill prst="lgConfetti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5D35F724-F19B-9248-87C6-17F2093F6261}"/>
              </a:ext>
            </a:extLst>
          </p:cNvPr>
          <p:cNvSpPr/>
          <p:nvPr/>
        </p:nvSpPr>
        <p:spPr>
          <a:xfrm>
            <a:off x="16861323" y="12119093"/>
            <a:ext cx="1123385" cy="195072"/>
          </a:xfrm>
          <a:prstGeom prst="rect">
            <a:avLst/>
          </a:prstGeom>
          <a:pattFill prst="lgConfetti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F2215392-0FAD-3F42-B5B2-48CAE85C1D44}"/>
              </a:ext>
            </a:extLst>
          </p:cNvPr>
          <p:cNvSpPr/>
          <p:nvPr/>
        </p:nvSpPr>
        <p:spPr>
          <a:xfrm>
            <a:off x="16861323" y="12301973"/>
            <a:ext cx="1123385" cy="195072"/>
          </a:xfrm>
          <a:prstGeom prst="rect">
            <a:avLst/>
          </a:prstGeom>
          <a:pattFill prst="lgConfetti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887D3D2B-37BF-514F-9AB6-DE47EF8CA86F}"/>
              </a:ext>
            </a:extLst>
          </p:cNvPr>
          <p:cNvSpPr/>
          <p:nvPr/>
        </p:nvSpPr>
        <p:spPr>
          <a:xfrm>
            <a:off x="16858580" y="12682190"/>
            <a:ext cx="1123385" cy="195072"/>
          </a:xfrm>
          <a:prstGeom prst="rect">
            <a:avLst/>
          </a:prstGeom>
          <a:pattFill prst="lgConfetti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2F2769A8-CF63-4847-9CA0-C14D82030273}"/>
              </a:ext>
            </a:extLst>
          </p:cNvPr>
          <p:cNvSpPr/>
          <p:nvPr/>
        </p:nvSpPr>
        <p:spPr>
          <a:xfrm>
            <a:off x="16859750" y="11551663"/>
            <a:ext cx="1123385" cy="19507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83E05ABD-B49B-DF44-BCB4-5A86D031251B}"/>
              </a:ext>
            </a:extLst>
          </p:cNvPr>
          <p:cNvSpPr/>
          <p:nvPr/>
        </p:nvSpPr>
        <p:spPr>
          <a:xfrm>
            <a:off x="16861321" y="11008434"/>
            <a:ext cx="1123385" cy="19507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2" name="Oval 231">
            <a:extLst>
              <a:ext uri="{FF2B5EF4-FFF2-40B4-BE49-F238E27FC236}">
                <a16:creationId xmlns:a16="http://schemas.microsoft.com/office/drawing/2014/main" id="{7FF0E066-F0FE-9541-92FB-C831194473A2}"/>
              </a:ext>
            </a:extLst>
          </p:cNvPr>
          <p:cNvSpPr/>
          <p:nvPr/>
        </p:nvSpPr>
        <p:spPr>
          <a:xfrm>
            <a:off x="4870689" y="6475006"/>
            <a:ext cx="180000" cy="18000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33E8D949-FB3E-E345-9618-87442905938C}"/>
              </a:ext>
            </a:extLst>
          </p:cNvPr>
          <p:cNvSpPr/>
          <p:nvPr/>
        </p:nvSpPr>
        <p:spPr>
          <a:xfrm>
            <a:off x="4858251" y="6789334"/>
            <a:ext cx="598661" cy="235291"/>
          </a:xfrm>
          <a:prstGeom prst="rect">
            <a:avLst/>
          </a:prstGeom>
          <a:pattFill prst="dkVert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E69D60D7-0BB7-2646-8DBF-90E27B8764D5}"/>
              </a:ext>
            </a:extLst>
          </p:cNvPr>
          <p:cNvSpPr/>
          <p:nvPr/>
        </p:nvSpPr>
        <p:spPr>
          <a:xfrm>
            <a:off x="4872740" y="7201046"/>
            <a:ext cx="598661" cy="235291"/>
          </a:xfrm>
          <a:prstGeom prst="rect">
            <a:avLst/>
          </a:prstGeom>
          <a:pattFill prst="pct30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8EA14A4B-E329-2944-B101-700986B2E54D}"/>
              </a:ext>
            </a:extLst>
          </p:cNvPr>
          <p:cNvSpPr/>
          <p:nvPr/>
        </p:nvSpPr>
        <p:spPr>
          <a:xfrm>
            <a:off x="4858250" y="7589696"/>
            <a:ext cx="598661" cy="23529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48043DBF-F006-7749-8C53-745800BA1F8F}"/>
              </a:ext>
            </a:extLst>
          </p:cNvPr>
          <p:cNvCxnSpPr/>
          <p:nvPr/>
        </p:nvCxnSpPr>
        <p:spPr>
          <a:xfrm>
            <a:off x="11606740" y="7675597"/>
            <a:ext cx="81552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Arrow Connector 240">
            <a:extLst>
              <a:ext uri="{FF2B5EF4-FFF2-40B4-BE49-F238E27FC236}">
                <a16:creationId xmlns:a16="http://schemas.microsoft.com/office/drawing/2014/main" id="{04D5A8FB-FB92-0042-836D-6738AD0BE158}"/>
              </a:ext>
            </a:extLst>
          </p:cNvPr>
          <p:cNvCxnSpPr/>
          <p:nvPr/>
        </p:nvCxnSpPr>
        <p:spPr>
          <a:xfrm>
            <a:off x="15119638" y="7666701"/>
            <a:ext cx="81552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5" name="Picture 244" descr="A picture containing photo&#10;&#10;Description automatically generated">
            <a:extLst>
              <a:ext uri="{FF2B5EF4-FFF2-40B4-BE49-F238E27FC236}">
                <a16:creationId xmlns:a16="http://schemas.microsoft.com/office/drawing/2014/main" id="{700A6ACF-5CDA-E549-B85E-05C6D7DB164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2246" y="10088254"/>
            <a:ext cx="2722343" cy="1952723"/>
          </a:xfrm>
          <a:prstGeom prst="rect">
            <a:avLst/>
          </a:prstGeom>
        </p:spPr>
      </p:pic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F46B5649-10E8-1849-9601-6F50F1991873}"/>
              </a:ext>
            </a:extLst>
          </p:cNvPr>
          <p:cNvCxnSpPr>
            <a:cxnSpLocks/>
          </p:cNvCxnSpPr>
          <p:nvPr/>
        </p:nvCxnSpPr>
        <p:spPr>
          <a:xfrm flipV="1">
            <a:off x="8821778" y="10321841"/>
            <a:ext cx="0" cy="149596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TextBox 246">
                <a:extLst>
                  <a:ext uri="{FF2B5EF4-FFF2-40B4-BE49-F238E27FC236}">
                    <a16:creationId xmlns:a16="http://schemas.microsoft.com/office/drawing/2014/main" id="{399A2BC1-78E4-2647-B23A-C028343FE81E}"/>
                  </a:ext>
                </a:extLst>
              </p:cNvPr>
              <p:cNvSpPr txBox="1"/>
              <p:nvPr/>
            </p:nvSpPr>
            <p:spPr>
              <a:xfrm>
                <a:off x="8998373" y="11798443"/>
                <a:ext cx="10506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GB" sz="1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47" name="TextBox 246">
                <a:extLst>
                  <a:ext uri="{FF2B5EF4-FFF2-40B4-BE49-F238E27FC236}">
                    <a16:creationId xmlns:a16="http://schemas.microsoft.com/office/drawing/2014/main" id="{399A2BC1-78E4-2647-B23A-C028343FE8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8373" y="11798443"/>
                <a:ext cx="105060" cy="184666"/>
              </a:xfrm>
              <a:prstGeom prst="rect">
                <a:avLst/>
              </a:prstGeom>
              <a:blipFill>
                <a:blip r:embed="rId17"/>
                <a:stretch>
                  <a:fillRect l="-33333" r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8" name="TextBox 247">
            <a:extLst>
              <a:ext uri="{FF2B5EF4-FFF2-40B4-BE49-F238E27FC236}">
                <a16:creationId xmlns:a16="http://schemas.microsoft.com/office/drawing/2014/main" id="{DC0F69EB-04C1-F045-8418-D41BD16F4961}"/>
              </a:ext>
            </a:extLst>
          </p:cNvPr>
          <p:cNvSpPr txBox="1"/>
          <p:nvPr/>
        </p:nvSpPr>
        <p:spPr>
          <a:xfrm>
            <a:off x="8718800" y="10137887"/>
            <a:ext cx="184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</a:p>
        </p:txBody>
      </p: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7644A61E-91A5-FD4D-8746-A07967F010E2}"/>
              </a:ext>
            </a:extLst>
          </p:cNvPr>
          <p:cNvCxnSpPr>
            <a:cxnSpLocks/>
          </p:cNvCxnSpPr>
          <p:nvPr/>
        </p:nvCxnSpPr>
        <p:spPr>
          <a:xfrm flipV="1">
            <a:off x="9133222" y="10321841"/>
            <a:ext cx="0" cy="149596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0" name="TextBox 249">
            <a:extLst>
              <a:ext uri="{FF2B5EF4-FFF2-40B4-BE49-F238E27FC236}">
                <a16:creationId xmlns:a16="http://schemas.microsoft.com/office/drawing/2014/main" id="{AE303DCB-C48B-AA44-B08F-0DBA8295F037}"/>
              </a:ext>
            </a:extLst>
          </p:cNvPr>
          <p:cNvSpPr txBox="1"/>
          <p:nvPr/>
        </p:nvSpPr>
        <p:spPr>
          <a:xfrm>
            <a:off x="9027995" y="10137887"/>
            <a:ext cx="184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</a:p>
        </p:txBody>
      </p: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AA1A0535-7EE3-5A45-8977-ED0D9113AEFB}"/>
              </a:ext>
            </a:extLst>
          </p:cNvPr>
          <p:cNvCxnSpPr>
            <a:cxnSpLocks/>
          </p:cNvCxnSpPr>
          <p:nvPr/>
        </p:nvCxnSpPr>
        <p:spPr>
          <a:xfrm flipV="1">
            <a:off x="9339438" y="10332119"/>
            <a:ext cx="0" cy="149596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2" name="TextBox 251">
            <a:extLst>
              <a:ext uri="{FF2B5EF4-FFF2-40B4-BE49-F238E27FC236}">
                <a16:creationId xmlns:a16="http://schemas.microsoft.com/office/drawing/2014/main" id="{4E51E772-68FA-2D4B-8644-7344E6AC6662}"/>
              </a:ext>
            </a:extLst>
          </p:cNvPr>
          <p:cNvSpPr txBox="1"/>
          <p:nvPr/>
        </p:nvSpPr>
        <p:spPr>
          <a:xfrm>
            <a:off x="9231574" y="10137887"/>
            <a:ext cx="184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0B5404D8-9036-1B4E-89BB-5EACA9F14F5F}"/>
              </a:ext>
            </a:extLst>
          </p:cNvPr>
          <p:cNvCxnSpPr>
            <a:cxnSpLocks/>
          </p:cNvCxnSpPr>
          <p:nvPr/>
        </p:nvCxnSpPr>
        <p:spPr>
          <a:xfrm flipV="1">
            <a:off x="9442492" y="10321841"/>
            <a:ext cx="0" cy="149596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4" name="TextBox 253">
            <a:extLst>
              <a:ext uri="{FF2B5EF4-FFF2-40B4-BE49-F238E27FC236}">
                <a16:creationId xmlns:a16="http://schemas.microsoft.com/office/drawing/2014/main" id="{576CC6A0-C97B-B64E-B15E-0F7F0D9E924F}"/>
              </a:ext>
            </a:extLst>
          </p:cNvPr>
          <p:cNvSpPr txBox="1"/>
          <p:nvPr/>
        </p:nvSpPr>
        <p:spPr>
          <a:xfrm>
            <a:off x="9339438" y="10138508"/>
            <a:ext cx="184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4" name="TextBox 243">
                <a:extLst>
                  <a:ext uri="{FF2B5EF4-FFF2-40B4-BE49-F238E27FC236}">
                    <a16:creationId xmlns:a16="http://schemas.microsoft.com/office/drawing/2014/main" id="{9B55C517-832D-9041-B9AA-3674DB0E19EC}"/>
                  </a:ext>
                </a:extLst>
              </p:cNvPr>
              <p:cNvSpPr txBox="1"/>
              <p:nvPr/>
            </p:nvSpPr>
            <p:spPr>
              <a:xfrm>
                <a:off x="10115197" y="10178903"/>
                <a:ext cx="12142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= threshold</a:t>
                </a:r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44" name="TextBox 243">
                <a:extLst>
                  <a:ext uri="{FF2B5EF4-FFF2-40B4-BE49-F238E27FC236}">
                    <a16:creationId xmlns:a16="http://schemas.microsoft.com/office/drawing/2014/main" id="{9B55C517-832D-9041-B9AA-3674DB0E19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5197" y="10178903"/>
                <a:ext cx="1214257" cy="369332"/>
              </a:xfrm>
              <a:prstGeom prst="rect">
                <a:avLst/>
              </a:prstGeom>
              <a:blipFill>
                <a:blip r:embed="rId18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8" name="Picture 257" descr="A picture containing photo&#10;&#10;Description automatically generated">
            <a:extLst>
              <a:ext uri="{FF2B5EF4-FFF2-40B4-BE49-F238E27FC236}">
                <a16:creationId xmlns:a16="http://schemas.microsoft.com/office/drawing/2014/main" id="{8D36CF71-7446-914F-B481-A812B57823C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3621" y="12018172"/>
            <a:ext cx="2722344" cy="19527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9" name="TextBox 258">
                <a:extLst>
                  <a:ext uri="{FF2B5EF4-FFF2-40B4-BE49-F238E27FC236}">
                    <a16:creationId xmlns:a16="http://schemas.microsoft.com/office/drawing/2014/main" id="{C9E9035A-D89A-334B-840E-9B475852C4F5}"/>
                  </a:ext>
                </a:extLst>
              </p:cNvPr>
              <p:cNvSpPr txBox="1"/>
              <p:nvPr/>
            </p:nvSpPr>
            <p:spPr>
              <a:xfrm>
                <a:off x="8998616" y="13797522"/>
                <a:ext cx="10506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sz="1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59" name="TextBox 258">
                <a:extLst>
                  <a:ext uri="{FF2B5EF4-FFF2-40B4-BE49-F238E27FC236}">
                    <a16:creationId xmlns:a16="http://schemas.microsoft.com/office/drawing/2014/main" id="{C9E9035A-D89A-334B-840E-9B475852C4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8616" y="13797522"/>
                <a:ext cx="105060" cy="184666"/>
              </a:xfrm>
              <a:prstGeom prst="rect">
                <a:avLst/>
              </a:prstGeom>
              <a:blipFill>
                <a:blip r:embed="rId19"/>
                <a:stretch>
                  <a:fillRect l="-66667" r="-4444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A5B0A7B6-2974-2F45-AAB9-D65C2C973BB1}"/>
                  </a:ext>
                </a:extLst>
              </p:cNvPr>
              <p:cNvSpPr txBox="1"/>
              <p:nvPr/>
            </p:nvSpPr>
            <p:spPr>
              <a:xfrm>
                <a:off x="10116572" y="12218892"/>
                <a:ext cx="15411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= f(</a:t>
                </a:r>
                <a14:m>
                  <m:oMath xmlns:m="http://schemas.openxmlformats.org/officeDocument/2006/math">
                    <m:r>
                      <a:rPr lang="en-GB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A5B0A7B6-2974-2F45-AAB9-D65C2C973B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6572" y="12218892"/>
                <a:ext cx="1541187" cy="369332"/>
              </a:xfrm>
              <a:prstGeom prst="rect">
                <a:avLst/>
              </a:prstGeom>
              <a:blipFill>
                <a:blip r:embed="rId20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2606E68F-75A0-784A-8DFC-02B5602674B9}"/>
                  </a:ext>
                </a:extLst>
              </p:cNvPr>
              <p:cNvSpPr txBox="1"/>
              <p:nvPr/>
            </p:nvSpPr>
            <p:spPr>
              <a:xfrm>
                <a:off x="13193764" y="12824464"/>
                <a:ext cx="3326079" cy="98501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171450" indent="-171450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sz="1200" i="1" dirty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  <m:r>
                      <a:rPr lang="en-GB" sz="120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group of nodes registered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during the time period [</a:t>
                </a:r>
                <a14:m>
                  <m:oMath xmlns:m="http://schemas.openxmlformats.org/officeDocument/2006/math">
                    <m:r>
                      <a:rPr lang="en-GB" sz="12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2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12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12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2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]</a:t>
                </a:r>
              </a:p>
              <a:p>
                <a:pPr marL="171450" indent="-171450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GB" sz="1200" i="1" dirty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a function of </a:t>
                </a:r>
                <a14:m>
                  <m:oMath xmlns:m="http://schemas.openxmlformats.org/officeDocument/2006/math">
                    <m:r>
                      <a:rPr lang="en-GB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GB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and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sz="1200" i="1" dirty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  <m:r>
                      <a:rPr lang="en-GB" sz="1200" i="1"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GB" sz="1200" i="1" dirty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  <m:r>
                      <a:rPr lang="en-GB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GB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  <a:p>
                <a:pPr marL="171450" indent="-171450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sz="1200" i="1" dirty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GB" sz="1200" i="1" dirty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&lt;</a:t>
                </a:r>
                <a:r>
                  <a:rPr lang="en-GB" sz="12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GB" sz="1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2606E68F-75A0-784A-8DFC-02B5602674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93764" y="12824464"/>
                <a:ext cx="3326079" cy="985013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1" name="Connector: Elbow 226">
            <a:extLst>
              <a:ext uri="{FF2B5EF4-FFF2-40B4-BE49-F238E27FC236}">
                <a16:creationId xmlns:a16="http://schemas.microsoft.com/office/drawing/2014/main" id="{1373C230-66FD-AD49-B042-513DF93D1656}"/>
              </a:ext>
            </a:extLst>
          </p:cNvPr>
          <p:cNvCxnSpPr>
            <a:cxnSpLocks/>
            <a:stCxn id="70" idx="1"/>
          </p:cNvCxnSpPr>
          <p:nvPr/>
        </p:nvCxnSpPr>
        <p:spPr>
          <a:xfrm rot="10800000">
            <a:off x="9557896" y="11075598"/>
            <a:ext cx="1740986" cy="43036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Connector: Elbow 233">
            <a:extLst>
              <a:ext uri="{FF2B5EF4-FFF2-40B4-BE49-F238E27FC236}">
                <a16:creationId xmlns:a16="http://schemas.microsoft.com/office/drawing/2014/main" id="{F7B5AB0E-4EED-114F-B933-BC6486A0FD57}"/>
              </a:ext>
            </a:extLst>
          </p:cNvPr>
          <p:cNvCxnSpPr>
            <a:cxnSpLocks/>
          </p:cNvCxnSpPr>
          <p:nvPr/>
        </p:nvCxnSpPr>
        <p:spPr>
          <a:xfrm rot="10800000" flipV="1">
            <a:off x="9377897" y="12980448"/>
            <a:ext cx="1927937" cy="32668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519BA789-7C75-9F41-B87A-52F2B0FD1DF5}"/>
              </a:ext>
            </a:extLst>
          </p:cNvPr>
          <p:cNvCxnSpPr>
            <a:cxnSpLocks/>
          </p:cNvCxnSpPr>
          <p:nvPr/>
        </p:nvCxnSpPr>
        <p:spPr>
          <a:xfrm flipV="1">
            <a:off x="9337954" y="12272033"/>
            <a:ext cx="0" cy="149687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4" name="TextBox 263">
            <a:extLst>
              <a:ext uri="{FF2B5EF4-FFF2-40B4-BE49-F238E27FC236}">
                <a16:creationId xmlns:a16="http://schemas.microsoft.com/office/drawing/2014/main" id="{A9439F3D-A274-764E-B688-4837C9803936}"/>
              </a:ext>
            </a:extLst>
          </p:cNvPr>
          <p:cNvSpPr txBox="1"/>
          <p:nvPr/>
        </p:nvSpPr>
        <p:spPr>
          <a:xfrm>
            <a:off x="9252288" y="12056049"/>
            <a:ext cx="184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</a:p>
        </p:txBody>
      </p:sp>
      <p:sp>
        <p:nvSpPr>
          <p:cNvPr id="265" name="Rectangle 264">
            <a:extLst>
              <a:ext uri="{FF2B5EF4-FFF2-40B4-BE49-F238E27FC236}">
                <a16:creationId xmlns:a16="http://schemas.microsoft.com/office/drawing/2014/main" id="{7B6AE1FC-1678-B24F-B9D1-D75A28EC4F8A}"/>
              </a:ext>
            </a:extLst>
          </p:cNvPr>
          <p:cNvSpPr/>
          <p:nvPr/>
        </p:nvSpPr>
        <p:spPr>
          <a:xfrm>
            <a:off x="13160767" y="11965523"/>
            <a:ext cx="1116000" cy="195072"/>
          </a:xfrm>
          <a:prstGeom prst="rect">
            <a:avLst/>
          </a:prstGeom>
          <a:pattFill prst="lgConfetti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6" name="TextBox 265">
                <a:extLst>
                  <a:ext uri="{FF2B5EF4-FFF2-40B4-BE49-F238E27FC236}">
                    <a16:creationId xmlns:a16="http://schemas.microsoft.com/office/drawing/2014/main" id="{A401996A-0A61-444D-ADF6-68179264A37D}"/>
                  </a:ext>
                </a:extLst>
              </p:cNvPr>
              <p:cNvSpPr txBox="1"/>
              <p:nvPr/>
            </p:nvSpPr>
            <p:spPr>
              <a:xfrm>
                <a:off x="14823822" y="9913002"/>
                <a:ext cx="1398351" cy="5770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Nodes joining tertiary queue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0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5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05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GB" sz="105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during [</a:t>
                </a:r>
                <a14:m>
                  <m:oMath xmlns:m="http://schemas.openxmlformats.org/officeDocument/2006/math">
                    <m:r>
                      <a:rPr lang="en-GB" sz="105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05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05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5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05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105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105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050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05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5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2∆</m:t>
                        </m:r>
                      </m:e>
                      <m:sub>
                        <m:r>
                          <a:rPr lang="en-GB" sz="105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]</a:t>
                </a:r>
              </a:p>
            </p:txBody>
          </p:sp>
        </mc:Choice>
        <mc:Fallback xmlns="">
          <p:sp>
            <p:nvSpPr>
              <p:cNvPr id="266" name="TextBox 265">
                <a:extLst>
                  <a:ext uri="{FF2B5EF4-FFF2-40B4-BE49-F238E27FC236}">
                    <a16:creationId xmlns:a16="http://schemas.microsoft.com/office/drawing/2014/main" id="{A401996A-0A61-444D-ADF6-68179264A3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23822" y="9913002"/>
                <a:ext cx="1398351" cy="577081"/>
              </a:xfrm>
              <a:prstGeom prst="rect">
                <a:avLst/>
              </a:prstGeom>
              <a:blipFill>
                <a:blip r:embed="rId22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7" name="Rectangle 266">
                <a:extLst>
                  <a:ext uri="{FF2B5EF4-FFF2-40B4-BE49-F238E27FC236}">
                    <a16:creationId xmlns:a16="http://schemas.microsoft.com/office/drawing/2014/main" id="{381065D8-D53E-0146-8B22-60606AB02D1E}"/>
                  </a:ext>
                </a:extLst>
              </p:cNvPr>
              <p:cNvSpPr/>
              <p:nvPr/>
            </p:nvSpPr>
            <p:spPr>
              <a:xfrm>
                <a:off x="12600354" y="11599926"/>
                <a:ext cx="44877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67" name="Rectangle 266">
                <a:extLst>
                  <a:ext uri="{FF2B5EF4-FFF2-40B4-BE49-F238E27FC236}">
                    <a16:creationId xmlns:a16="http://schemas.microsoft.com/office/drawing/2014/main" id="{381065D8-D53E-0146-8B22-60606AB02D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00354" y="11599926"/>
                <a:ext cx="448777" cy="369332"/>
              </a:xfrm>
              <a:prstGeom prst="rect">
                <a:avLst/>
              </a:prstGeom>
              <a:blipFill>
                <a:blip r:embed="rId2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8" name="Right Brace 267">
            <a:extLst>
              <a:ext uri="{FF2B5EF4-FFF2-40B4-BE49-F238E27FC236}">
                <a16:creationId xmlns:a16="http://schemas.microsoft.com/office/drawing/2014/main" id="{1F74E0AF-0A78-C649-BB5E-1FEB3972EBDB}"/>
              </a:ext>
            </a:extLst>
          </p:cNvPr>
          <p:cNvSpPr/>
          <p:nvPr/>
        </p:nvSpPr>
        <p:spPr>
          <a:xfrm>
            <a:off x="12417936" y="10493429"/>
            <a:ext cx="212565" cy="2589059"/>
          </a:xfrm>
          <a:prstGeom prst="rightBrace">
            <a:avLst>
              <a:gd name="adj1" fmla="val 48164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9" name="TextBox 268">
                <a:extLst>
                  <a:ext uri="{FF2B5EF4-FFF2-40B4-BE49-F238E27FC236}">
                    <a16:creationId xmlns:a16="http://schemas.microsoft.com/office/drawing/2014/main" id="{5EE5F4B8-55F3-EE47-A681-AF325470A771}"/>
                  </a:ext>
                </a:extLst>
              </p:cNvPr>
              <p:cNvSpPr txBox="1"/>
              <p:nvPr/>
            </p:nvSpPr>
            <p:spPr>
              <a:xfrm>
                <a:off x="5140623" y="6404698"/>
                <a:ext cx="238860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Worker node leaving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GB" sz="11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GB" sz="11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1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11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69" name="TextBox 268">
                <a:extLst>
                  <a:ext uri="{FF2B5EF4-FFF2-40B4-BE49-F238E27FC236}">
                    <a16:creationId xmlns:a16="http://schemas.microsoft.com/office/drawing/2014/main" id="{5EE5F4B8-55F3-EE47-A681-AF325470A7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0623" y="6404698"/>
                <a:ext cx="2388603" cy="261610"/>
              </a:xfrm>
              <a:prstGeom prst="rect">
                <a:avLst/>
              </a:prstGeom>
              <a:blipFill>
                <a:blip r:embed="rId24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0" name="TextBox 269">
                <a:extLst>
                  <a:ext uri="{FF2B5EF4-FFF2-40B4-BE49-F238E27FC236}">
                    <a16:creationId xmlns:a16="http://schemas.microsoft.com/office/drawing/2014/main" id="{2995F3ED-EBCE-1746-9307-FA859D485096}"/>
                  </a:ext>
                </a:extLst>
              </p:cNvPr>
              <p:cNvSpPr txBox="1"/>
              <p:nvPr/>
            </p:nvSpPr>
            <p:spPr>
              <a:xfrm>
                <a:off x="5523836" y="6770368"/>
                <a:ext cx="192052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Node joining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GB" sz="11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GB" sz="11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1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11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70" name="TextBox 269">
                <a:extLst>
                  <a:ext uri="{FF2B5EF4-FFF2-40B4-BE49-F238E27FC236}">
                    <a16:creationId xmlns:a16="http://schemas.microsoft.com/office/drawing/2014/main" id="{2995F3ED-EBCE-1746-9307-FA859D4850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3836" y="6770368"/>
                <a:ext cx="1920526" cy="261610"/>
              </a:xfrm>
              <a:prstGeom prst="rect">
                <a:avLst/>
              </a:prstGeom>
              <a:blipFill>
                <a:blip r:embed="rId25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1" name="TextBox 270">
                <a:extLst>
                  <a:ext uri="{FF2B5EF4-FFF2-40B4-BE49-F238E27FC236}">
                    <a16:creationId xmlns:a16="http://schemas.microsoft.com/office/drawing/2014/main" id="{6ADDA002-6359-7D47-8EFF-925B3790E16D}"/>
                  </a:ext>
                </a:extLst>
              </p:cNvPr>
              <p:cNvSpPr txBox="1"/>
              <p:nvPr/>
            </p:nvSpPr>
            <p:spPr>
              <a:xfrm>
                <a:off x="5538325" y="7182080"/>
                <a:ext cx="301698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Node joining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GB" sz="11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GB" sz="11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1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11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with normal score</a:t>
                </a:r>
              </a:p>
            </p:txBody>
          </p:sp>
        </mc:Choice>
        <mc:Fallback xmlns="">
          <p:sp>
            <p:nvSpPr>
              <p:cNvPr id="271" name="TextBox 270">
                <a:extLst>
                  <a:ext uri="{FF2B5EF4-FFF2-40B4-BE49-F238E27FC236}">
                    <a16:creationId xmlns:a16="http://schemas.microsoft.com/office/drawing/2014/main" id="{6ADDA002-6359-7D47-8EFF-925B3790E1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8325" y="7182080"/>
                <a:ext cx="3016980" cy="261610"/>
              </a:xfrm>
              <a:prstGeom prst="rect">
                <a:avLst/>
              </a:prstGeom>
              <a:blipFill>
                <a:blip r:embed="rId26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2" name="TextBox 271">
                <a:extLst>
                  <a:ext uri="{FF2B5EF4-FFF2-40B4-BE49-F238E27FC236}">
                    <a16:creationId xmlns:a16="http://schemas.microsoft.com/office/drawing/2014/main" id="{75A2C98E-0433-2443-99A5-7CEEBF7C9F23}"/>
                  </a:ext>
                </a:extLst>
              </p:cNvPr>
              <p:cNvSpPr txBox="1"/>
              <p:nvPr/>
            </p:nvSpPr>
            <p:spPr>
              <a:xfrm>
                <a:off x="5545018" y="7596867"/>
                <a:ext cx="283340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Node joining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GB" sz="11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GB" sz="11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1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1100" b="0" i="1" dirty="0" smtClean="0"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11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with low score</a:t>
                </a:r>
              </a:p>
            </p:txBody>
          </p:sp>
        </mc:Choice>
        <mc:Fallback xmlns="">
          <p:sp>
            <p:nvSpPr>
              <p:cNvPr id="272" name="TextBox 271">
                <a:extLst>
                  <a:ext uri="{FF2B5EF4-FFF2-40B4-BE49-F238E27FC236}">
                    <a16:creationId xmlns:a16="http://schemas.microsoft.com/office/drawing/2014/main" id="{75A2C98E-0433-2443-99A5-7CEEBF7C9F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5018" y="7596867"/>
                <a:ext cx="2833404" cy="261610"/>
              </a:xfrm>
              <a:prstGeom prst="rect">
                <a:avLst/>
              </a:prstGeom>
              <a:blipFill>
                <a:blip r:embed="rId27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3" name="Right Brace 272">
            <a:extLst>
              <a:ext uri="{FF2B5EF4-FFF2-40B4-BE49-F238E27FC236}">
                <a16:creationId xmlns:a16="http://schemas.microsoft.com/office/drawing/2014/main" id="{95EA3A37-444A-F444-87E1-07409D7A9546}"/>
              </a:ext>
            </a:extLst>
          </p:cNvPr>
          <p:cNvSpPr/>
          <p:nvPr/>
        </p:nvSpPr>
        <p:spPr>
          <a:xfrm>
            <a:off x="16000085" y="10483987"/>
            <a:ext cx="212565" cy="1290199"/>
          </a:xfrm>
          <a:prstGeom prst="rightBrace">
            <a:avLst>
              <a:gd name="adj1" fmla="val 48164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4" name="Rectangle 273">
                <a:extLst>
                  <a:ext uri="{FF2B5EF4-FFF2-40B4-BE49-F238E27FC236}">
                    <a16:creationId xmlns:a16="http://schemas.microsoft.com/office/drawing/2014/main" id="{3E999C30-A575-A842-A346-82A8DA5AA148}"/>
                  </a:ext>
                </a:extLst>
              </p:cNvPr>
              <p:cNvSpPr/>
              <p:nvPr/>
            </p:nvSpPr>
            <p:spPr>
              <a:xfrm>
                <a:off x="16156353" y="10939622"/>
                <a:ext cx="744306" cy="3945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</m:e>
                            <m:sub>
                              <m:r>
                                <a:rPr lang="en-GB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</m:sSub>
                      <m:r>
                        <a:rPr lang="en-GB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74" name="Rectangle 273">
                <a:extLst>
                  <a:ext uri="{FF2B5EF4-FFF2-40B4-BE49-F238E27FC236}">
                    <a16:creationId xmlns:a16="http://schemas.microsoft.com/office/drawing/2014/main" id="{3E999C30-A575-A842-A346-82A8DA5AA1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56353" y="10939622"/>
                <a:ext cx="744306" cy="394532"/>
              </a:xfrm>
              <a:prstGeom prst="rect">
                <a:avLst/>
              </a:prstGeom>
              <a:blipFill>
                <a:blip r:embed="rId28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5" name="Rectangle 274">
                <a:extLst>
                  <a:ext uri="{FF2B5EF4-FFF2-40B4-BE49-F238E27FC236}">
                    <a16:creationId xmlns:a16="http://schemas.microsoft.com/office/drawing/2014/main" id="{3036CA56-2821-9B47-A00D-E33AA8094C4F}"/>
                  </a:ext>
                </a:extLst>
              </p:cNvPr>
              <p:cNvSpPr/>
              <p:nvPr/>
            </p:nvSpPr>
            <p:spPr>
              <a:xfrm>
                <a:off x="4960689" y="10328846"/>
                <a:ext cx="2797817" cy="220124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marL="171450" indent="-171450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120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group of nodes registered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during the time period [</a:t>
                </a:r>
                <a14:m>
                  <m:oMath xmlns:m="http://schemas.openxmlformats.org/officeDocument/2006/math">
                    <m:r>
                      <a:rPr lang="en-GB" sz="12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2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12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2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]</a:t>
                </a:r>
              </a:p>
              <a:p>
                <a:pPr marL="171450" indent="-171450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GB" sz="12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2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each node assigned a score and joins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with ranking defined by score</a:t>
                </a:r>
              </a:p>
              <a:p>
                <a:pPr marL="171450" indent="-171450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 – D randomly selected to have a score closed to threshold </a:t>
                </a:r>
                <a14:m>
                  <m:oMath xmlns:m="http://schemas.openxmlformats.org/officeDocument/2006/math">
                    <m:r>
                      <a:rPr lang="en-GB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GB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GB" sz="1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171450" indent="-171450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Remaining nodes (E) are given have a lower score closed to </a:t>
                </a:r>
                <a14:m>
                  <m:oMath xmlns:m="http://schemas.openxmlformats.org/officeDocument/2006/math">
                    <m:r>
                      <a:rPr lang="en-GB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  <a:p>
                <a:pPr marL="171450" indent="-171450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a function of </a:t>
                </a:r>
                <a14:m>
                  <m:oMath xmlns:m="http://schemas.openxmlformats.org/officeDocument/2006/math">
                    <m:r>
                      <a:rPr lang="en-GB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GB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and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1200" i="1"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GB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75" name="Rectangle 274">
                <a:extLst>
                  <a:ext uri="{FF2B5EF4-FFF2-40B4-BE49-F238E27FC236}">
                    <a16:creationId xmlns:a16="http://schemas.microsoft.com/office/drawing/2014/main" id="{3036CA56-2821-9B47-A00D-E33AA8094C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0689" y="10328846"/>
                <a:ext cx="2797817" cy="2201244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F4BF9AD2-53A1-1D4B-ABB2-87178F0B2BD5}"/>
              </a:ext>
            </a:extLst>
          </p:cNvPr>
          <p:cNvSpPr/>
          <p:nvPr/>
        </p:nvSpPr>
        <p:spPr>
          <a:xfrm>
            <a:off x="3438152" y="2210412"/>
            <a:ext cx="32166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Work_Queue_Management.png</a:t>
            </a:r>
            <a:endParaRPr lang="en-GB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E90AB6B5-BE12-BD4B-A74F-25AFB012297F}"/>
              </a:ext>
            </a:extLst>
          </p:cNvPr>
          <p:cNvCxnSpPr>
            <a:cxnSpLocks/>
          </p:cNvCxnSpPr>
          <p:nvPr/>
        </p:nvCxnSpPr>
        <p:spPr>
          <a:xfrm>
            <a:off x="9406936" y="9192246"/>
            <a:ext cx="9338264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6" name="TextBox 275">
                <a:extLst>
                  <a:ext uri="{FF2B5EF4-FFF2-40B4-BE49-F238E27FC236}">
                    <a16:creationId xmlns:a16="http://schemas.microsoft.com/office/drawing/2014/main" id="{037E557A-143C-6E47-B7DB-2A10B68DEC5C}"/>
                  </a:ext>
                </a:extLst>
              </p:cNvPr>
              <p:cNvSpPr txBox="1"/>
              <p:nvPr/>
            </p:nvSpPr>
            <p:spPr>
              <a:xfrm>
                <a:off x="13154105" y="4080988"/>
                <a:ext cx="1097897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Worker pool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05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050" b="0" i="1" smtClean="0">
                              <a:latin typeface="Cambria Math" panose="02040503050406030204" pitchFamily="18" charset="0"/>
                            </a:rPr>
                            <m:t>𝐷𝐻𝑇</m:t>
                          </m:r>
                        </m:e>
                        <m:sub>
                          <m:r>
                            <a:rPr lang="en-GB" sz="105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en-GB" sz="105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76" name="TextBox 275">
                <a:extLst>
                  <a:ext uri="{FF2B5EF4-FFF2-40B4-BE49-F238E27FC236}">
                    <a16:creationId xmlns:a16="http://schemas.microsoft.com/office/drawing/2014/main" id="{037E557A-143C-6E47-B7DB-2A10B68DEC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54105" y="4080988"/>
                <a:ext cx="1097897" cy="415498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7" name="TextBox 276">
                <a:extLst>
                  <a:ext uri="{FF2B5EF4-FFF2-40B4-BE49-F238E27FC236}">
                    <a16:creationId xmlns:a16="http://schemas.microsoft.com/office/drawing/2014/main" id="{C9CE258E-B1DA-E643-929A-D7688448D098}"/>
                  </a:ext>
                </a:extLst>
              </p:cNvPr>
              <p:cNvSpPr txBox="1"/>
              <p:nvPr/>
            </p:nvSpPr>
            <p:spPr>
              <a:xfrm>
                <a:off x="16827716" y="4057527"/>
                <a:ext cx="1097897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Worker pool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05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050" b="0" i="1" smtClean="0">
                              <a:latin typeface="Cambria Math" panose="02040503050406030204" pitchFamily="18" charset="0"/>
                            </a:rPr>
                            <m:t>𝐷𝐻𝑇</m:t>
                          </m:r>
                        </m:e>
                        <m:sub>
                          <m:r>
                            <a:rPr lang="en-GB" sz="105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en-GB" sz="105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77" name="TextBox 276">
                <a:extLst>
                  <a:ext uri="{FF2B5EF4-FFF2-40B4-BE49-F238E27FC236}">
                    <a16:creationId xmlns:a16="http://schemas.microsoft.com/office/drawing/2014/main" id="{C9CE258E-B1DA-E643-929A-D7688448D0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27716" y="4057527"/>
                <a:ext cx="1097897" cy="415498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5014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97</TotalTime>
  <Words>903</Words>
  <Application>Microsoft Macintosh PowerPoint</Application>
  <PresentationFormat>Custom</PresentationFormat>
  <Paragraphs>186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Pauline Bernat</dc:creator>
  <cp:lastModifiedBy>Pauline Bernat</cp:lastModifiedBy>
  <cp:revision>14</cp:revision>
  <dcterms:created xsi:type="dcterms:W3CDTF">2019-05-24T14:37:14Z</dcterms:created>
  <dcterms:modified xsi:type="dcterms:W3CDTF">2019-06-17T15:47:36Z</dcterms:modified>
</cp:coreProperties>
</file>