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22993350" cy="17657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75" d="100"/>
          <a:sy n="75" d="100"/>
        </p:scale>
        <p:origin x="-3835" y="-1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4501" y="2889825"/>
            <a:ext cx="19544348" cy="6147517"/>
          </a:xfrm>
        </p:spPr>
        <p:txBody>
          <a:bodyPr anchor="b"/>
          <a:lstStyle>
            <a:lvl1pPr algn="ctr">
              <a:defRPr sz="15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169" y="9274414"/>
            <a:ext cx="17245013" cy="4263204"/>
          </a:xfrm>
        </p:spPr>
        <p:txBody>
          <a:bodyPr/>
          <a:lstStyle>
            <a:lvl1pPr marL="0" indent="0" algn="ctr">
              <a:buNone/>
              <a:defRPr sz="6035"/>
            </a:lvl1pPr>
            <a:lvl2pPr marL="1149675" indent="0" algn="ctr">
              <a:buNone/>
              <a:defRPr sz="5029"/>
            </a:lvl2pPr>
            <a:lvl3pPr marL="2299350" indent="0" algn="ctr">
              <a:buNone/>
              <a:defRPr sz="4526"/>
            </a:lvl3pPr>
            <a:lvl4pPr marL="3449025" indent="0" algn="ctr">
              <a:buNone/>
              <a:defRPr sz="4023"/>
            </a:lvl4pPr>
            <a:lvl5pPr marL="4598700" indent="0" algn="ctr">
              <a:buNone/>
              <a:defRPr sz="4023"/>
            </a:lvl5pPr>
            <a:lvl6pPr marL="5748376" indent="0" algn="ctr">
              <a:buNone/>
              <a:defRPr sz="4023"/>
            </a:lvl6pPr>
            <a:lvl7pPr marL="6898051" indent="0" algn="ctr">
              <a:buNone/>
              <a:defRPr sz="4023"/>
            </a:lvl7pPr>
            <a:lvl8pPr marL="8047726" indent="0" algn="ctr">
              <a:buNone/>
              <a:defRPr sz="4023"/>
            </a:lvl8pPr>
            <a:lvl9pPr marL="9197401" indent="0" algn="ctr">
              <a:buNone/>
              <a:defRPr sz="40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7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54617" y="940112"/>
            <a:ext cx="4957941" cy="14964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0794" y="940112"/>
            <a:ext cx="14586406" cy="14964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2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819" y="4402183"/>
            <a:ext cx="19831764" cy="7345138"/>
          </a:xfrm>
        </p:spPr>
        <p:txBody>
          <a:bodyPr anchor="b"/>
          <a:lstStyle>
            <a:lvl1pPr>
              <a:defRPr sz="15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8819" y="11816809"/>
            <a:ext cx="19831764" cy="3862634"/>
          </a:xfrm>
        </p:spPr>
        <p:txBody>
          <a:bodyPr/>
          <a:lstStyle>
            <a:lvl1pPr marL="0" indent="0">
              <a:buNone/>
              <a:defRPr sz="6035">
                <a:solidFill>
                  <a:schemeClr val="tx1"/>
                </a:solidFill>
              </a:defRPr>
            </a:lvl1pPr>
            <a:lvl2pPr marL="1149675" indent="0">
              <a:buNone/>
              <a:defRPr sz="5029">
                <a:solidFill>
                  <a:schemeClr val="tx1">
                    <a:tint val="75000"/>
                  </a:schemeClr>
                </a:solidFill>
              </a:defRPr>
            </a:lvl2pPr>
            <a:lvl3pPr marL="2299350" indent="0">
              <a:buNone/>
              <a:defRPr sz="4526">
                <a:solidFill>
                  <a:schemeClr val="tx1">
                    <a:tint val="75000"/>
                  </a:schemeClr>
                </a:solidFill>
              </a:defRPr>
            </a:lvl3pPr>
            <a:lvl4pPr marL="3449025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4pPr>
            <a:lvl5pPr marL="4598700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5pPr>
            <a:lvl6pPr marL="5748376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6pPr>
            <a:lvl7pPr marL="6898051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7pPr>
            <a:lvl8pPr marL="8047726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8pPr>
            <a:lvl9pPr marL="9197401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1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0793" y="4700562"/>
            <a:ext cx="9772174" cy="11203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40383" y="4700562"/>
            <a:ext cx="9772174" cy="11203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940116"/>
            <a:ext cx="19831764" cy="3413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790" y="4328606"/>
            <a:ext cx="9727263" cy="2121383"/>
          </a:xfrm>
        </p:spPr>
        <p:txBody>
          <a:bodyPr anchor="b"/>
          <a:lstStyle>
            <a:lvl1pPr marL="0" indent="0">
              <a:buNone/>
              <a:defRPr sz="6035" b="1"/>
            </a:lvl1pPr>
            <a:lvl2pPr marL="1149675" indent="0">
              <a:buNone/>
              <a:defRPr sz="5029" b="1"/>
            </a:lvl2pPr>
            <a:lvl3pPr marL="2299350" indent="0">
              <a:buNone/>
              <a:defRPr sz="4526" b="1"/>
            </a:lvl3pPr>
            <a:lvl4pPr marL="3449025" indent="0">
              <a:buNone/>
              <a:defRPr sz="4023" b="1"/>
            </a:lvl4pPr>
            <a:lvl5pPr marL="4598700" indent="0">
              <a:buNone/>
              <a:defRPr sz="4023" b="1"/>
            </a:lvl5pPr>
            <a:lvl6pPr marL="5748376" indent="0">
              <a:buNone/>
              <a:defRPr sz="4023" b="1"/>
            </a:lvl6pPr>
            <a:lvl7pPr marL="6898051" indent="0">
              <a:buNone/>
              <a:defRPr sz="4023" b="1"/>
            </a:lvl7pPr>
            <a:lvl8pPr marL="8047726" indent="0">
              <a:buNone/>
              <a:defRPr sz="4023" b="1"/>
            </a:lvl8pPr>
            <a:lvl9pPr marL="9197401" indent="0">
              <a:buNone/>
              <a:defRPr sz="40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790" y="6449989"/>
            <a:ext cx="9727263" cy="9486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40385" y="4328606"/>
            <a:ext cx="9775169" cy="2121383"/>
          </a:xfrm>
        </p:spPr>
        <p:txBody>
          <a:bodyPr anchor="b"/>
          <a:lstStyle>
            <a:lvl1pPr marL="0" indent="0">
              <a:buNone/>
              <a:defRPr sz="6035" b="1"/>
            </a:lvl1pPr>
            <a:lvl2pPr marL="1149675" indent="0">
              <a:buNone/>
              <a:defRPr sz="5029" b="1"/>
            </a:lvl2pPr>
            <a:lvl3pPr marL="2299350" indent="0">
              <a:buNone/>
              <a:defRPr sz="4526" b="1"/>
            </a:lvl3pPr>
            <a:lvl4pPr marL="3449025" indent="0">
              <a:buNone/>
              <a:defRPr sz="4023" b="1"/>
            </a:lvl4pPr>
            <a:lvl5pPr marL="4598700" indent="0">
              <a:buNone/>
              <a:defRPr sz="4023" b="1"/>
            </a:lvl5pPr>
            <a:lvl6pPr marL="5748376" indent="0">
              <a:buNone/>
              <a:defRPr sz="4023" b="1"/>
            </a:lvl6pPr>
            <a:lvl7pPr marL="6898051" indent="0">
              <a:buNone/>
              <a:defRPr sz="4023" b="1"/>
            </a:lvl7pPr>
            <a:lvl8pPr marL="8047726" indent="0">
              <a:buNone/>
              <a:defRPr sz="4023" b="1"/>
            </a:lvl8pPr>
            <a:lvl9pPr marL="9197401" indent="0">
              <a:buNone/>
              <a:defRPr sz="40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40385" y="6449989"/>
            <a:ext cx="9775169" cy="9486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4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9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5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1177184"/>
            <a:ext cx="7415954" cy="4120145"/>
          </a:xfrm>
        </p:spPr>
        <p:txBody>
          <a:bodyPr anchor="b"/>
          <a:lstStyle>
            <a:lvl1pPr>
              <a:defRPr sz="8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169" y="2542395"/>
            <a:ext cx="11640383" cy="12548457"/>
          </a:xfrm>
        </p:spPr>
        <p:txBody>
          <a:bodyPr/>
          <a:lstStyle>
            <a:lvl1pPr>
              <a:defRPr sz="8047"/>
            </a:lvl1pPr>
            <a:lvl2pPr>
              <a:defRPr sz="7041"/>
            </a:lvl2pPr>
            <a:lvl3pPr>
              <a:defRPr sz="6035"/>
            </a:lvl3pPr>
            <a:lvl4pPr>
              <a:defRPr sz="5029"/>
            </a:lvl4pPr>
            <a:lvl5pPr>
              <a:defRPr sz="5029"/>
            </a:lvl5pPr>
            <a:lvl6pPr>
              <a:defRPr sz="5029"/>
            </a:lvl6pPr>
            <a:lvl7pPr>
              <a:defRPr sz="5029"/>
            </a:lvl7pPr>
            <a:lvl8pPr>
              <a:defRPr sz="5029"/>
            </a:lvl8pPr>
            <a:lvl9pPr>
              <a:defRPr sz="5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788" y="5297329"/>
            <a:ext cx="7415954" cy="9813957"/>
          </a:xfrm>
        </p:spPr>
        <p:txBody>
          <a:bodyPr/>
          <a:lstStyle>
            <a:lvl1pPr marL="0" indent="0">
              <a:buNone/>
              <a:defRPr sz="4023"/>
            </a:lvl1pPr>
            <a:lvl2pPr marL="1149675" indent="0">
              <a:buNone/>
              <a:defRPr sz="3520"/>
            </a:lvl2pPr>
            <a:lvl3pPr marL="2299350" indent="0">
              <a:buNone/>
              <a:defRPr sz="3018"/>
            </a:lvl3pPr>
            <a:lvl4pPr marL="3449025" indent="0">
              <a:buNone/>
              <a:defRPr sz="2515"/>
            </a:lvl4pPr>
            <a:lvl5pPr marL="4598700" indent="0">
              <a:buNone/>
              <a:defRPr sz="2515"/>
            </a:lvl5pPr>
            <a:lvl6pPr marL="5748376" indent="0">
              <a:buNone/>
              <a:defRPr sz="2515"/>
            </a:lvl6pPr>
            <a:lvl7pPr marL="6898051" indent="0">
              <a:buNone/>
              <a:defRPr sz="2515"/>
            </a:lvl7pPr>
            <a:lvl8pPr marL="8047726" indent="0">
              <a:buNone/>
              <a:defRPr sz="2515"/>
            </a:lvl8pPr>
            <a:lvl9pPr marL="9197401" indent="0">
              <a:buNone/>
              <a:defRPr sz="2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1177184"/>
            <a:ext cx="7415954" cy="4120145"/>
          </a:xfrm>
        </p:spPr>
        <p:txBody>
          <a:bodyPr anchor="b"/>
          <a:lstStyle>
            <a:lvl1pPr>
              <a:defRPr sz="8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5169" y="2542395"/>
            <a:ext cx="11640383" cy="12548457"/>
          </a:xfrm>
        </p:spPr>
        <p:txBody>
          <a:bodyPr anchor="t"/>
          <a:lstStyle>
            <a:lvl1pPr marL="0" indent="0">
              <a:buNone/>
              <a:defRPr sz="8047"/>
            </a:lvl1pPr>
            <a:lvl2pPr marL="1149675" indent="0">
              <a:buNone/>
              <a:defRPr sz="7041"/>
            </a:lvl2pPr>
            <a:lvl3pPr marL="2299350" indent="0">
              <a:buNone/>
              <a:defRPr sz="6035"/>
            </a:lvl3pPr>
            <a:lvl4pPr marL="3449025" indent="0">
              <a:buNone/>
              <a:defRPr sz="5029"/>
            </a:lvl4pPr>
            <a:lvl5pPr marL="4598700" indent="0">
              <a:buNone/>
              <a:defRPr sz="5029"/>
            </a:lvl5pPr>
            <a:lvl6pPr marL="5748376" indent="0">
              <a:buNone/>
              <a:defRPr sz="5029"/>
            </a:lvl6pPr>
            <a:lvl7pPr marL="6898051" indent="0">
              <a:buNone/>
              <a:defRPr sz="5029"/>
            </a:lvl7pPr>
            <a:lvl8pPr marL="8047726" indent="0">
              <a:buNone/>
              <a:defRPr sz="5029"/>
            </a:lvl8pPr>
            <a:lvl9pPr marL="9197401" indent="0">
              <a:buNone/>
              <a:defRPr sz="50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788" y="5297329"/>
            <a:ext cx="7415954" cy="9813957"/>
          </a:xfrm>
        </p:spPr>
        <p:txBody>
          <a:bodyPr/>
          <a:lstStyle>
            <a:lvl1pPr marL="0" indent="0">
              <a:buNone/>
              <a:defRPr sz="4023"/>
            </a:lvl1pPr>
            <a:lvl2pPr marL="1149675" indent="0">
              <a:buNone/>
              <a:defRPr sz="3520"/>
            </a:lvl2pPr>
            <a:lvl3pPr marL="2299350" indent="0">
              <a:buNone/>
              <a:defRPr sz="3018"/>
            </a:lvl3pPr>
            <a:lvl4pPr marL="3449025" indent="0">
              <a:buNone/>
              <a:defRPr sz="2515"/>
            </a:lvl4pPr>
            <a:lvl5pPr marL="4598700" indent="0">
              <a:buNone/>
              <a:defRPr sz="2515"/>
            </a:lvl5pPr>
            <a:lvl6pPr marL="5748376" indent="0">
              <a:buNone/>
              <a:defRPr sz="2515"/>
            </a:lvl6pPr>
            <a:lvl7pPr marL="6898051" indent="0">
              <a:buNone/>
              <a:defRPr sz="2515"/>
            </a:lvl7pPr>
            <a:lvl8pPr marL="8047726" indent="0">
              <a:buNone/>
              <a:defRPr sz="2515"/>
            </a:lvl8pPr>
            <a:lvl9pPr marL="9197401" indent="0">
              <a:buNone/>
              <a:defRPr sz="2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0793" y="940116"/>
            <a:ext cx="19831764" cy="3413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0793" y="4700562"/>
            <a:ext cx="19831764" cy="1120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0793" y="16366134"/>
            <a:ext cx="5173504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6547" y="16366134"/>
            <a:ext cx="7760256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39053" y="16366134"/>
            <a:ext cx="5173504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6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99350" rtl="0" eaLnBrk="1" latinLnBrk="0" hangingPunct="1">
        <a:lnSpc>
          <a:spcPct val="90000"/>
        </a:lnSpc>
        <a:spcBef>
          <a:spcPct val="0"/>
        </a:spcBef>
        <a:buNone/>
        <a:defRPr sz="110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4838" indent="-574838" algn="l" defTabSz="2299350" rtl="0" eaLnBrk="1" latinLnBrk="0" hangingPunct="1">
        <a:lnSpc>
          <a:spcPct val="90000"/>
        </a:lnSpc>
        <a:spcBef>
          <a:spcPts val="2515"/>
        </a:spcBef>
        <a:buFont typeface="Arial" panose="020B0604020202020204" pitchFamily="34" charset="0"/>
        <a:buChar char="•"/>
        <a:defRPr sz="7041" kern="1200">
          <a:solidFill>
            <a:schemeClr val="tx1"/>
          </a:solidFill>
          <a:latin typeface="+mn-lt"/>
          <a:ea typeface="+mn-ea"/>
          <a:cs typeface="+mn-cs"/>
        </a:defRPr>
      </a:lvl1pPr>
      <a:lvl2pPr marL="172451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6035" kern="1200">
          <a:solidFill>
            <a:schemeClr val="tx1"/>
          </a:solidFill>
          <a:latin typeface="+mn-lt"/>
          <a:ea typeface="+mn-ea"/>
          <a:cs typeface="+mn-cs"/>
        </a:defRPr>
      </a:lvl2pPr>
      <a:lvl3pPr marL="287418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5029" kern="1200">
          <a:solidFill>
            <a:schemeClr val="tx1"/>
          </a:solidFill>
          <a:latin typeface="+mn-lt"/>
          <a:ea typeface="+mn-ea"/>
          <a:cs typeface="+mn-cs"/>
        </a:defRPr>
      </a:lvl3pPr>
      <a:lvl4pPr marL="402386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4pPr>
      <a:lvl5pPr marL="517353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5pPr>
      <a:lvl6pPr marL="632321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6pPr>
      <a:lvl7pPr marL="747288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7pPr>
      <a:lvl8pPr marL="862256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8pPr>
      <a:lvl9pPr marL="9772239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1pPr>
      <a:lvl2pPr marL="1149675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2pPr>
      <a:lvl3pPr marL="229935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3pPr>
      <a:lvl4pPr marL="3449025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4pPr>
      <a:lvl5pPr marL="459870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5pPr>
      <a:lvl6pPr marL="5748376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6pPr>
      <a:lvl7pPr marL="6898051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7pPr>
      <a:lvl8pPr marL="8047726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8pPr>
      <a:lvl9pPr marL="9197401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5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0.png"/><Relationship Id="rId26" Type="http://schemas.openxmlformats.org/officeDocument/2006/relationships/image" Target="../media/image250.png"/><Relationship Id="rId21" Type="http://schemas.openxmlformats.org/officeDocument/2006/relationships/image" Target="../media/image200.png"/><Relationship Id="rId7" Type="http://schemas.openxmlformats.org/officeDocument/2006/relationships/image" Target="../media/image6.png"/><Relationship Id="rId12" Type="http://schemas.openxmlformats.org/officeDocument/2006/relationships/image" Target="../media/image110.png"/><Relationship Id="rId17" Type="http://schemas.openxmlformats.org/officeDocument/2006/relationships/image" Target="../media/image160.png"/><Relationship Id="rId25" Type="http://schemas.openxmlformats.org/officeDocument/2006/relationships/image" Target="../media/image24.png"/><Relationship Id="rId2" Type="http://schemas.openxmlformats.org/officeDocument/2006/relationships/image" Target="../media/image29.png"/><Relationship Id="rId20" Type="http://schemas.openxmlformats.org/officeDocument/2006/relationships/image" Target="../media/image190.png"/><Relationship Id="rId29" Type="http://schemas.openxmlformats.org/officeDocument/2006/relationships/image" Target="../media/image2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20.png"/><Relationship Id="rId28" Type="http://schemas.openxmlformats.org/officeDocument/2006/relationships/image" Target="../media/image270.png"/><Relationship Id="rId10" Type="http://schemas.openxmlformats.org/officeDocument/2006/relationships/image" Target="../media/image31.png"/><Relationship Id="rId19" Type="http://schemas.openxmlformats.org/officeDocument/2006/relationships/image" Target="../media/image180.png"/><Relationship Id="rId31" Type="http://schemas.openxmlformats.org/officeDocument/2006/relationships/image" Target="../media/image34.png"/><Relationship Id="rId4" Type="http://schemas.openxmlformats.org/officeDocument/2006/relationships/image" Target="../media/image35.png"/><Relationship Id="rId9" Type="http://schemas.openxmlformats.org/officeDocument/2006/relationships/image" Target="../media/image30.png"/><Relationship Id="rId14" Type="http://schemas.openxmlformats.org/officeDocument/2006/relationships/image" Target="../media/image32.png"/><Relationship Id="rId22" Type="http://schemas.openxmlformats.org/officeDocument/2006/relationships/image" Target="../media/image21.png"/><Relationship Id="rId27" Type="http://schemas.openxmlformats.org/officeDocument/2006/relationships/image" Target="../media/image260.png"/><Relationship Id="rId30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39.png"/><Relationship Id="rId18" Type="http://schemas.openxmlformats.org/officeDocument/2006/relationships/image" Target="../media/image41.png"/><Relationship Id="rId26" Type="http://schemas.openxmlformats.org/officeDocument/2006/relationships/image" Target="../media/image24.png"/><Relationship Id="rId3" Type="http://schemas.openxmlformats.org/officeDocument/2006/relationships/image" Target="../media/image36.png"/><Relationship Id="rId21" Type="http://schemas.openxmlformats.org/officeDocument/2006/relationships/image" Target="../media/image190.png"/><Relationship Id="rId7" Type="http://schemas.openxmlformats.org/officeDocument/2006/relationships/image" Target="../media/image5.png"/><Relationship Id="rId12" Type="http://schemas.openxmlformats.org/officeDocument/2006/relationships/image" Target="../media/image31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29.png"/><Relationship Id="rId16" Type="http://schemas.openxmlformats.org/officeDocument/2006/relationships/image" Target="../media/image32.png"/><Relationship Id="rId20" Type="http://schemas.openxmlformats.org/officeDocument/2006/relationships/image" Target="../media/image42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0.png"/><Relationship Id="rId24" Type="http://schemas.openxmlformats.org/officeDocument/2006/relationships/image" Target="../media/image45.png"/><Relationship Id="rId32" Type="http://schemas.openxmlformats.org/officeDocument/2006/relationships/image" Target="../media/image34.png"/><Relationship Id="rId5" Type="http://schemas.openxmlformats.org/officeDocument/2006/relationships/image" Target="../media/image35.png"/><Relationship Id="rId15" Type="http://schemas.openxmlformats.org/officeDocument/2006/relationships/image" Target="../media/image12.png"/><Relationship Id="rId23" Type="http://schemas.openxmlformats.org/officeDocument/2006/relationships/image" Target="../media/image44.png"/><Relationship Id="rId28" Type="http://schemas.openxmlformats.org/officeDocument/2006/relationships/image" Target="../media/image47.png"/><Relationship Id="rId10" Type="http://schemas.openxmlformats.org/officeDocument/2006/relationships/image" Target="../media/image7.png"/><Relationship Id="rId19" Type="http://schemas.openxmlformats.org/officeDocument/2006/relationships/image" Target="../media/image170.png"/><Relationship Id="rId31" Type="http://schemas.openxmlformats.org/officeDocument/2006/relationships/image" Target="../media/image33.png"/><Relationship Id="rId4" Type="http://schemas.openxmlformats.org/officeDocument/2006/relationships/image" Target="../media/image37.png"/><Relationship Id="rId9" Type="http://schemas.openxmlformats.org/officeDocument/2006/relationships/image" Target="../media/image6.png"/><Relationship Id="rId14" Type="http://schemas.openxmlformats.org/officeDocument/2006/relationships/image" Target="../media/image40.png"/><Relationship Id="rId22" Type="http://schemas.openxmlformats.org/officeDocument/2006/relationships/image" Target="../media/image43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FDB5C-C3EE-6349-B09A-79179E6363D7}"/>
                  </a:ext>
                </a:extLst>
              </p:cNvPr>
              <p:cNvSpPr txBox="1"/>
              <p:nvPr/>
            </p:nvSpPr>
            <p:spPr>
              <a:xfrm>
                <a:off x="13185466" y="403805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FDB5C-C3EE-6349-B09A-79179E636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5466" y="4038051"/>
                <a:ext cx="1097897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8D4C-A647-0D46-9F9E-92F9C4EC96A4}"/>
              </a:ext>
            </a:extLst>
          </p:cNvPr>
          <p:cNvSpPr txBox="1"/>
          <p:nvPr/>
        </p:nvSpPr>
        <p:spPr>
          <a:xfrm>
            <a:off x="5067737" y="4126678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4407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2695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0983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49271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7559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5847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4135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2423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193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0218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8506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6794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5082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3337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59609" y="951658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69946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/>
              <p:nvPr/>
            </p:nvSpPr>
            <p:spPr>
              <a:xfrm>
                <a:off x="5494652" y="4474724"/>
                <a:ext cx="2392835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in worker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before t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4474724"/>
                <a:ext cx="2392835" cy="274627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2A9068-B255-764E-88D7-771931CD475C}"/>
              </a:ext>
            </a:extLst>
          </p:cNvPr>
          <p:cNvSpPr txBox="1"/>
          <p:nvPr/>
        </p:nvSpPr>
        <p:spPr>
          <a:xfrm>
            <a:off x="8595759" y="9038618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1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>
              <a:lumMod val="85000"/>
            </a:schemeClr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004" y="989512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49678" y="10261182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3194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056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4486" y="1007294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1968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4487" y="1044036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0068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39575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57863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6151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2727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1015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157FC42-96F2-1444-8DBB-4BA1E66F3BA8}"/>
              </a:ext>
            </a:extLst>
          </p:cNvPr>
          <p:cNvCxnSpPr/>
          <p:nvPr/>
        </p:nvCxnSpPr>
        <p:spPr>
          <a:xfrm>
            <a:off x="12849632" y="9177117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/>
          <p:nvPr/>
        </p:nvCxnSpPr>
        <p:spPr>
          <a:xfrm>
            <a:off x="9467896" y="9216630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2479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0767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29055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7343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6850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5138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34267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1714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00027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48" y="8783432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66312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49192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4484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2772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1060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89348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07636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5924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4212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2500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2007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3379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8583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6871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7832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3447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C119144-E289-814B-8F08-CAF0375FC52B}"/>
                  </a:ext>
                </a:extLst>
              </p:cNvPr>
              <p:cNvSpPr txBox="1"/>
              <p:nvPr/>
            </p:nvSpPr>
            <p:spPr>
              <a:xfrm>
                <a:off x="16809985" y="4049422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C119144-E289-814B-8F08-CAF0375FC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985" y="4049422"/>
                <a:ext cx="1097897" cy="4154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874ADCF-4A8D-184C-8FAE-23DA6C7F8A37}"/>
              </a:ext>
            </a:extLst>
          </p:cNvPr>
          <p:cNvCxnSpPr/>
          <p:nvPr/>
        </p:nvCxnSpPr>
        <p:spPr>
          <a:xfrm>
            <a:off x="16521940" y="9175433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5936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2351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0639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28927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69490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38963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0983034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4" t="14061" r="12044" b="9571"/>
          <a:stretch/>
        </p:blipFill>
        <p:spPr>
          <a:xfrm>
            <a:off x="8126324" y="10362824"/>
            <a:ext cx="1920388" cy="149123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856318"/>
                <a:ext cx="105060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856318"/>
                <a:ext cx="105060" cy="198965"/>
              </a:xfrm>
              <a:prstGeom prst="rect">
                <a:avLst/>
              </a:prstGeom>
              <a:blipFill>
                <a:blip r:embed="rId18"/>
                <a:stretch>
                  <a:fillRect l="-52941" r="-10000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644A61E-91A5-FD4D-8746-A07967F010E2}"/>
              </a:ext>
            </a:extLst>
          </p:cNvPr>
          <p:cNvCxnSpPr>
            <a:cxnSpLocks/>
          </p:cNvCxnSpPr>
          <p:nvPr/>
        </p:nvCxnSpPr>
        <p:spPr>
          <a:xfrm flipV="1">
            <a:off x="9133222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E303DCB-C48B-AA44-B08F-0DBA8295F037}"/>
              </a:ext>
            </a:extLst>
          </p:cNvPr>
          <p:cNvSpPr txBox="1"/>
          <p:nvPr/>
        </p:nvSpPr>
        <p:spPr>
          <a:xfrm>
            <a:off x="9027995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339438" y="10332119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231574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339438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13001" r="12039" b="8878"/>
          <a:stretch/>
        </p:blipFill>
        <p:spPr>
          <a:xfrm>
            <a:off x="8097243" y="12272033"/>
            <a:ext cx="1950997" cy="1525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2024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202491"/>
              </a:xfrm>
              <a:prstGeom prst="rect">
                <a:avLst/>
              </a:prstGeom>
              <a:blipFill>
                <a:blip r:embed="rId20"/>
                <a:stretch>
                  <a:fillRect l="-52941" r="-223529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2945112" y="12802486"/>
                <a:ext cx="3864873" cy="10502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  <m:sub/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  <m:sub/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5112" y="12802486"/>
                <a:ext cx="3864873" cy="105022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272033"/>
            <a:ext cx="0" cy="14968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52288" y="12056049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34857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blipFill>
                <a:blip r:embed="rId2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27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2710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blipFill>
                <a:blip r:embed="rId2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blipFill>
                <a:blip r:embed="rId2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  <a:blipFill>
                <a:blip r:embed="rId29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690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D randomly as members of z are selected to have a score close to threshold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z) are given have a lower score closed to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function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690032"/>
              </a:xfrm>
              <a:prstGeom prst="rect">
                <a:avLst/>
              </a:prstGeom>
              <a:blipFill>
                <a:blip r:embed="rId30"/>
                <a:stretch>
                  <a:fillRect r="-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6CABA2-467B-4664-BFA8-8287BD4BF167}"/>
              </a:ext>
            </a:extLst>
          </p:cNvPr>
          <p:cNvSpPr/>
          <p:nvPr/>
        </p:nvSpPr>
        <p:spPr>
          <a:xfrm>
            <a:off x="8118640" y="10348092"/>
            <a:ext cx="1901922" cy="147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7A92C012-E746-4B0C-9DF4-1A8C2A240DAC}"/>
              </a:ext>
            </a:extLst>
          </p:cNvPr>
          <p:cNvSpPr/>
          <p:nvPr/>
        </p:nvSpPr>
        <p:spPr>
          <a:xfrm>
            <a:off x="8097243" y="12280795"/>
            <a:ext cx="1920187" cy="147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4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8D4C-A647-0D46-9F9E-92F9C4EC96A4}"/>
              </a:ext>
            </a:extLst>
          </p:cNvPr>
          <p:cNvSpPr txBox="1"/>
          <p:nvPr/>
        </p:nvSpPr>
        <p:spPr>
          <a:xfrm>
            <a:off x="5067737" y="4126678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5677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3965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2253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50541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8829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7117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5405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3693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3200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1488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977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8064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6352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34640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59609" y="952928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7121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01E1E9-12A9-0140-BD84-283DA6656AA8}"/>
              </a:ext>
            </a:extLst>
          </p:cNvPr>
          <p:cNvSpPr txBox="1"/>
          <p:nvPr/>
        </p:nvSpPr>
        <p:spPr>
          <a:xfrm>
            <a:off x="5494652" y="4474724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Node in worker queue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2A9068-B255-764E-88D7-771931CD475C}"/>
              </a:ext>
            </a:extLst>
          </p:cNvPr>
          <p:cNvSpPr txBox="1"/>
          <p:nvPr/>
        </p:nvSpPr>
        <p:spPr>
          <a:xfrm>
            <a:off x="8595759" y="9038618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>
              <a:lumMod val="65000"/>
            </a:schemeClr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142" y="9907820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57112" y="10279148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62606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36275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8144" y="10085645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50347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9608" y="1047102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31347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42641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60929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9217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5793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4081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5019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3307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31595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98835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9390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7678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5966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4254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2542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48" y="880883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91712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7459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7024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531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3600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91888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10176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8464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675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5040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4547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46491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9853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8141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910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4717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619026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3621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1909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30197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8219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5166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1008434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6" y="10088254"/>
            <a:ext cx="2722343" cy="195272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blipFill>
                <a:blip r:embed="rId17"/>
                <a:stretch>
                  <a:fillRect l="-33333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644A61E-91A5-FD4D-8746-A07967F010E2}"/>
              </a:ext>
            </a:extLst>
          </p:cNvPr>
          <p:cNvCxnSpPr>
            <a:cxnSpLocks/>
          </p:cNvCxnSpPr>
          <p:nvPr/>
        </p:nvCxnSpPr>
        <p:spPr>
          <a:xfrm flipV="1">
            <a:off x="913322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E303DCB-C48B-AA44-B08F-0DBA8295F037}"/>
              </a:ext>
            </a:extLst>
          </p:cNvPr>
          <p:cNvSpPr txBox="1"/>
          <p:nvPr/>
        </p:nvSpPr>
        <p:spPr>
          <a:xfrm>
            <a:off x="9027995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339438" y="10332119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231574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339438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21" y="12018172"/>
            <a:ext cx="2722344" cy="1952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blipFill>
                <a:blip r:embed="rId19"/>
                <a:stretch>
                  <a:fillRect l="-66667" r="-44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f(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272033"/>
            <a:ext cx="0" cy="14968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52288" y="12056049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65523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blipFill>
                <a:blip r:embed="rId2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blipFill>
                <a:blip r:embed="rId2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blipFill>
                <a:blip r:embed="rId2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  <a:blipFill>
                <a:blip r:embed="rId2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D randomly selected to have a score closed to threshold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(E) are given have a lower score closed to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>
            <a:cxnSpLocks/>
          </p:cNvCxnSpPr>
          <p:nvPr/>
        </p:nvCxnSpPr>
        <p:spPr>
          <a:xfrm>
            <a:off x="9406936" y="9192246"/>
            <a:ext cx="933826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/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/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61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pattFill prst="pct7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pattFill prst="pct7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pattFill prst="pct7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pattFill prst="pct7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6E8D4C-A647-0D46-9F9E-92F9C4EC96A4}"/>
                  </a:ext>
                </a:extLst>
              </p:cNvPr>
              <p:cNvSpPr txBox="1"/>
              <p:nvPr/>
            </p:nvSpPr>
            <p:spPr>
              <a:xfrm>
                <a:off x="5067737" y="4126678"/>
                <a:ext cx="20047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6E8D4C-A647-0D46-9F9E-92F9C4EC9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126678"/>
                <a:ext cx="2004716" cy="26161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56777"/>
            <a:ext cx="1116000" cy="195072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39657"/>
            <a:ext cx="1116000" cy="195072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22537"/>
            <a:ext cx="1116000" cy="195072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505417"/>
            <a:ext cx="1116000" cy="195072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8829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7117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5405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3693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3200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1488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977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8064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73689"/>
            <a:ext cx="1116000" cy="195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51912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61640" y="936697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7121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/>
              <p:nvPr/>
            </p:nvSpPr>
            <p:spPr>
              <a:xfrm>
                <a:off x="5494652" y="4474724"/>
                <a:ext cx="15366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4474724"/>
                <a:ext cx="1536639" cy="261610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pattFill prst="pct7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pattFill prst="pct2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42A9068-B255-764E-88D7-771931CD475C}"/>
                  </a:ext>
                </a:extLst>
              </p:cNvPr>
              <p:cNvSpPr txBox="1"/>
              <p:nvPr/>
            </p:nvSpPr>
            <p:spPr>
              <a:xfrm>
                <a:off x="9057925" y="9028943"/>
                <a:ext cx="392223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42A9068-B255-764E-88D7-771931CD4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925" y="9028943"/>
                <a:ext cx="392223" cy="2912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/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pattFill prst="dash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pattFill prst="dash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pattFill prst="dash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142" y="9907820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57112" y="10279148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62606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36275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8144" y="10085645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50347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9608" y="10471029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31347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426419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609299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92179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57939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40819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50195"/>
            <a:ext cx="1123385" cy="195072"/>
          </a:xfrm>
          <a:prstGeom prst="rect">
            <a:avLst/>
          </a:prstGeom>
          <a:pattFill prst="sm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33075"/>
            <a:ext cx="1123385" cy="195072"/>
          </a:xfrm>
          <a:prstGeom prst="rect">
            <a:avLst/>
          </a:prstGeom>
          <a:pattFill prst="sm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315955"/>
            <a:ext cx="1123385" cy="195072"/>
          </a:xfrm>
          <a:prstGeom prst="rect">
            <a:avLst/>
          </a:prstGeom>
          <a:pattFill prst="sm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98835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9390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7678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5966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4254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35587"/>
            <a:ext cx="1123385" cy="195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50" y="8594923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91712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7459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7024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53123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3600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918883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101763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8464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67523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5040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45475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46491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98535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81415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9102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47175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pattFill prst="openDmnd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pattFill prst="openDmnd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pattFill prst="openDmnd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791746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36213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19093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301973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82190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51663"/>
            <a:ext cx="1123385" cy="19507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1008434"/>
            <a:ext cx="1123385" cy="19507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pattFill prst="openDmnd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pattFill prst="trellis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6" y="10088254"/>
            <a:ext cx="2722343" cy="195272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847658"/>
                <a:ext cx="74723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847658"/>
                <a:ext cx="74723" cy="198965"/>
              </a:xfrm>
              <a:prstGeom prst="rect">
                <a:avLst/>
              </a:prstGeom>
              <a:blipFill>
                <a:blip r:embed="rId18"/>
                <a:stretch>
                  <a:fillRect l="-75000" r="-183333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197198" y="10332119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313321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093875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933" y="12038260"/>
            <a:ext cx="2722344" cy="19527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198965"/>
              </a:xfrm>
              <a:prstGeom prst="rect">
                <a:avLst/>
              </a:prstGeom>
              <a:blipFill>
                <a:blip r:embed="rId20"/>
                <a:stretch>
                  <a:fillRect l="-52941" r="-735294" b="-30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f(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blipFill>
                <a:blip r:embed="rId22"/>
                <a:stretch>
                  <a:fillRect r="-547" b="-24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302513"/>
            <a:ext cx="0" cy="14968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11120" y="12064026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65523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72228" y="9893915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228" y="9893915"/>
                <a:ext cx="1398351" cy="577081"/>
              </a:xfrm>
              <a:prstGeom prst="rect">
                <a:avLst/>
              </a:prstGeom>
              <a:blipFill>
                <a:blip r:embed="rId2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88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8833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blipFill>
                <a:blip r:embed="rId2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blipFill>
                <a:blip r:embed="rId2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  <a:blipFill>
                <a:blip r:embed="rId29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2230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C randomly selected to have a score closed to threshold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(D) are given have a lower score close to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223044"/>
              </a:xfrm>
              <a:prstGeom prst="rect">
                <a:avLst/>
              </a:prstGeom>
              <a:blipFill>
                <a:blip r:embed="rId30"/>
                <a:stretch>
                  <a:fillRect b="-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>
            <a:cxnSpLocks/>
          </p:cNvCxnSpPr>
          <p:nvPr/>
        </p:nvCxnSpPr>
        <p:spPr>
          <a:xfrm>
            <a:off x="9467896" y="9194641"/>
            <a:ext cx="933826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/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/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01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913</Words>
  <Application>Microsoft Office PowerPoint</Application>
  <PresentationFormat>Custom</PresentationFormat>
  <Paragraphs>182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Joseph Kearney</cp:lastModifiedBy>
  <cp:revision>24</cp:revision>
  <dcterms:created xsi:type="dcterms:W3CDTF">2019-05-24T14:37:14Z</dcterms:created>
  <dcterms:modified xsi:type="dcterms:W3CDTF">2019-06-24T11:45:11Z</dcterms:modified>
</cp:coreProperties>
</file>