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15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6145508" y="2788145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880891" y="2788145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8139684" y="2790591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4664156" y="2788145"/>
            <a:ext cx="1483286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848454" y="2789906"/>
            <a:ext cx="3849077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3178772" y="6664294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8129065" y="6672451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9405163" y="6667909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4700817" y="6664139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964311" y="4367533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8144178" y="9514424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1515251" y="9374424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271179" y="5518168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928858" y="3807537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858" y="3807537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6" b="-322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3276797" y="5585918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1707481" y="4629335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1491505" y="4307654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individual vote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505" y="4307654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500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3579067" y="4976811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1326461" y="8814089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9074170" y="8123615"/>
                <a:ext cx="1882054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⁡[#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70" y="8123615"/>
                <a:ext cx="188205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822781" y="4201334"/>
                <a:ext cx="206659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781" y="4201334"/>
                <a:ext cx="2066593" cy="307777"/>
              </a:xfrm>
              <a:prstGeom prst="rect">
                <a:avLst/>
              </a:prstGeom>
              <a:blipFill>
                <a:blip r:embed="rId5"/>
                <a:stretch>
                  <a:fillRect l="-606" t="-3846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6034788" y="6095836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849402" y="645395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2208457" y="2919321"/>
            <a:ext cx="95678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4692329" y="2894165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latin typeface="Montserrat" pitchFamily="2" charset="77"/>
                <a:ea typeface="Calibri" charset="0"/>
                <a:cs typeface="Calibri" charset="0"/>
              </a:rPr>
              <a:t>Synchronisation</a:t>
            </a:r>
            <a:endParaRPr lang="en-US" sz="1100" b="1" dirty="0">
              <a:latin typeface="Montserrat" pitchFamily="2" charset="77"/>
              <a:ea typeface="Calibri" charset="0"/>
              <a:cs typeface="Calibri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1565786" y="644990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804273" y="644733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1616953" y="6671884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6145260" y="6436291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5262" y="5410432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6145508" y="9514424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5252956" y="9514424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975387" y="4786911"/>
                <a:ext cx="2245726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ledger state update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𝐿𝑆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4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387" y="4786911"/>
                <a:ext cx="2245726" cy="755976"/>
              </a:xfrm>
              <a:prstGeom prst="rect">
                <a:avLst/>
              </a:prstGeom>
              <a:blipFill>
                <a:blip r:embed="rId6"/>
                <a:stretch>
                  <a:fillRect l="-559" t="-1639" b="-655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6528326" y="8169240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6000404" y="2788144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493286" y="2910399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8180948" y="3720979"/>
                <a:ext cx="2406963" cy="154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8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48" y="3720979"/>
                <a:ext cx="2406963" cy="1540806"/>
              </a:xfrm>
              <a:prstGeom prst="rect">
                <a:avLst/>
              </a:prstGeom>
              <a:blipFill>
                <a:blip r:embed="rId7"/>
                <a:stretch>
                  <a:fillRect l="-521" b="-24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973656" y="5451342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9166564" y="5256463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5000780" y="3826221"/>
                <a:ext cx="1628843" cy="281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||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780" y="3826221"/>
                <a:ext cx="1628843" cy="28187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6637487" y="4367725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70934" y="6172479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1072791" y="6827939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791" y="6827939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5518985" y="4797699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85" y="4797699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75" t="-2326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3208928" y="9524343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928" y="9524343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8750" r="-78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8646377" y="6871344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77" y="6871344"/>
                <a:ext cx="390720" cy="276999"/>
              </a:xfrm>
              <a:prstGeom prst="rect">
                <a:avLst/>
              </a:prstGeom>
              <a:blipFill>
                <a:blip r:embed="rId12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8148992" y="6860911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8501002" y="5585918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02" y="5585918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9252727" y="5075826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9503079" y="5902888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8145114" y="7697325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9344651" y="778212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51" y="7782125"/>
                <a:ext cx="390720" cy="276999"/>
              </a:xfrm>
              <a:prstGeom prst="rect">
                <a:avLst/>
              </a:prstGeom>
              <a:blipFill>
                <a:blip r:embed="rId14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0841483" y="7468174"/>
            <a:ext cx="3822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9022086" y="6135475"/>
            <a:ext cx="4135030" cy="26675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1522611" y="5604499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384260" y="753215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260" y="7532155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3034557" y="5726413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864289" y="6742946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2560505" y="6843511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3293129" y="6850276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129" y="6850276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9355" r="-1935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870984" y="6052496"/>
            <a:ext cx="471262" cy="74737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864392" y="8462169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895779" y="8493178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79" y="8493178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9355" r="-1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9165700" y="4139276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00" y="4139276"/>
                <a:ext cx="475515" cy="3250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9262792" y="3772246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981992" y="6051077"/>
            <a:ext cx="471262" cy="74737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C881ED-7526-E54B-9DC9-CA21358D32FE}"/>
              </a:ext>
            </a:extLst>
          </p:cNvPr>
          <p:cNvSpPr txBox="1"/>
          <p:nvPr/>
        </p:nvSpPr>
        <p:spPr>
          <a:xfrm>
            <a:off x="13390092" y="5597427"/>
            <a:ext cx="1575996" cy="52322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Collection of individual </a:t>
            </a:r>
            <a:r>
              <a:rPr lang="en-GB" sz="1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updates</a:t>
            </a:r>
            <a:endParaRPr lang="en-US" sz="1400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3464976" y="5422121"/>
            <a:ext cx="369741" cy="210193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/>
          <p:nvPr/>
        </p:nvCxnSpPr>
        <p:spPr>
          <a:xfrm flipV="1">
            <a:off x="13638879" y="6146368"/>
            <a:ext cx="0" cy="1702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882703" y="6769539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703" y="6769539"/>
                <a:ext cx="390720" cy="276999"/>
              </a:xfrm>
              <a:prstGeom prst="rect">
                <a:avLst/>
              </a:prstGeom>
              <a:blipFill>
                <a:blip r:embed="rId19"/>
                <a:stretch>
                  <a:fillRect l="-18750" r="-1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4697531" y="6776112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5106616" y="4531973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5736423" y="5329075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4664156" y="7171327"/>
            <a:ext cx="14811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5189204" y="7191207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89204" y="7191207"/>
                <a:ext cx="474123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841483" y="7119118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779891" y="7115144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891" y="7115144"/>
                <a:ext cx="390720" cy="276999"/>
              </a:xfrm>
              <a:prstGeom prst="rect">
                <a:avLst/>
              </a:prstGeom>
              <a:blipFill>
                <a:blip r:embed="rId21"/>
                <a:stretch>
                  <a:fillRect l="-19355" r="-1935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195</Words>
  <Application>Microsoft Macintosh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2</cp:revision>
  <dcterms:created xsi:type="dcterms:W3CDTF">2019-05-24T14:28:02Z</dcterms:created>
  <dcterms:modified xsi:type="dcterms:W3CDTF">2019-05-24T14:36:20Z</dcterms:modified>
</cp:coreProperties>
</file>