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15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10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4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263247" y="7840079"/>
            <a:ext cx="26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574959" cy="1318367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28478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821578" cy="1218215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4946128" y="9663076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2AA78-94EE-094E-8279-2B951C3D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8" t="1544" r="457" b="1718"/>
          <a:stretch/>
        </p:blipFill>
        <p:spPr>
          <a:xfrm>
            <a:off x="7186612" y="3514725"/>
            <a:ext cx="11029951" cy="70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778245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61222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4334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1891263" y="10043367"/>
            <a:ext cx="5023532" cy="24034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tx1">
              <a:alpha val="0"/>
            </a:schemeClr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1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188473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160055" y="1039784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782219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420977" y="10380905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rot="16200000" flipH="1">
            <a:off x="10759958" y="6400295"/>
            <a:ext cx="4512407" cy="277373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606034" cy="69345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0B82C5D-A6BF-46C0-B56A-13C8D5A6768E}"/>
              </a:ext>
            </a:extLst>
          </p:cNvPr>
          <p:cNvSpPr/>
          <p:nvPr/>
        </p:nvSpPr>
        <p:spPr>
          <a:xfrm>
            <a:off x="15376577" y="2767364"/>
            <a:ext cx="1641723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85EDE9-0006-40B6-AD75-22420FFC1523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109776-CB20-4D9C-BAFF-F9DA3E0CEB71}"/>
              </a:ext>
            </a:extLst>
          </p:cNvPr>
          <p:cNvSpPr/>
          <p:nvPr/>
        </p:nvSpPr>
        <p:spPr>
          <a:xfrm>
            <a:off x="9751565" y="2769125"/>
            <a:ext cx="2030649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45043-9E28-4D9D-B7E9-AF0CD599222E}"/>
              </a:ext>
            </a:extLst>
          </p:cNvPr>
          <p:cNvSpPr/>
          <p:nvPr/>
        </p:nvSpPr>
        <p:spPr>
          <a:xfrm>
            <a:off x="7376183" y="2769810"/>
            <a:ext cx="2376685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outerShdw blurRad="50800" dist="50800" dir="5400000" algn="ctr" rotWithShape="0">
            <a:schemeClr val="tx1"/>
          </a:outerShdw>
        </a:effectLst>
      </a:spPr>
      <a:bodyPr rtlCol="0" anchor="ctr"/>
      <a:lstStyle>
        <a:defPPr algn="ctr">
          <a:defRPr dirty="0">
            <a:latin typeface="Calibri" charset="0"/>
            <a:ea typeface="Calibri" charset="0"/>
            <a:cs typeface="Calibr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1011</Words>
  <Application>Microsoft Macintosh PowerPoint</Application>
  <PresentationFormat>Custom</PresentationFormat>
  <Paragraphs>258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31</cp:revision>
  <dcterms:created xsi:type="dcterms:W3CDTF">2019-05-24T14:28:02Z</dcterms:created>
  <dcterms:modified xsi:type="dcterms:W3CDTF">2019-06-19T14:23:23Z</dcterms:modified>
</cp:coreProperties>
</file>