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83" d="100"/>
          <a:sy n="83" d="100"/>
        </p:scale>
        <p:origin x="-2056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19984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882054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⁡[#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882054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0" y="4180553"/>
                <a:ext cx="2066593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0" y="4180553"/>
                <a:ext cx="2066593" cy="307777"/>
              </a:xfrm>
              <a:prstGeom prst="rect">
                <a:avLst/>
              </a:prstGeom>
              <a:blipFill>
                <a:blip r:embed="rId5"/>
                <a:stretch>
                  <a:fillRect l="-1220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6" y="4800420"/>
                <a:ext cx="2245726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𝐿𝑆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14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6" y="4800420"/>
                <a:ext cx="2245726" cy="755976"/>
              </a:xfrm>
              <a:prstGeom prst="rect">
                <a:avLst/>
              </a:prstGeom>
              <a:blipFill>
                <a:blip r:embed="rId6"/>
                <a:stretch>
                  <a:fillRect l="-559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12017" y="3700198"/>
                <a:ext cx="2406963" cy="154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sz="8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017" y="3700198"/>
                <a:ext cx="2406963" cy="1540806"/>
              </a:xfrm>
              <a:prstGeom prst="rect">
                <a:avLst/>
              </a:prstGeom>
              <a:blipFill>
                <a:blip r:embed="rId7"/>
                <a:stretch>
                  <a:fillRect l="-524" b="-1613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2" y="3781319"/>
                <a:ext cx="1628843" cy="2818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||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2" y="3781319"/>
                <a:ext cx="1628843" cy="281879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97816" y="6084860"/>
            <a:ext cx="4137322" cy="32412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13061" y="6030296"/>
            <a:ext cx="471262" cy="74737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C881ED-7526-E54B-9DC9-CA21358D32FE}"/>
              </a:ext>
            </a:extLst>
          </p:cNvPr>
          <p:cNvSpPr txBox="1"/>
          <p:nvPr/>
        </p:nvSpPr>
        <p:spPr>
          <a:xfrm>
            <a:off x="12575541" y="5725592"/>
            <a:ext cx="1418353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Votes collection</a:t>
            </a:r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802578" y="6044799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1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1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stCxn id="146" idx="1"/>
          </p:cNvCxnSpPr>
          <p:nvPr/>
        </p:nvCxnSpPr>
        <p:spPr>
          <a:xfrm flipV="1">
            <a:off x="10448693" y="4178261"/>
            <a:ext cx="0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6603D2-25A6-AE4F-83BB-BAB44B504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7" t="1422" r="546" b="1211"/>
          <a:stretch/>
        </p:blipFill>
        <p:spPr>
          <a:xfrm>
            <a:off x="6757261" y="3549112"/>
            <a:ext cx="11406754" cy="69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191</Words>
  <Application>Microsoft Macintosh PowerPoint</Application>
  <PresentationFormat>Custom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6</cp:revision>
  <dcterms:created xsi:type="dcterms:W3CDTF">2019-05-24T14:28:02Z</dcterms:created>
  <dcterms:modified xsi:type="dcterms:W3CDTF">2019-06-04T09:58:42Z</dcterms:modified>
</cp:coreProperties>
</file>