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9897725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33" d="100"/>
          <a:sy n="33" d="100"/>
        </p:scale>
        <p:origin x="811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330" y="2300585"/>
            <a:ext cx="16913066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216" y="7383344"/>
            <a:ext cx="14923294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39311" y="748422"/>
            <a:ext cx="42904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7970" y="748422"/>
            <a:ext cx="12622619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6" y="3504570"/>
            <a:ext cx="17161788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606" y="9407340"/>
            <a:ext cx="17161788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969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3223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748425"/>
            <a:ext cx="171617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562" y="3445995"/>
            <a:ext cx="8417669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62" y="5134824"/>
            <a:ext cx="8417669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73224" y="3445995"/>
            <a:ext cx="845912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73224" y="5134824"/>
            <a:ext cx="8459125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25" y="2023996"/>
            <a:ext cx="10073223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9125" y="2023996"/>
            <a:ext cx="10073223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969" y="748425"/>
            <a:ext cx="171617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69" y="3742109"/>
            <a:ext cx="171617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7969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122" y="13029050"/>
            <a:ext cx="671548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52768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4.png"/><Relationship Id="rId21" Type="http://schemas.openxmlformats.org/officeDocument/2006/relationships/image" Target="../media/image48.png"/><Relationship Id="rId7" Type="http://schemas.openxmlformats.org/officeDocument/2006/relationships/image" Target="../media/image38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24" Type="http://schemas.openxmlformats.org/officeDocument/2006/relationships/image" Target="../media/image5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26" Type="http://schemas.openxmlformats.org/officeDocument/2006/relationships/image" Target="../media/image60.png"/><Relationship Id="rId13" Type="http://schemas.openxmlformats.org/officeDocument/2006/relationships/image" Target="../media/image40.png"/><Relationship Id="rId3" Type="http://schemas.openxmlformats.org/officeDocument/2006/relationships/image" Target="../media/image57.png"/><Relationship Id="rId21" Type="http://schemas.openxmlformats.org/officeDocument/2006/relationships/image" Target="../media/image580.png"/><Relationship Id="rId12" Type="http://schemas.openxmlformats.org/officeDocument/2006/relationships/image" Target="../media/image39.png"/><Relationship Id="rId25" Type="http://schemas.openxmlformats.org/officeDocument/2006/relationships/image" Target="../media/image52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32" Type="http://schemas.openxmlformats.org/officeDocument/2006/relationships/image" Target="../media/image54.png"/><Relationship Id="rId15" Type="http://schemas.openxmlformats.org/officeDocument/2006/relationships/image" Target="../media/image42.png"/><Relationship Id="rId28" Type="http://schemas.openxmlformats.org/officeDocument/2006/relationships/image" Target="../media/image610.png"/><Relationship Id="rId19" Type="http://schemas.openxmlformats.org/officeDocument/2006/relationships/image" Target="../media/image46.png"/><Relationship Id="rId31" Type="http://schemas.openxmlformats.org/officeDocument/2006/relationships/image" Target="../media/image63.png"/><Relationship Id="rId4" Type="http://schemas.openxmlformats.org/officeDocument/2006/relationships/image" Target="../media/image58.png"/><Relationship Id="rId14" Type="http://schemas.openxmlformats.org/officeDocument/2006/relationships/image" Target="../media/image41.png"/><Relationship Id="rId22" Type="http://schemas.openxmlformats.org/officeDocument/2006/relationships/image" Target="../media/image59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26" Type="http://schemas.openxmlformats.org/officeDocument/2006/relationships/image" Target="../media/image60.png"/><Relationship Id="rId13" Type="http://schemas.openxmlformats.org/officeDocument/2006/relationships/image" Target="../media/image40.png"/><Relationship Id="rId3" Type="http://schemas.openxmlformats.org/officeDocument/2006/relationships/image" Target="../media/image57.png"/><Relationship Id="rId21" Type="http://schemas.openxmlformats.org/officeDocument/2006/relationships/image" Target="../media/image580.png"/><Relationship Id="rId12" Type="http://schemas.openxmlformats.org/officeDocument/2006/relationships/image" Target="../media/image39.png"/><Relationship Id="rId25" Type="http://schemas.openxmlformats.org/officeDocument/2006/relationships/image" Target="../media/image52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32" Type="http://schemas.openxmlformats.org/officeDocument/2006/relationships/image" Target="../media/image54.png"/><Relationship Id="rId15" Type="http://schemas.openxmlformats.org/officeDocument/2006/relationships/image" Target="../media/image42.png"/><Relationship Id="rId28" Type="http://schemas.openxmlformats.org/officeDocument/2006/relationships/image" Target="../media/image64.png"/><Relationship Id="rId19" Type="http://schemas.openxmlformats.org/officeDocument/2006/relationships/image" Target="../media/image46.png"/><Relationship Id="rId31" Type="http://schemas.openxmlformats.org/officeDocument/2006/relationships/image" Target="../media/image63.png"/><Relationship Id="rId4" Type="http://schemas.openxmlformats.org/officeDocument/2006/relationships/image" Target="../media/image58.png"/><Relationship Id="rId14" Type="http://schemas.openxmlformats.org/officeDocument/2006/relationships/image" Target="../media/image41.png"/><Relationship Id="rId22" Type="http://schemas.openxmlformats.org/officeDocument/2006/relationships/image" Target="../media/image59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blipFill>
                <a:blip r:embed="rId5"/>
                <a:stretch>
                  <a:fillRect l="-1449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307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Partitions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68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Partitions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rgbClr val="D4EAF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rgbClr val="C0FAFB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rgbClr val="9AE5F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rgbClr val="7CD2E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rgbClr val="203D56">
              <a:alpha val="5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574959" cy="1318367"/>
          </a:xfrm>
          <a:prstGeom prst="can">
            <a:avLst/>
          </a:prstGeom>
          <a:solidFill>
            <a:srgbClr val="7CD2E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9D01A35-6DCC-724A-8115-606FF289F24D}"/>
              </a:ext>
            </a:extLst>
          </p:cNvPr>
          <p:cNvSpPr/>
          <p:nvPr/>
        </p:nvSpPr>
        <p:spPr>
          <a:xfrm>
            <a:off x="4497043" y="10293065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EEE9E3A-734C-A345-B744-0EC2F8291134}"/>
              </a:ext>
            </a:extLst>
          </p:cNvPr>
          <p:cNvSpPr/>
          <p:nvPr/>
        </p:nvSpPr>
        <p:spPr>
          <a:xfrm>
            <a:off x="4507737" y="10803290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CCF4AE47-63B6-9F43-8880-1C61AA915DAA}"/>
              </a:ext>
            </a:extLst>
          </p:cNvPr>
          <p:cNvSpPr/>
          <p:nvPr/>
        </p:nvSpPr>
        <p:spPr>
          <a:xfrm>
            <a:off x="4511557" y="11332084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4D9A47B-2FC9-B241-918F-2ABF6F7E472C}"/>
              </a:ext>
            </a:extLst>
          </p:cNvPr>
          <p:cNvSpPr/>
          <p:nvPr/>
        </p:nvSpPr>
        <p:spPr>
          <a:xfrm>
            <a:off x="4511556" y="11899157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F8500-2714-0B4A-A69F-F2F59A267852}"/>
              </a:ext>
            </a:extLst>
          </p:cNvPr>
          <p:cNvCxnSpPr/>
          <p:nvPr/>
        </p:nvCxnSpPr>
        <p:spPr>
          <a:xfrm>
            <a:off x="4989814" y="1178428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363314-A722-A14F-9821-294B6B2498F6}"/>
              </a:ext>
            </a:extLst>
          </p:cNvPr>
          <p:cNvCxnSpPr/>
          <p:nvPr/>
        </p:nvCxnSpPr>
        <p:spPr>
          <a:xfrm>
            <a:off x="4982559" y="1125451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4E8D1-FB2D-2241-BA04-003FDE2A5431}"/>
              </a:ext>
            </a:extLst>
          </p:cNvPr>
          <p:cNvCxnSpPr/>
          <p:nvPr/>
        </p:nvCxnSpPr>
        <p:spPr>
          <a:xfrm>
            <a:off x="4975302" y="10739253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0F60C2EF-6820-754A-AEF1-3FC10845B873}"/>
              </a:ext>
            </a:extLst>
          </p:cNvPr>
          <p:cNvSpPr/>
          <p:nvPr/>
        </p:nvSpPr>
        <p:spPr>
          <a:xfrm>
            <a:off x="5872303" y="10285801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106DE55-A2B9-CF49-8759-352A215C6932}"/>
              </a:ext>
            </a:extLst>
          </p:cNvPr>
          <p:cNvSpPr/>
          <p:nvPr/>
        </p:nvSpPr>
        <p:spPr>
          <a:xfrm>
            <a:off x="5882997" y="10796026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493D45E1-0DDF-614A-B470-1DFA2C71EB2C}"/>
              </a:ext>
            </a:extLst>
          </p:cNvPr>
          <p:cNvSpPr/>
          <p:nvPr/>
        </p:nvSpPr>
        <p:spPr>
          <a:xfrm>
            <a:off x="5886817" y="11324820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DA886DE-AC35-9E49-B3EC-390C451A2688}"/>
              </a:ext>
            </a:extLst>
          </p:cNvPr>
          <p:cNvSpPr/>
          <p:nvPr/>
        </p:nvSpPr>
        <p:spPr>
          <a:xfrm>
            <a:off x="5886816" y="11891893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0702C-AB0B-6D44-AE3D-EF159356E592}"/>
              </a:ext>
            </a:extLst>
          </p:cNvPr>
          <p:cNvCxnSpPr/>
          <p:nvPr/>
        </p:nvCxnSpPr>
        <p:spPr>
          <a:xfrm>
            <a:off x="6365074" y="1177701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EC91-6CC5-314E-B97D-6BECD23DB020}"/>
              </a:ext>
            </a:extLst>
          </p:cNvPr>
          <p:cNvCxnSpPr/>
          <p:nvPr/>
        </p:nvCxnSpPr>
        <p:spPr>
          <a:xfrm>
            <a:off x="6357819" y="1124724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5F2631-1A98-6F4B-93AA-5955297F63F4}"/>
              </a:ext>
            </a:extLst>
          </p:cNvPr>
          <p:cNvCxnSpPr/>
          <p:nvPr/>
        </p:nvCxnSpPr>
        <p:spPr>
          <a:xfrm>
            <a:off x="6350562" y="10731989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284787" cy="1751938"/>
          </a:xfrm>
          <a:prstGeom prst="can">
            <a:avLst/>
          </a:prstGeom>
          <a:solidFill>
            <a:srgbClr val="F8BB5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solidFill>
            <a:srgbClr val="C7415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solidFill>
            <a:srgbClr val="E3A0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821578" cy="1218215"/>
          </a:xfrm>
          <a:prstGeom prst="can">
            <a:avLst/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>
              <a:alpha val="54902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Partition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>
            <a:extLst>
              <a:ext uri="{FF2B5EF4-FFF2-40B4-BE49-F238E27FC236}">
                <a16:creationId xmlns:a16="http://schemas.microsoft.com/office/drawing/2014/main" id="{FE8F7557-245B-2A43-93FD-40772C3B1131}"/>
              </a:ext>
            </a:extLst>
          </p:cNvPr>
          <p:cNvSpPr/>
          <p:nvPr/>
        </p:nvSpPr>
        <p:spPr>
          <a:xfrm>
            <a:off x="9049871" y="10291321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801D4970-E3CE-3E43-9F09-F21FB8B50AAA}"/>
              </a:ext>
            </a:extLst>
          </p:cNvPr>
          <p:cNvSpPr/>
          <p:nvPr/>
        </p:nvSpPr>
        <p:spPr>
          <a:xfrm>
            <a:off x="9060565" y="10801546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C7FCAD3E-2EF3-DA43-91AC-14FF8DA363E8}"/>
              </a:ext>
            </a:extLst>
          </p:cNvPr>
          <p:cNvSpPr/>
          <p:nvPr/>
        </p:nvSpPr>
        <p:spPr>
          <a:xfrm>
            <a:off x="9064385" y="11330340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4D552B30-CD73-8740-8370-45551879FEA8}"/>
              </a:ext>
            </a:extLst>
          </p:cNvPr>
          <p:cNvSpPr/>
          <p:nvPr/>
        </p:nvSpPr>
        <p:spPr>
          <a:xfrm>
            <a:off x="9064384" y="11897413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454E24-3375-8F4D-A65D-E02551804C8E}"/>
              </a:ext>
            </a:extLst>
          </p:cNvPr>
          <p:cNvCxnSpPr/>
          <p:nvPr/>
        </p:nvCxnSpPr>
        <p:spPr>
          <a:xfrm>
            <a:off x="9542642" y="1178253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80C8E-8BA9-AA4A-87E5-6875FEAC4E15}"/>
              </a:ext>
            </a:extLst>
          </p:cNvPr>
          <p:cNvCxnSpPr/>
          <p:nvPr/>
        </p:nvCxnSpPr>
        <p:spPr>
          <a:xfrm>
            <a:off x="9535387" y="1125276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EBD63F-2B55-DC49-80B5-10A027E94E76}"/>
              </a:ext>
            </a:extLst>
          </p:cNvPr>
          <p:cNvCxnSpPr/>
          <p:nvPr/>
        </p:nvCxnSpPr>
        <p:spPr>
          <a:xfrm>
            <a:off x="9528130" y="10737509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n 83">
            <a:extLst>
              <a:ext uri="{FF2B5EF4-FFF2-40B4-BE49-F238E27FC236}">
                <a16:creationId xmlns:a16="http://schemas.microsoft.com/office/drawing/2014/main" id="{A28C5E16-7069-954E-AF4E-DBA686CF504A}"/>
              </a:ext>
            </a:extLst>
          </p:cNvPr>
          <p:cNvSpPr/>
          <p:nvPr/>
        </p:nvSpPr>
        <p:spPr>
          <a:xfrm>
            <a:off x="10425131" y="10284057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6F2BB2C2-A332-5046-AAAF-1F2B8A181CD8}"/>
              </a:ext>
            </a:extLst>
          </p:cNvPr>
          <p:cNvSpPr/>
          <p:nvPr/>
        </p:nvSpPr>
        <p:spPr>
          <a:xfrm>
            <a:off x="10435825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8464B31-5761-2D4B-8353-F704AAAC8DD5}"/>
              </a:ext>
            </a:extLst>
          </p:cNvPr>
          <p:cNvSpPr/>
          <p:nvPr/>
        </p:nvSpPr>
        <p:spPr>
          <a:xfrm>
            <a:off x="10439645" y="11323076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23352B28-0FDE-A94F-8A31-127CE124F619}"/>
              </a:ext>
            </a:extLst>
          </p:cNvPr>
          <p:cNvSpPr/>
          <p:nvPr/>
        </p:nvSpPr>
        <p:spPr>
          <a:xfrm>
            <a:off x="10439644" y="11890149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BF626-BF71-7D4A-A3B3-8B18AD36248E}"/>
              </a:ext>
            </a:extLst>
          </p:cNvPr>
          <p:cNvCxnSpPr/>
          <p:nvPr/>
        </p:nvCxnSpPr>
        <p:spPr>
          <a:xfrm>
            <a:off x="10917902" y="1177527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DB8881-CE20-1A4A-A5DB-E93BF2D75F89}"/>
              </a:ext>
            </a:extLst>
          </p:cNvPr>
          <p:cNvCxnSpPr/>
          <p:nvPr/>
        </p:nvCxnSpPr>
        <p:spPr>
          <a:xfrm>
            <a:off x="10910647" y="1124550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D8B19-55C6-7D4D-B20B-07D6C8F16DD7}"/>
              </a:ext>
            </a:extLst>
          </p:cNvPr>
          <p:cNvCxnSpPr/>
          <p:nvPr/>
        </p:nvCxnSpPr>
        <p:spPr>
          <a:xfrm>
            <a:off x="10903390" y="10730245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231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4" y="2769810"/>
            <a:ext cx="2389546" cy="7118578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9405475" y="2769125"/>
            <a:ext cx="2399073" cy="7118572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2" y="5905900"/>
            <a:ext cx="105599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9964007" y="2899020"/>
            <a:ext cx="134177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57705" y="2893987"/>
            <a:ext cx="143966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06044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5"/>
                <a:stretch>
                  <a:fillRect l="-524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63363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983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0749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blipFill>
                <a:blip r:embed="rId17"/>
                <a:stretch>
                  <a:fillRect l="-15625" r="-84375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2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26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27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28"/>
                <a:stretch>
                  <a:fillRect b="-6897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endCxn id="102" idx="1"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5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pattFill prst="pct9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pattFill prst="pct40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pattFill prst="trellis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pattFill prst="smChe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42AA78-94EE-094E-8279-2B951C3D1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8" t="1544" r="457" b="1718"/>
          <a:stretch/>
        </p:blipFill>
        <p:spPr>
          <a:xfrm>
            <a:off x="7186612" y="3514725"/>
            <a:ext cx="11029951" cy="70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3FD82D-DCDF-4D3B-ACF7-93DAA3ADFB6F}"/>
              </a:ext>
            </a:extLst>
          </p:cNvPr>
          <p:cNvCxnSpPr/>
          <p:nvPr/>
        </p:nvCxnSpPr>
        <p:spPr>
          <a:xfrm>
            <a:off x="11778245" y="2727370"/>
            <a:ext cx="37535" cy="7256947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1" y="5905900"/>
            <a:ext cx="119741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A 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079757" y="2899020"/>
            <a:ext cx="1341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22980" y="2893987"/>
            <a:ext cx="143966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86102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9453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72888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 flipV="1">
            <a:off x="9770875" y="6798365"/>
            <a:ext cx="1025980" cy="6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863687" y="6807158"/>
            <a:ext cx="1316674" cy="3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81178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2"/>
                <a:stretch>
                  <a:fillRect b="-576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139CDC8-C039-4CEC-B1AE-85348D8BA782}"/>
              </a:ext>
            </a:extLst>
          </p:cNvPr>
          <p:cNvCxnSpPr>
            <a:cxnSpLocks/>
          </p:cNvCxnSpPr>
          <p:nvPr/>
        </p:nvCxnSpPr>
        <p:spPr>
          <a:xfrm>
            <a:off x="9752868" y="2804101"/>
            <a:ext cx="9435" cy="714808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34E46F-CE67-43B1-80BB-A3570EB8410E}"/>
              </a:ext>
            </a:extLst>
          </p:cNvPr>
          <p:cNvCxnSpPr>
            <a:cxnSpLocks/>
          </p:cNvCxnSpPr>
          <p:nvPr/>
        </p:nvCxnSpPr>
        <p:spPr>
          <a:xfrm>
            <a:off x="7361222" y="2764877"/>
            <a:ext cx="18062" cy="7121033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6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Hash of ledger state update computed.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blipFill>
                <a:blip r:embed="rId27"/>
                <a:stretch>
                  <a:fillRect l="-562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blipFill>
                <a:blip r:embed="rId28"/>
                <a:stretch>
                  <a:fillRect l="-9910" r="-9009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D2DD3EC-2679-4FF4-A82D-7A2B62912186}"/>
              </a:ext>
            </a:extLst>
          </p:cNvPr>
          <p:cNvCxnSpPr>
            <a:cxnSpLocks/>
          </p:cNvCxnSpPr>
          <p:nvPr/>
        </p:nvCxnSpPr>
        <p:spPr>
          <a:xfrm>
            <a:off x="13732026" y="2781801"/>
            <a:ext cx="71371" cy="710410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9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30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7F96074-4B9E-441F-A7B7-B1DDC3B57234}"/>
              </a:ext>
            </a:extLst>
          </p:cNvPr>
          <p:cNvCxnSpPr>
            <a:cxnSpLocks/>
          </p:cNvCxnSpPr>
          <p:nvPr/>
        </p:nvCxnSpPr>
        <p:spPr>
          <a:xfrm>
            <a:off x="15343345" y="2771251"/>
            <a:ext cx="50469" cy="711465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32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1891263" y="10043367"/>
            <a:ext cx="5023532" cy="24034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tx1">
              <a:alpha val="0"/>
            </a:schemeClr>
          </a:solidFill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306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Partitions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61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Partitions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188473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160055" y="10397846"/>
            <a:ext cx="1345144" cy="17933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782219" y="10387973"/>
            <a:ext cx="1345144" cy="17933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420977" y="10380905"/>
            <a:ext cx="1345144" cy="181801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559437" y="4007703"/>
            <a:ext cx="1857864" cy="1355048"/>
          </a:xfrm>
          <a:prstGeom prst="can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Partition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rot="16200000" flipH="1">
            <a:off x="10759958" y="6400295"/>
            <a:ext cx="4512407" cy="2773736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606034" cy="69345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3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blipFill>
                <a:blip r:embed="rId5"/>
                <a:stretch>
                  <a:fillRect l="-1449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0B82C5D-A6BF-46C0-B56A-13C8D5A6768E}"/>
              </a:ext>
            </a:extLst>
          </p:cNvPr>
          <p:cNvSpPr/>
          <p:nvPr/>
        </p:nvSpPr>
        <p:spPr>
          <a:xfrm>
            <a:off x="15376577" y="2767364"/>
            <a:ext cx="1641723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85EDE9-0006-40B6-AD75-22420FFC1523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109776-CB20-4D9C-BAFF-F9DA3E0CEB71}"/>
              </a:ext>
            </a:extLst>
          </p:cNvPr>
          <p:cNvSpPr/>
          <p:nvPr/>
        </p:nvSpPr>
        <p:spPr>
          <a:xfrm>
            <a:off x="9751565" y="2769125"/>
            <a:ext cx="2030649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945043-9E28-4D9D-B7E9-AF0CD599222E}"/>
              </a:ext>
            </a:extLst>
          </p:cNvPr>
          <p:cNvSpPr/>
          <p:nvPr/>
        </p:nvSpPr>
        <p:spPr>
          <a:xfrm>
            <a:off x="7376183" y="2769810"/>
            <a:ext cx="2376685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1" y="5905900"/>
            <a:ext cx="119741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A 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079757" y="2899020"/>
            <a:ext cx="1341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22980" y="2893987"/>
            <a:ext cx="143966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86102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9453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72888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 flipV="1">
            <a:off x="9770875" y="6798365"/>
            <a:ext cx="1025980" cy="6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863687" y="6807158"/>
            <a:ext cx="1316674" cy="3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81178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2"/>
                <a:stretch>
                  <a:fillRect b="-576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6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Hash of ledger state update computed.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blipFill>
                <a:blip r:embed="rId27"/>
                <a:stretch>
                  <a:fillRect l="-562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blipFill>
                <a:blip r:embed="rId28"/>
                <a:stretch>
                  <a:fillRect l="-9910" r="-9009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9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30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32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  <a:effectLst>
          <a:outerShdw blurRad="50800" dist="50800" dir="5400000" algn="ctr" rotWithShape="0">
            <a:schemeClr val="tx1"/>
          </a:outerShdw>
        </a:effectLst>
      </a:spPr>
      <a:bodyPr rtlCol="0" anchor="ctr"/>
      <a:lstStyle>
        <a:defPPr algn="ctr">
          <a:defRPr dirty="0">
            <a:latin typeface="Calibri" charset="0"/>
            <a:ea typeface="Calibri" charset="0"/>
            <a:cs typeface="Calibri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1011</Words>
  <Application>Microsoft Office PowerPoint</Application>
  <PresentationFormat>Custom</PresentationFormat>
  <Paragraphs>258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American Typewriter</vt:lpstr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Joseph Kearney</cp:lastModifiedBy>
  <cp:revision>29</cp:revision>
  <dcterms:created xsi:type="dcterms:W3CDTF">2019-05-24T14:28:02Z</dcterms:created>
  <dcterms:modified xsi:type="dcterms:W3CDTF">2019-06-18T16:04:21Z</dcterms:modified>
</cp:coreProperties>
</file>