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2993350" cy="17657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50" d="100"/>
          <a:sy n="50" d="100"/>
        </p:scale>
        <p:origin x="17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4501" y="2889825"/>
            <a:ext cx="19544348" cy="6147517"/>
          </a:xfrm>
        </p:spPr>
        <p:txBody>
          <a:bodyPr anchor="b"/>
          <a:lstStyle>
            <a:lvl1pPr algn="ctr">
              <a:defRPr sz="150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4169" y="9274414"/>
            <a:ext cx="17245013" cy="4263204"/>
          </a:xfrm>
        </p:spPr>
        <p:txBody>
          <a:bodyPr/>
          <a:lstStyle>
            <a:lvl1pPr marL="0" indent="0" algn="ctr">
              <a:buNone/>
              <a:defRPr sz="6035"/>
            </a:lvl1pPr>
            <a:lvl2pPr marL="1149675" indent="0" algn="ctr">
              <a:buNone/>
              <a:defRPr sz="5029"/>
            </a:lvl2pPr>
            <a:lvl3pPr marL="2299350" indent="0" algn="ctr">
              <a:buNone/>
              <a:defRPr sz="4526"/>
            </a:lvl3pPr>
            <a:lvl4pPr marL="3449025" indent="0" algn="ctr">
              <a:buNone/>
              <a:defRPr sz="4023"/>
            </a:lvl4pPr>
            <a:lvl5pPr marL="4598700" indent="0" algn="ctr">
              <a:buNone/>
              <a:defRPr sz="4023"/>
            </a:lvl5pPr>
            <a:lvl6pPr marL="5748376" indent="0" algn="ctr">
              <a:buNone/>
              <a:defRPr sz="4023"/>
            </a:lvl6pPr>
            <a:lvl7pPr marL="6898051" indent="0" algn="ctr">
              <a:buNone/>
              <a:defRPr sz="4023"/>
            </a:lvl7pPr>
            <a:lvl8pPr marL="8047726" indent="0" algn="ctr">
              <a:buNone/>
              <a:defRPr sz="4023"/>
            </a:lvl8pPr>
            <a:lvl9pPr marL="9197401" indent="0" algn="ctr">
              <a:buNone/>
              <a:defRPr sz="40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7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9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54617" y="940112"/>
            <a:ext cx="4957941" cy="149641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0794" y="940112"/>
            <a:ext cx="14586406" cy="149641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8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2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819" y="4402183"/>
            <a:ext cx="19831764" cy="7345138"/>
          </a:xfrm>
        </p:spPr>
        <p:txBody>
          <a:bodyPr anchor="b"/>
          <a:lstStyle>
            <a:lvl1pPr>
              <a:defRPr sz="150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8819" y="11816809"/>
            <a:ext cx="19831764" cy="3862634"/>
          </a:xfrm>
        </p:spPr>
        <p:txBody>
          <a:bodyPr/>
          <a:lstStyle>
            <a:lvl1pPr marL="0" indent="0">
              <a:buNone/>
              <a:defRPr sz="6035">
                <a:solidFill>
                  <a:schemeClr val="tx1"/>
                </a:solidFill>
              </a:defRPr>
            </a:lvl1pPr>
            <a:lvl2pPr marL="1149675" indent="0">
              <a:buNone/>
              <a:defRPr sz="5029">
                <a:solidFill>
                  <a:schemeClr val="tx1">
                    <a:tint val="75000"/>
                  </a:schemeClr>
                </a:solidFill>
              </a:defRPr>
            </a:lvl2pPr>
            <a:lvl3pPr marL="2299350" indent="0">
              <a:buNone/>
              <a:defRPr sz="4526">
                <a:solidFill>
                  <a:schemeClr val="tx1">
                    <a:tint val="75000"/>
                  </a:schemeClr>
                </a:solidFill>
              </a:defRPr>
            </a:lvl3pPr>
            <a:lvl4pPr marL="3449025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4pPr>
            <a:lvl5pPr marL="4598700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5pPr>
            <a:lvl6pPr marL="5748376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6pPr>
            <a:lvl7pPr marL="6898051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7pPr>
            <a:lvl8pPr marL="8047726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8pPr>
            <a:lvl9pPr marL="9197401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1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0793" y="4700562"/>
            <a:ext cx="9772174" cy="11203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40383" y="4700562"/>
            <a:ext cx="9772174" cy="11203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0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788" y="940116"/>
            <a:ext cx="19831764" cy="3413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790" y="4328606"/>
            <a:ext cx="9727263" cy="2121383"/>
          </a:xfrm>
        </p:spPr>
        <p:txBody>
          <a:bodyPr anchor="b"/>
          <a:lstStyle>
            <a:lvl1pPr marL="0" indent="0">
              <a:buNone/>
              <a:defRPr sz="6035" b="1"/>
            </a:lvl1pPr>
            <a:lvl2pPr marL="1149675" indent="0">
              <a:buNone/>
              <a:defRPr sz="5029" b="1"/>
            </a:lvl2pPr>
            <a:lvl3pPr marL="2299350" indent="0">
              <a:buNone/>
              <a:defRPr sz="4526" b="1"/>
            </a:lvl3pPr>
            <a:lvl4pPr marL="3449025" indent="0">
              <a:buNone/>
              <a:defRPr sz="4023" b="1"/>
            </a:lvl4pPr>
            <a:lvl5pPr marL="4598700" indent="0">
              <a:buNone/>
              <a:defRPr sz="4023" b="1"/>
            </a:lvl5pPr>
            <a:lvl6pPr marL="5748376" indent="0">
              <a:buNone/>
              <a:defRPr sz="4023" b="1"/>
            </a:lvl6pPr>
            <a:lvl7pPr marL="6898051" indent="0">
              <a:buNone/>
              <a:defRPr sz="4023" b="1"/>
            </a:lvl7pPr>
            <a:lvl8pPr marL="8047726" indent="0">
              <a:buNone/>
              <a:defRPr sz="4023" b="1"/>
            </a:lvl8pPr>
            <a:lvl9pPr marL="9197401" indent="0">
              <a:buNone/>
              <a:defRPr sz="40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790" y="6449989"/>
            <a:ext cx="9727263" cy="9486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40385" y="4328606"/>
            <a:ext cx="9775169" cy="2121383"/>
          </a:xfrm>
        </p:spPr>
        <p:txBody>
          <a:bodyPr anchor="b"/>
          <a:lstStyle>
            <a:lvl1pPr marL="0" indent="0">
              <a:buNone/>
              <a:defRPr sz="6035" b="1"/>
            </a:lvl1pPr>
            <a:lvl2pPr marL="1149675" indent="0">
              <a:buNone/>
              <a:defRPr sz="5029" b="1"/>
            </a:lvl2pPr>
            <a:lvl3pPr marL="2299350" indent="0">
              <a:buNone/>
              <a:defRPr sz="4526" b="1"/>
            </a:lvl3pPr>
            <a:lvl4pPr marL="3449025" indent="0">
              <a:buNone/>
              <a:defRPr sz="4023" b="1"/>
            </a:lvl4pPr>
            <a:lvl5pPr marL="4598700" indent="0">
              <a:buNone/>
              <a:defRPr sz="4023" b="1"/>
            </a:lvl5pPr>
            <a:lvl6pPr marL="5748376" indent="0">
              <a:buNone/>
              <a:defRPr sz="4023" b="1"/>
            </a:lvl6pPr>
            <a:lvl7pPr marL="6898051" indent="0">
              <a:buNone/>
              <a:defRPr sz="4023" b="1"/>
            </a:lvl7pPr>
            <a:lvl8pPr marL="8047726" indent="0">
              <a:buNone/>
              <a:defRPr sz="4023" b="1"/>
            </a:lvl8pPr>
            <a:lvl9pPr marL="9197401" indent="0">
              <a:buNone/>
              <a:defRPr sz="40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40385" y="6449989"/>
            <a:ext cx="9775169" cy="9486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4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9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5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788" y="1177184"/>
            <a:ext cx="7415954" cy="4120145"/>
          </a:xfrm>
        </p:spPr>
        <p:txBody>
          <a:bodyPr anchor="b"/>
          <a:lstStyle>
            <a:lvl1pPr>
              <a:defRPr sz="8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5169" y="2542395"/>
            <a:ext cx="11640383" cy="12548457"/>
          </a:xfrm>
        </p:spPr>
        <p:txBody>
          <a:bodyPr/>
          <a:lstStyle>
            <a:lvl1pPr>
              <a:defRPr sz="8047"/>
            </a:lvl1pPr>
            <a:lvl2pPr>
              <a:defRPr sz="7041"/>
            </a:lvl2pPr>
            <a:lvl3pPr>
              <a:defRPr sz="6035"/>
            </a:lvl3pPr>
            <a:lvl4pPr>
              <a:defRPr sz="5029"/>
            </a:lvl4pPr>
            <a:lvl5pPr>
              <a:defRPr sz="5029"/>
            </a:lvl5pPr>
            <a:lvl6pPr>
              <a:defRPr sz="5029"/>
            </a:lvl6pPr>
            <a:lvl7pPr>
              <a:defRPr sz="5029"/>
            </a:lvl7pPr>
            <a:lvl8pPr>
              <a:defRPr sz="5029"/>
            </a:lvl8pPr>
            <a:lvl9pPr>
              <a:defRPr sz="5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3788" y="5297329"/>
            <a:ext cx="7415954" cy="9813957"/>
          </a:xfrm>
        </p:spPr>
        <p:txBody>
          <a:bodyPr/>
          <a:lstStyle>
            <a:lvl1pPr marL="0" indent="0">
              <a:buNone/>
              <a:defRPr sz="4023"/>
            </a:lvl1pPr>
            <a:lvl2pPr marL="1149675" indent="0">
              <a:buNone/>
              <a:defRPr sz="3520"/>
            </a:lvl2pPr>
            <a:lvl3pPr marL="2299350" indent="0">
              <a:buNone/>
              <a:defRPr sz="3018"/>
            </a:lvl3pPr>
            <a:lvl4pPr marL="3449025" indent="0">
              <a:buNone/>
              <a:defRPr sz="2515"/>
            </a:lvl4pPr>
            <a:lvl5pPr marL="4598700" indent="0">
              <a:buNone/>
              <a:defRPr sz="2515"/>
            </a:lvl5pPr>
            <a:lvl6pPr marL="5748376" indent="0">
              <a:buNone/>
              <a:defRPr sz="2515"/>
            </a:lvl6pPr>
            <a:lvl7pPr marL="6898051" indent="0">
              <a:buNone/>
              <a:defRPr sz="2515"/>
            </a:lvl7pPr>
            <a:lvl8pPr marL="8047726" indent="0">
              <a:buNone/>
              <a:defRPr sz="2515"/>
            </a:lvl8pPr>
            <a:lvl9pPr marL="9197401" indent="0">
              <a:buNone/>
              <a:defRPr sz="2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1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788" y="1177184"/>
            <a:ext cx="7415954" cy="4120145"/>
          </a:xfrm>
        </p:spPr>
        <p:txBody>
          <a:bodyPr anchor="b"/>
          <a:lstStyle>
            <a:lvl1pPr>
              <a:defRPr sz="8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75169" y="2542395"/>
            <a:ext cx="11640383" cy="12548457"/>
          </a:xfrm>
        </p:spPr>
        <p:txBody>
          <a:bodyPr anchor="t"/>
          <a:lstStyle>
            <a:lvl1pPr marL="0" indent="0">
              <a:buNone/>
              <a:defRPr sz="8047"/>
            </a:lvl1pPr>
            <a:lvl2pPr marL="1149675" indent="0">
              <a:buNone/>
              <a:defRPr sz="7041"/>
            </a:lvl2pPr>
            <a:lvl3pPr marL="2299350" indent="0">
              <a:buNone/>
              <a:defRPr sz="6035"/>
            </a:lvl3pPr>
            <a:lvl4pPr marL="3449025" indent="0">
              <a:buNone/>
              <a:defRPr sz="5029"/>
            </a:lvl4pPr>
            <a:lvl5pPr marL="4598700" indent="0">
              <a:buNone/>
              <a:defRPr sz="5029"/>
            </a:lvl5pPr>
            <a:lvl6pPr marL="5748376" indent="0">
              <a:buNone/>
              <a:defRPr sz="5029"/>
            </a:lvl6pPr>
            <a:lvl7pPr marL="6898051" indent="0">
              <a:buNone/>
              <a:defRPr sz="5029"/>
            </a:lvl7pPr>
            <a:lvl8pPr marL="8047726" indent="0">
              <a:buNone/>
              <a:defRPr sz="5029"/>
            </a:lvl8pPr>
            <a:lvl9pPr marL="9197401" indent="0">
              <a:buNone/>
              <a:defRPr sz="502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3788" y="5297329"/>
            <a:ext cx="7415954" cy="9813957"/>
          </a:xfrm>
        </p:spPr>
        <p:txBody>
          <a:bodyPr/>
          <a:lstStyle>
            <a:lvl1pPr marL="0" indent="0">
              <a:buNone/>
              <a:defRPr sz="4023"/>
            </a:lvl1pPr>
            <a:lvl2pPr marL="1149675" indent="0">
              <a:buNone/>
              <a:defRPr sz="3520"/>
            </a:lvl2pPr>
            <a:lvl3pPr marL="2299350" indent="0">
              <a:buNone/>
              <a:defRPr sz="3018"/>
            </a:lvl3pPr>
            <a:lvl4pPr marL="3449025" indent="0">
              <a:buNone/>
              <a:defRPr sz="2515"/>
            </a:lvl4pPr>
            <a:lvl5pPr marL="4598700" indent="0">
              <a:buNone/>
              <a:defRPr sz="2515"/>
            </a:lvl5pPr>
            <a:lvl6pPr marL="5748376" indent="0">
              <a:buNone/>
              <a:defRPr sz="2515"/>
            </a:lvl6pPr>
            <a:lvl7pPr marL="6898051" indent="0">
              <a:buNone/>
              <a:defRPr sz="2515"/>
            </a:lvl7pPr>
            <a:lvl8pPr marL="8047726" indent="0">
              <a:buNone/>
              <a:defRPr sz="2515"/>
            </a:lvl8pPr>
            <a:lvl9pPr marL="9197401" indent="0">
              <a:buNone/>
              <a:defRPr sz="2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1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0793" y="940116"/>
            <a:ext cx="19831764" cy="3413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0793" y="4700562"/>
            <a:ext cx="19831764" cy="11203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80793" y="16366134"/>
            <a:ext cx="5173504" cy="94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9E602-F0C0-A341-BA27-94B3C88CB2CA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6547" y="16366134"/>
            <a:ext cx="7760256" cy="94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39053" y="16366134"/>
            <a:ext cx="5173504" cy="94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6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299350" rtl="0" eaLnBrk="1" latinLnBrk="0" hangingPunct="1">
        <a:lnSpc>
          <a:spcPct val="90000"/>
        </a:lnSpc>
        <a:spcBef>
          <a:spcPct val="0"/>
        </a:spcBef>
        <a:buNone/>
        <a:defRPr sz="110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4838" indent="-574838" algn="l" defTabSz="2299350" rtl="0" eaLnBrk="1" latinLnBrk="0" hangingPunct="1">
        <a:lnSpc>
          <a:spcPct val="90000"/>
        </a:lnSpc>
        <a:spcBef>
          <a:spcPts val="2515"/>
        </a:spcBef>
        <a:buFont typeface="Arial" panose="020B0604020202020204" pitchFamily="34" charset="0"/>
        <a:buChar char="•"/>
        <a:defRPr sz="7041" kern="1200">
          <a:solidFill>
            <a:schemeClr val="tx1"/>
          </a:solidFill>
          <a:latin typeface="+mn-lt"/>
          <a:ea typeface="+mn-ea"/>
          <a:cs typeface="+mn-cs"/>
        </a:defRPr>
      </a:lvl1pPr>
      <a:lvl2pPr marL="1724513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6035" kern="1200">
          <a:solidFill>
            <a:schemeClr val="tx1"/>
          </a:solidFill>
          <a:latin typeface="+mn-lt"/>
          <a:ea typeface="+mn-ea"/>
          <a:cs typeface="+mn-cs"/>
        </a:defRPr>
      </a:lvl2pPr>
      <a:lvl3pPr marL="2874188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5029" kern="1200">
          <a:solidFill>
            <a:schemeClr val="tx1"/>
          </a:solidFill>
          <a:latin typeface="+mn-lt"/>
          <a:ea typeface="+mn-ea"/>
          <a:cs typeface="+mn-cs"/>
        </a:defRPr>
      </a:lvl3pPr>
      <a:lvl4pPr marL="4023863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4pPr>
      <a:lvl5pPr marL="5173538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5pPr>
      <a:lvl6pPr marL="6323213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6pPr>
      <a:lvl7pPr marL="7472888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7pPr>
      <a:lvl8pPr marL="8622563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8pPr>
      <a:lvl9pPr marL="9772239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1pPr>
      <a:lvl2pPr marL="1149675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2pPr>
      <a:lvl3pPr marL="2299350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3pPr>
      <a:lvl4pPr marL="3449025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4pPr>
      <a:lvl5pPr marL="4598700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5pPr>
      <a:lvl6pPr marL="5748376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6pPr>
      <a:lvl7pPr marL="6898051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7pPr>
      <a:lvl8pPr marL="8047726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8pPr>
      <a:lvl9pPr marL="9197401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5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831C8C-3D99-A54A-846B-F84A9A8E31FA}"/>
              </a:ext>
            </a:extLst>
          </p:cNvPr>
          <p:cNvSpPr/>
          <p:nvPr/>
        </p:nvSpPr>
        <p:spPr>
          <a:xfrm>
            <a:off x="4506745" y="3562509"/>
            <a:ext cx="14390855" cy="10532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139BF4-BEFA-E848-B0F9-6B414B012EDF}"/>
              </a:ext>
            </a:extLst>
          </p:cNvPr>
          <p:cNvSpPr/>
          <p:nvPr/>
        </p:nvSpPr>
        <p:spPr>
          <a:xfrm>
            <a:off x="12211908" y="4006431"/>
            <a:ext cx="2886465" cy="2169404"/>
          </a:xfrm>
          <a:prstGeom prst="ellipse">
            <a:avLst/>
          </a:prstGeom>
          <a:solidFill>
            <a:schemeClr val="accent1">
              <a:lumMod val="40000"/>
              <a:lumOff val="6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8FDB5C-C3EE-6349-B09A-79179E6363D7}"/>
                  </a:ext>
                </a:extLst>
              </p:cNvPr>
              <p:cNvSpPr txBox="1"/>
              <p:nvPr/>
            </p:nvSpPr>
            <p:spPr>
              <a:xfrm>
                <a:off x="13185466" y="4038051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8FDB5C-C3EE-6349-B09A-79179E636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5466" y="4038051"/>
                <a:ext cx="1097897" cy="415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/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blipFill>
                <a:blip r:embed="rId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C6979778-E151-4244-8760-21C662CCDC87}"/>
              </a:ext>
            </a:extLst>
          </p:cNvPr>
          <p:cNvSpPr/>
          <p:nvPr/>
        </p:nvSpPr>
        <p:spPr>
          <a:xfrm>
            <a:off x="125448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806251-1ACF-3C44-91CD-0C963D5B8C39}"/>
              </a:ext>
            </a:extLst>
          </p:cNvPr>
          <p:cNvSpPr/>
          <p:nvPr/>
        </p:nvSpPr>
        <p:spPr>
          <a:xfrm>
            <a:off x="12697232" y="49754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C5CF19-778E-9E4B-ACF0-7E216DC5F17F}"/>
              </a:ext>
            </a:extLst>
          </p:cNvPr>
          <p:cNvSpPr/>
          <p:nvPr/>
        </p:nvSpPr>
        <p:spPr>
          <a:xfrm>
            <a:off x="128496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7C7713-4D32-7841-AFCC-20A0A35CDB7F}"/>
              </a:ext>
            </a:extLst>
          </p:cNvPr>
          <p:cNvSpPr/>
          <p:nvPr/>
        </p:nvSpPr>
        <p:spPr>
          <a:xfrm>
            <a:off x="13002032" y="51218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18D357-4DEF-4C48-A74F-C9B767C07877}"/>
              </a:ext>
            </a:extLst>
          </p:cNvPr>
          <p:cNvSpPr/>
          <p:nvPr/>
        </p:nvSpPr>
        <p:spPr>
          <a:xfrm>
            <a:off x="13092032" y="486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843FB9-C075-0E44-8F15-33CA159B890E}"/>
              </a:ext>
            </a:extLst>
          </p:cNvPr>
          <p:cNvSpPr/>
          <p:nvPr/>
        </p:nvSpPr>
        <p:spPr>
          <a:xfrm>
            <a:off x="12697232" y="5414410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D2B1784-7EC6-3141-9983-4862F45654C2}"/>
              </a:ext>
            </a:extLst>
          </p:cNvPr>
          <p:cNvSpPr/>
          <p:nvPr/>
        </p:nvSpPr>
        <p:spPr>
          <a:xfrm>
            <a:off x="12849632" y="566434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F3503E-404D-3549-998B-46538AF81D09}"/>
              </a:ext>
            </a:extLst>
          </p:cNvPr>
          <p:cNvSpPr/>
          <p:nvPr/>
        </p:nvSpPr>
        <p:spPr>
          <a:xfrm>
            <a:off x="13002032" y="541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6F697B-FDCB-3A47-852B-A223076E9A62}"/>
              </a:ext>
            </a:extLst>
          </p:cNvPr>
          <p:cNvSpPr/>
          <p:nvPr/>
        </p:nvSpPr>
        <p:spPr>
          <a:xfrm>
            <a:off x="13931842" y="49955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BD88B3-881F-F34A-9AFF-B118AAB7BBA7}"/>
              </a:ext>
            </a:extLst>
          </p:cNvPr>
          <p:cNvSpPr/>
          <p:nvPr/>
        </p:nvSpPr>
        <p:spPr>
          <a:xfrm>
            <a:off x="13244432" y="559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669C75-5CFA-D84D-B527-3948F56F8686}"/>
              </a:ext>
            </a:extLst>
          </p:cNvPr>
          <p:cNvSpPr/>
          <p:nvPr/>
        </p:nvSpPr>
        <p:spPr>
          <a:xfrm>
            <a:off x="13274608" y="51082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D6903F-A7AF-4849-A15B-EDC0EF08CE9B}"/>
              </a:ext>
            </a:extLst>
          </p:cNvPr>
          <p:cNvSpPr/>
          <p:nvPr/>
        </p:nvSpPr>
        <p:spPr>
          <a:xfrm>
            <a:off x="13427008" y="53947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C99AD7-4CE0-A44B-9EBA-B7C97B492E14}"/>
              </a:ext>
            </a:extLst>
          </p:cNvPr>
          <p:cNvSpPr/>
          <p:nvPr/>
        </p:nvSpPr>
        <p:spPr>
          <a:xfrm>
            <a:off x="13518448" y="516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189C4A8-CA69-F54D-ABEA-FBD0B3B62CE0}"/>
              </a:ext>
            </a:extLst>
          </p:cNvPr>
          <p:cNvSpPr/>
          <p:nvPr/>
        </p:nvSpPr>
        <p:spPr>
          <a:xfrm>
            <a:off x="13731808" y="55410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2CE013-1281-C341-9C56-8848577D3DA6}"/>
              </a:ext>
            </a:extLst>
          </p:cNvPr>
          <p:cNvSpPr/>
          <p:nvPr/>
        </p:nvSpPr>
        <p:spPr>
          <a:xfrm>
            <a:off x="13821808" y="5288206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B5DBDE-CA92-634E-BEC9-0B6A7A2E8D52}"/>
              </a:ext>
            </a:extLst>
          </p:cNvPr>
          <p:cNvSpPr/>
          <p:nvPr/>
        </p:nvSpPr>
        <p:spPr>
          <a:xfrm>
            <a:off x="132224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96BCAC2-93B5-E144-95CB-647BB9D8E48C}"/>
              </a:ext>
            </a:extLst>
          </p:cNvPr>
          <p:cNvSpPr/>
          <p:nvPr/>
        </p:nvSpPr>
        <p:spPr>
          <a:xfrm>
            <a:off x="13374834" y="4815598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C2E580-30DB-F84F-9B29-64228944C16B}"/>
              </a:ext>
            </a:extLst>
          </p:cNvPr>
          <p:cNvSpPr/>
          <p:nvPr/>
        </p:nvSpPr>
        <p:spPr>
          <a:xfrm>
            <a:off x="135272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686668-1348-E849-810C-0B98B3773FEB}"/>
              </a:ext>
            </a:extLst>
          </p:cNvPr>
          <p:cNvSpPr/>
          <p:nvPr/>
        </p:nvSpPr>
        <p:spPr>
          <a:xfrm>
            <a:off x="13679634" y="49619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B4EF17-EC8F-5A41-81E5-F74DD25B2E23}"/>
              </a:ext>
            </a:extLst>
          </p:cNvPr>
          <p:cNvSpPr/>
          <p:nvPr/>
        </p:nvSpPr>
        <p:spPr>
          <a:xfrm>
            <a:off x="13769634" y="470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35617E-936B-264B-8005-8D97ED5F447F}"/>
              </a:ext>
            </a:extLst>
          </p:cNvPr>
          <p:cNvSpPr/>
          <p:nvPr/>
        </p:nvSpPr>
        <p:spPr>
          <a:xfrm>
            <a:off x="14255236" y="507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AB43F7-4527-FD4B-AE92-A8647ACD28C3}"/>
              </a:ext>
            </a:extLst>
          </p:cNvPr>
          <p:cNvSpPr/>
          <p:nvPr/>
        </p:nvSpPr>
        <p:spPr>
          <a:xfrm>
            <a:off x="13483616" y="58228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C4601F7-0A0F-A449-8E51-6A0905835C49}"/>
              </a:ext>
            </a:extLst>
          </p:cNvPr>
          <p:cNvSpPr/>
          <p:nvPr/>
        </p:nvSpPr>
        <p:spPr>
          <a:xfrm>
            <a:off x="13908592" y="580315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5DD72D-5859-D646-B2CA-F513BBD1B85F}"/>
              </a:ext>
            </a:extLst>
          </p:cNvPr>
          <p:cNvSpPr/>
          <p:nvPr/>
        </p:nvSpPr>
        <p:spPr>
          <a:xfrm>
            <a:off x="14035168" y="55743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4060513-E867-B94A-B51A-CFD1A0DE8561}"/>
              </a:ext>
            </a:extLst>
          </p:cNvPr>
          <p:cNvSpPr/>
          <p:nvPr/>
        </p:nvSpPr>
        <p:spPr>
          <a:xfrm>
            <a:off x="14217744" y="53746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EDD6945-6D7D-B347-BEF6-74A34772FFE6}"/>
              </a:ext>
            </a:extLst>
          </p:cNvPr>
          <p:cNvSpPr/>
          <p:nvPr/>
        </p:nvSpPr>
        <p:spPr>
          <a:xfrm>
            <a:off x="14522544" y="55209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5EFF50-0963-CA4F-A62E-E57CE8B47AA7}"/>
              </a:ext>
            </a:extLst>
          </p:cNvPr>
          <p:cNvSpPr/>
          <p:nvPr/>
        </p:nvSpPr>
        <p:spPr>
          <a:xfrm>
            <a:off x="140996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42FE7-51AC-E749-82FF-452C1451F89F}"/>
              </a:ext>
            </a:extLst>
          </p:cNvPr>
          <p:cNvSpPr/>
          <p:nvPr/>
        </p:nvSpPr>
        <p:spPr>
          <a:xfrm>
            <a:off x="14252002" y="4797849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E4B37C-D3B4-624B-9246-8ABFE73DDE20}"/>
              </a:ext>
            </a:extLst>
          </p:cNvPr>
          <p:cNvSpPr/>
          <p:nvPr/>
        </p:nvSpPr>
        <p:spPr>
          <a:xfrm>
            <a:off x="144044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0116DCE-1E8D-764F-84F5-28DC909652A0}"/>
              </a:ext>
            </a:extLst>
          </p:cNvPr>
          <p:cNvSpPr/>
          <p:nvPr/>
        </p:nvSpPr>
        <p:spPr>
          <a:xfrm>
            <a:off x="14646802" y="469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9A04431-DF0F-AC4B-BC81-8394B3B8BAD3}"/>
              </a:ext>
            </a:extLst>
          </p:cNvPr>
          <p:cNvSpPr/>
          <p:nvPr/>
        </p:nvSpPr>
        <p:spPr>
          <a:xfrm>
            <a:off x="14554370" y="497834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9D9911-14D3-564C-959F-38B2E7997A34}"/>
              </a:ext>
            </a:extLst>
          </p:cNvPr>
          <p:cNvSpPr/>
          <p:nvPr/>
        </p:nvSpPr>
        <p:spPr>
          <a:xfrm>
            <a:off x="14676804" y="52339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E0D992F-CFF4-E847-A947-CB4B1CA08622}"/>
              </a:ext>
            </a:extLst>
          </p:cNvPr>
          <p:cNvSpPr/>
          <p:nvPr/>
        </p:nvSpPr>
        <p:spPr>
          <a:xfrm>
            <a:off x="4870689" y="4173012"/>
            <a:ext cx="180000" cy="1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6E8D4C-A647-0D46-9F9E-92F9C4EC96A4}"/>
              </a:ext>
            </a:extLst>
          </p:cNvPr>
          <p:cNvSpPr txBox="1"/>
          <p:nvPr/>
        </p:nvSpPr>
        <p:spPr>
          <a:xfrm>
            <a:off x="5067737" y="4126678"/>
            <a:ext cx="941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Worker node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06BEF87-1D68-834C-84F9-8420531D30D6}"/>
              </a:ext>
            </a:extLst>
          </p:cNvPr>
          <p:cNvSpPr/>
          <p:nvPr/>
        </p:nvSpPr>
        <p:spPr>
          <a:xfrm>
            <a:off x="13159610" y="6944077"/>
            <a:ext cx="1123385" cy="195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251163-AF96-BE49-B344-D18AE71EF506}"/>
              </a:ext>
            </a:extLst>
          </p:cNvPr>
          <p:cNvSpPr/>
          <p:nvPr/>
        </p:nvSpPr>
        <p:spPr>
          <a:xfrm>
            <a:off x="13159609" y="7126957"/>
            <a:ext cx="1123385" cy="195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2DD419-188F-BE4A-9C5A-A7B05E454FCA}"/>
              </a:ext>
            </a:extLst>
          </p:cNvPr>
          <p:cNvSpPr/>
          <p:nvPr/>
        </p:nvSpPr>
        <p:spPr>
          <a:xfrm>
            <a:off x="13159610" y="7309837"/>
            <a:ext cx="1123385" cy="195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71ADAC-672B-8846-80D7-79A851901CDC}"/>
              </a:ext>
            </a:extLst>
          </p:cNvPr>
          <p:cNvSpPr/>
          <p:nvPr/>
        </p:nvSpPr>
        <p:spPr>
          <a:xfrm>
            <a:off x="13159609" y="7492717"/>
            <a:ext cx="1123385" cy="195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2676F6-CD6D-D643-8916-E18A102E5D50}"/>
              </a:ext>
            </a:extLst>
          </p:cNvPr>
          <p:cNvSpPr/>
          <p:nvPr/>
        </p:nvSpPr>
        <p:spPr>
          <a:xfrm>
            <a:off x="13159609" y="767559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F19CF2-16EA-5C45-8DD6-351AFFBBE324}"/>
              </a:ext>
            </a:extLst>
          </p:cNvPr>
          <p:cNvSpPr/>
          <p:nvPr/>
        </p:nvSpPr>
        <p:spPr>
          <a:xfrm>
            <a:off x="13159608" y="785847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FC094E-41EE-1C41-B70A-6DFA6027D68B}"/>
              </a:ext>
            </a:extLst>
          </p:cNvPr>
          <p:cNvSpPr/>
          <p:nvPr/>
        </p:nvSpPr>
        <p:spPr>
          <a:xfrm>
            <a:off x="13159609" y="804135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237525-6D7D-304D-B67F-F95463FEA4A2}"/>
              </a:ext>
            </a:extLst>
          </p:cNvPr>
          <p:cNvSpPr/>
          <p:nvPr/>
        </p:nvSpPr>
        <p:spPr>
          <a:xfrm>
            <a:off x="13159608" y="822423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28B339-35E9-8641-9DE8-A74DC0053BF3}"/>
              </a:ext>
            </a:extLst>
          </p:cNvPr>
          <p:cNvSpPr/>
          <p:nvPr/>
        </p:nvSpPr>
        <p:spPr>
          <a:xfrm>
            <a:off x="13159610" y="841930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80E9ED-469C-D540-87FA-A82BD25C213B}"/>
              </a:ext>
            </a:extLst>
          </p:cNvPr>
          <p:cNvSpPr/>
          <p:nvPr/>
        </p:nvSpPr>
        <p:spPr>
          <a:xfrm>
            <a:off x="13159609" y="860218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2892C7-8473-594E-959C-7C279E98A9D7}"/>
              </a:ext>
            </a:extLst>
          </p:cNvPr>
          <p:cNvSpPr/>
          <p:nvPr/>
        </p:nvSpPr>
        <p:spPr>
          <a:xfrm>
            <a:off x="13159610" y="8785069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3DE45F-E331-BC43-ADFB-88CC1A3F9C3E}"/>
              </a:ext>
            </a:extLst>
          </p:cNvPr>
          <p:cNvSpPr/>
          <p:nvPr/>
        </p:nvSpPr>
        <p:spPr>
          <a:xfrm>
            <a:off x="13159609" y="896794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AD6144-B94D-6544-93FD-532C00329D07}"/>
              </a:ext>
            </a:extLst>
          </p:cNvPr>
          <p:cNvSpPr/>
          <p:nvPr/>
        </p:nvSpPr>
        <p:spPr>
          <a:xfrm>
            <a:off x="13159609" y="9150829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7F56C7-AFB8-634B-99AA-E734E9597F2E}"/>
              </a:ext>
            </a:extLst>
          </p:cNvPr>
          <p:cNvSpPr/>
          <p:nvPr/>
        </p:nvSpPr>
        <p:spPr>
          <a:xfrm>
            <a:off x="13159608" y="933370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3F4234-90B7-6446-8AF5-443BE710AB37}"/>
              </a:ext>
            </a:extLst>
          </p:cNvPr>
          <p:cNvSpPr/>
          <p:nvPr/>
        </p:nvSpPr>
        <p:spPr>
          <a:xfrm>
            <a:off x="13159609" y="9516589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65E455-27AA-3242-AA33-6F6E36C84CFA}"/>
              </a:ext>
            </a:extLst>
          </p:cNvPr>
          <p:cNvSpPr/>
          <p:nvPr/>
        </p:nvSpPr>
        <p:spPr>
          <a:xfrm>
            <a:off x="13159608" y="9699469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80DDB58-C4EC-9B47-ADE4-4340241A26EA}"/>
              </a:ext>
            </a:extLst>
          </p:cNvPr>
          <p:cNvSpPr/>
          <p:nvPr/>
        </p:nvSpPr>
        <p:spPr>
          <a:xfrm>
            <a:off x="4855782" y="4501953"/>
            <a:ext cx="598661" cy="235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201E1E9-12A9-0140-BD84-283DA6656AA8}"/>
                  </a:ext>
                </a:extLst>
              </p:cNvPr>
              <p:cNvSpPr txBox="1"/>
              <p:nvPr/>
            </p:nvSpPr>
            <p:spPr>
              <a:xfrm>
                <a:off x="5494652" y="4474724"/>
                <a:ext cx="2392835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in worker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before t 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201E1E9-12A9-0140-BD84-283DA6656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52" y="4474724"/>
                <a:ext cx="2392835" cy="274627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45BABCBE-423E-6E43-B828-BF2DB0424A77}"/>
              </a:ext>
            </a:extLst>
          </p:cNvPr>
          <p:cNvSpPr/>
          <p:nvPr/>
        </p:nvSpPr>
        <p:spPr>
          <a:xfrm>
            <a:off x="4870689" y="4902710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/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5F26907E-0804-DB4A-B354-7CF4DD402F66}"/>
              </a:ext>
            </a:extLst>
          </p:cNvPr>
          <p:cNvSpPr/>
          <p:nvPr/>
        </p:nvSpPr>
        <p:spPr>
          <a:xfrm>
            <a:off x="4841293" y="5264347"/>
            <a:ext cx="598661" cy="23529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/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/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blipFill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8C093227-2865-DD42-B208-6DBF3FD36230}"/>
              </a:ext>
            </a:extLst>
          </p:cNvPr>
          <p:cNvSpPr/>
          <p:nvPr/>
        </p:nvSpPr>
        <p:spPr>
          <a:xfrm>
            <a:off x="11298884" y="1049402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E40F19-90E1-844C-BE57-5CBA19AB6577}"/>
              </a:ext>
            </a:extLst>
          </p:cNvPr>
          <p:cNvSpPr/>
          <p:nvPr/>
        </p:nvSpPr>
        <p:spPr>
          <a:xfrm>
            <a:off x="11298883" y="1067690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B33C3E4-82F9-994C-98E0-667430992CE9}"/>
              </a:ext>
            </a:extLst>
          </p:cNvPr>
          <p:cNvSpPr/>
          <p:nvPr/>
        </p:nvSpPr>
        <p:spPr>
          <a:xfrm>
            <a:off x="11298884" y="10859786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30CEC5-20CF-D749-B329-D2D154B22E5F}"/>
              </a:ext>
            </a:extLst>
          </p:cNvPr>
          <p:cNvSpPr/>
          <p:nvPr/>
        </p:nvSpPr>
        <p:spPr>
          <a:xfrm>
            <a:off x="11298883" y="1104266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84CC1D-7367-2143-9470-BFF77D019C2D}"/>
              </a:ext>
            </a:extLst>
          </p:cNvPr>
          <p:cNvSpPr/>
          <p:nvPr/>
        </p:nvSpPr>
        <p:spPr>
          <a:xfrm>
            <a:off x="11298883" y="1122554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290CA4-BCB3-F34C-86D2-1B1E07AC6AF1}"/>
              </a:ext>
            </a:extLst>
          </p:cNvPr>
          <p:cNvSpPr/>
          <p:nvPr/>
        </p:nvSpPr>
        <p:spPr>
          <a:xfrm>
            <a:off x="11298882" y="11408426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2210902-5269-B44E-8EF8-86EB8DE5FFCC}"/>
              </a:ext>
            </a:extLst>
          </p:cNvPr>
          <p:cNvSpPr/>
          <p:nvPr/>
        </p:nvSpPr>
        <p:spPr>
          <a:xfrm>
            <a:off x="11298883" y="1159130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F890BE-D521-3044-96A4-7F1C5E715A00}"/>
              </a:ext>
            </a:extLst>
          </p:cNvPr>
          <p:cNvSpPr/>
          <p:nvPr/>
        </p:nvSpPr>
        <p:spPr>
          <a:xfrm>
            <a:off x="11298882" y="11774186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F92BB3-086F-F048-A9B3-2013DD6F3999}"/>
              </a:ext>
            </a:extLst>
          </p:cNvPr>
          <p:cNvSpPr/>
          <p:nvPr/>
        </p:nvSpPr>
        <p:spPr>
          <a:xfrm>
            <a:off x="11298884" y="11969258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B228FE4-8FE4-704B-A4AA-8C5461B4A0C0}"/>
              </a:ext>
            </a:extLst>
          </p:cNvPr>
          <p:cNvSpPr/>
          <p:nvPr/>
        </p:nvSpPr>
        <p:spPr>
          <a:xfrm>
            <a:off x="11298883" y="12152138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FF2AB4-A449-A34D-8047-44AAA7B87EAF}"/>
              </a:ext>
            </a:extLst>
          </p:cNvPr>
          <p:cNvSpPr/>
          <p:nvPr/>
        </p:nvSpPr>
        <p:spPr>
          <a:xfrm>
            <a:off x="11298884" y="12335018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024015F-CEC6-9B46-BBDF-C9DD121EBCA7}"/>
              </a:ext>
            </a:extLst>
          </p:cNvPr>
          <p:cNvSpPr/>
          <p:nvPr/>
        </p:nvSpPr>
        <p:spPr>
          <a:xfrm>
            <a:off x="11298883" y="12517898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11D882D-1083-CA43-9C55-91E49815952C}"/>
              </a:ext>
            </a:extLst>
          </p:cNvPr>
          <p:cNvSpPr/>
          <p:nvPr/>
        </p:nvSpPr>
        <p:spPr>
          <a:xfrm>
            <a:off x="11298883" y="12700778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B80430B-02DC-034B-A3CD-E3A40B7DE958}"/>
              </a:ext>
            </a:extLst>
          </p:cNvPr>
          <p:cNvSpPr/>
          <p:nvPr/>
        </p:nvSpPr>
        <p:spPr>
          <a:xfrm>
            <a:off x="11298882" y="1288741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9A4BE75-A827-5745-8405-9B9F33C32027}"/>
              </a:ext>
            </a:extLst>
          </p:cNvPr>
          <p:cNvSpPr/>
          <p:nvPr/>
        </p:nvSpPr>
        <p:spPr>
          <a:xfrm>
            <a:off x="14859768" y="10483987"/>
            <a:ext cx="1123385" cy="195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663BB9C-5F1A-6F43-88D5-195AB388F1EC}"/>
              </a:ext>
            </a:extLst>
          </p:cNvPr>
          <p:cNvSpPr/>
          <p:nvPr/>
        </p:nvSpPr>
        <p:spPr>
          <a:xfrm>
            <a:off x="14859767" y="1066686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3B80E8E-3B41-2648-9F9A-1B2B7B99B995}"/>
              </a:ext>
            </a:extLst>
          </p:cNvPr>
          <p:cNvSpPr/>
          <p:nvPr/>
        </p:nvSpPr>
        <p:spPr>
          <a:xfrm>
            <a:off x="14859768" y="10849747"/>
            <a:ext cx="1123385" cy="195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8DDE523-B920-F848-A2AE-D17217083EB2}"/>
              </a:ext>
            </a:extLst>
          </p:cNvPr>
          <p:cNvSpPr/>
          <p:nvPr/>
        </p:nvSpPr>
        <p:spPr>
          <a:xfrm>
            <a:off x="14859767" y="1103262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1BF59CA-878C-AB41-B7A2-000B0CE117E4}"/>
              </a:ext>
            </a:extLst>
          </p:cNvPr>
          <p:cNvSpPr/>
          <p:nvPr/>
        </p:nvSpPr>
        <p:spPr>
          <a:xfrm>
            <a:off x="14859767" y="1121550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D375366-7941-F44D-B9A2-66A01A57FC84}"/>
              </a:ext>
            </a:extLst>
          </p:cNvPr>
          <p:cNvSpPr/>
          <p:nvPr/>
        </p:nvSpPr>
        <p:spPr>
          <a:xfrm>
            <a:off x="14859766" y="1139838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CE86119-766F-BE46-BCC6-E6D1C8DA6991}"/>
              </a:ext>
            </a:extLst>
          </p:cNvPr>
          <p:cNvSpPr/>
          <p:nvPr/>
        </p:nvSpPr>
        <p:spPr>
          <a:xfrm>
            <a:off x="14859767" y="1158126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42A9068-B255-764E-88D7-771931CD475C}"/>
              </a:ext>
            </a:extLst>
          </p:cNvPr>
          <p:cNvSpPr txBox="1"/>
          <p:nvPr/>
        </p:nvSpPr>
        <p:spPr>
          <a:xfrm>
            <a:off x="8595759" y="9038618"/>
            <a:ext cx="782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threshold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/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/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Oval 89">
            <a:extLst>
              <a:ext uri="{FF2B5EF4-FFF2-40B4-BE49-F238E27FC236}">
                <a16:creationId xmlns:a16="http://schemas.microsoft.com/office/drawing/2014/main" id="{5B8F7F5C-ABA2-D741-9182-E3CC8D3FE082}"/>
              </a:ext>
            </a:extLst>
          </p:cNvPr>
          <p:cNvSpPr/>
          <p:nvPr/>
        </p:nvSpPr>
        <p:spPr>
          <a:xfrm>
            <a:off x="8740172" y="4038051"/>
            <a:ext cx="2886465" cy="2169404"/>
          </a:xfrm>
          <a:prstGeom prst="ellipse">
            <a:avLst/>
          </a:prstGeom>
          <a:solidFill>
            <a:schemeClr val="accent1">
              <a:lumMod val="40000"/>
              <a:lumOff val="6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/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/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blipFill>
                <a:blip r:embed="rId11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Oval 92">
            <a:extLst>
              <a:ext uri="{FF2B5EF4-FFF2-40B4-BE49-F238E27FC236}">
                <a16:creationId xmlns:a16="http://schemas.microsoft.com/office/drawing/2014/main" id="{5DA55D75-3B66-5F45-8D24-A6E1F3283FFF}"/>
              </a:ext>
            </a:extLst>
          </p:cNvPr>
          <p:cNvSpPr/>
          <p:nvPr/>
        </p:nvSpPr>
        <p:spPr>
          <a:xfrm>
            <a:off x="90730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FC156F0-7F86-704F-8FF2-A4ECEA1002F6}"/>
              </a:ext>
            </a:extLst>
          </p:cNvPr>
          <p:cNvSpPr/>
          <p:nvPr/>
        </p:nvSpPr>
        <p:spPr>
          <a:xfrm>
            <a:off x="9225496" y="50071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E87D881-FB74-7240-B7B3-142DB67464B3}"/>
              </a:ext>
            </a:extLst>
          </p:cNvPr>
          <p:cNvSpPr/>
          <p:nvPr/>
        </p:nvSpPr>
        <p:spPr>
          <a:xfrm>
            <a:off x="93778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69B3ABA-5D70-1644-8C54-088A3D4CB966}"/>
              </a:ext>
            </a:extLst>
          </p:cNvPr>
          <p:cNvSpPr/>
          <p:nvPr/>
        </p:nvSpPr>
        <p:spPr>
          <a:xfrm>
            <a:off x="9530296" y="51534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1E78B5D-DD8B-E944-805B-F97FA401DDF3}"/>
              </a:ext>
            </a:extLst>
          </p:cNvPr>
          <p:cNvSpPr/>
          <p:nvPr/>
        </p:nvSpPr>
        <p:spPr>
          <a:xfrm>
            <a:off x="9620296" y="490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10AA623-A2FB-D14B-A639-856A5F2DE26F}"/>
              </a:ext>
            </a:extLst>
          </p:cNvPr>
          <p:cNvSpPr/>
          <p:nvPr/>
        </p:nvSpPr>
        <p:spPr>
          <a:xfrm>
            <a:off x="92254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9B1F1C7-BC49-054E-99F6-BFCACA0EB13E}"/>
              </a:ext>
            </a:extLst>
          </p:cNvPr>
          <p:cNvSpPr/>
          <p:nvPr/>
        </p:nvSpPr>
        <p:spPr>
          <a:xfrm>
            <a:off x="9377896" y="56959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1E2985E-29BC-614B-B8C4-1D31220FCEB4}"/>
              </a:ext>
            </a:extLst>
          </p:cNvPr>
          <p:cNvSpPr/>
          <p:nvPr/>
        </p:nvSpPr>
        <p:spPr>
          <a:xfrm>
            <a:off x="95302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27B48F0-839F-124F-94B5-C2AD4E873EBB}"/>
              </a:ext>
            </a:extLst>
          </p:cNvPr>
          <p:cNvSpPr/>
          <p:nvPr/>
        </p:nvSpPr>
        <p:spPr>
          <a:xfrm>
            <a:off x="10460106" y="502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40744D2-1F2B-9E49-9364-3F3CB8671F0C}"/>
              </a:ext>
            </a:extLst>
          </p:cNvPr>
          <p:cNvSpPr/>
          <p:nvPr/>
        </p:nvSpPr>
        <p:spPr>
          <a:xfrm>
            <a:off x="9772696" y="562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A210845-F3EB-AF4B-8CD8-D64D4BC0C17F}"/>
              </a:ext>
            </a:extLst>
          </p:cNvPr>
          <p:cNvSpPr/>
          <p:nvPr/>
        </p:nvSpPr>
        <p:spPr>
          <a:xfrm>
            <a:off x="9802872" y="513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663DE056-A384-2A48-9692-893439940AF6}"/>
              </a:ext>
            </a:extLst>
          </p:cNvPr>
          <p:cNvSpPr/>
          <p:nvPr/>
        </p:nvSpPr>
        <p:spPr>
          <a:xfrm>
            <a:off x="9955272" y="54263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5E791CB-7E84-9E48-B2B2-4A103205B796}"/>
              </a:ext>
            </a:extLst>
          </p:cNvPr>
          <p:cNvSpPr/>
          <p:nvPr/>
        </p:nvSpPr>
        <p:spPr>
          <a:xfrm>
            <a:off x="10046712" y="520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58128B7-0588-EB4D-92A6-DD4067012F96}"/>
              </a:ext>
            </a:extLst>
          </p:cNvPr>
          <p:cNvSpPr/>
          <p:nvPr/>
        </p:nvSpPr>
        <p:spPr>
          <a:xfrm>
            <a:off x="10260072" y="55726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C2EAA9B-A721-D249-8318-C6F922E55B39}"/>
              </a:ext>
            </a:extLst>
          </p:cNvPr>
          <p:cNvSpPr/>
          <p:nvPr/>
        </p:nvSpPr>
        <p:spPr>
          <a:xfrm>
            <a:off x="10350072" y="531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4B8C53D-3870-1746-B087-B075194255C5}"/>
              </a:ext>
            </a:extLst>
          </p:cNvPr>
          <p:cNvSpPr/>
          <p:nvPr/>
        </p:nvSpPr>
        <p:spPr>
          <a:xfrm>
            <a:off x="97506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CC68EBB-7003-8148-AE6F-752C8E176B89}"/>
              </a:ext>
            </a:extLst>
          </p:cNvPr>
          <p:cNvSpPr/>
          <p:nvPr/>
        </p:nvSpPr>
        <p:spPr>
          <a:xfrm>
            <a:off x="9903098" y="484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ED7E4AF-8F48-5A43-A195-49542B0C63D5}"/>
              </a:ext>
            </a:extLst>
          </p:cNvPr>
          <p:cNvSpPr/>
          <p:nvPr/>
        </p:nvSpPr>
        <p:spPr>
          <a:xfrm>
            <a:off x="100554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402F0FF-E04C-C34A-B71E-1E77E3A8C5E7}"/>
              </a:ext>
            </a:extLst>
          </p:cNvPr>
          <p:cNvSpPr/>
          <p:nvPr/>
        </p:nvSpPr>
        <p:spPr>
          <a:xfrm>
            <a:off x="10207898" y="49935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6350A60-9869-2848-A93B-F0ECEBC07C85}"/>
              </a:ext>
            </a:extLst>
          </p:cNvPr>
          <p:cNvSpPr/>
          <p:nvPr/>
        </p:nvSpPr>
        <p:spPr>
          <a:xfrm>
            <a:off x="10297898" y="474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39ACEF2-4C88-6044-826D-BF53F3155BAF}"/>
              </a:ext>
            </a:extLst>
          </p:cNvPr>
          <p:cNvSpPr/>
          <p:nvPr/>
        </p:nvSpPr>
        <p:spPr>
          <a:xfrm>
            <a:off x="10783500" y="511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0EE9503-675C-B248-A3A7-E3FD1F8E2034}"/>
              </a:ext>
            </a:extLst>
          </p:cNvPr>
          <p:cNvSpPr/>
          <p:nvPr/>
        </p:nvSpPr>
        <p:spPr>
          <a:xfrm>
            <a:off x="10011880" y="585446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C3C5A18-5364-274F-9584-0295C4DD487D}"/>
              </a:ext>
            </a:extLst>
          </p:cNvPr>
          <p:cNvSpPr/>
          <p:nvPr/>
        </p:nvSpPr>
        <p:spPr>
          <a:xfrm>
            <a:off x="10436856" y="583477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619B30A-EEDD-834A-8F20-B2BD1B97113D}"/>
              </a:ext>
            </a:extLst>
          </p:cNvPr>
          <p:cNvSpPr/>
          <p:nvPr/>
        </p:nvSpPr>
        <p:spPr>
          <a:xfrm>
            <a:off x="10563432" y="56059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7821761-8BC5-3347-A199-A5FE22AD74D6}"/>
              </a:ext>
            </a:extLst>
          </p:cNvPr>
          <p:cNvSpPr/>
          <p:nvPr/>
        </p:nvSpPr>
        <p:spPr>
          <a:xfrm>
            <a:off x="10746008" y="54062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B33BE98-4B2C-FF46-9F45-A8F822801BFF}"/>
              </a:ext>
            </a:extLst>
          </p:cNvPr>
          <p:cNvSpPr/>
          <p:nvPr/>
        </p:nvSpPr>
        <p:spPr>
          <a:xfrm>
            <a:off x="11050808" y="55525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996066D-A8D1-5345-BAA9-9728A1862A51}"/>
              </a:ext>
            </a:extLst>
          </p:cNvPr>
          <p:cNvSpPr/>
          <p:nvPr/>
        </p:nvSpPr>
        <p:spPr>
          <a:xfrm>
            <a:off x="106278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481EA65-2C04-3D4A-B60E-464A8FF817DB}"/>
              </a:ext>
            </a:extLst>
          </p:cNvPr>
          <p:cNvSpPr/>
          <p:nvPr/>
        </p:nvSpPr>
        <p:spPr>
          <a:xfrm>
            <a:off x="10780266" y="48294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BB492B3-7FDB-9043-9610-59C25CBA6D2F}"/>
              </a:ext>
            </a:extLst>
          </p:cNvPr>
          <p:cNvSpPr/>
          <p:nvPr/>
        </p:nvSpPr>
        <p:spPr>
          <a:xfrm>
            <a:off x="109326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1053453-64FE-B44B-8CA9-77BC850331E4}"/>
              </a:ext>
            </a:extLst>
          </p:cNvPr>
          <p:cNvSpPr/>
          <p:nvPr/>
        </p:nvSpPr>
        <p:spPr>
          <a:xfrm>
            <a:off x="11175066" y="472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D2AA72E-DA79-F84A-A9A6-BD07873F12E9}"/>
              </a:ext>
            </a:extLst>
          </p:cNvPr>
          <p:cNvSpPr/>
          <p:nvPr/>
        </p:nvSpPr>
        <p:spPr>
          <a:xfrm>
            <a:off x="11082634" y="500996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6FBD865-4B84-B943-BB31-E99C4DC3634F}"/>
              </a:ext>
            </a:extLst>
          </p:cNvPr>
          <p:cNvSpPr/>
          <p:nvPr/>
        </p:nvSpPr>
        <p:spPr>
          <a:xfrm>
            <a:off x="11205068" y="526553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51F559F-7848-244D-BD24-CB1C549E47D1}"/>
              </a:ext>
            </a:extLst>
          </p:cNvPr>
          <p:cNvGrpSpPr/>
          <p:nvPr/>
        </p:nvGrpSpPr>
        <p:grpSpPr>
          <a:xfrm>
            <a:off x="9687872" y="6975697"/>
            <a:ext cx="1123387" cy="2950464"/>
            <a:chOff x="6998205" y="3145536"/>
            <a:chExt cx="1123387" cy="2950464"/>
          </a:xfrm>
          <a:solidFill>
            <a:schemeClr val="bg1">
              <a:lumMod val="85000"/>
            </a:schemeClr>
          </a:solidFill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6054A6C-9FE9-AF44-9144-49CC358AAED5}"/>
                </a:ext>
              </a:extLst>
            </p:cNvPr>
            <p:cNvSpPr/>
            <p:nvPr/>
          </p:nvSpPr>
          <p:spPr>
            <a:xfrm>
              <a:off x="6998207" y="314553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7974426-E08E-804F-B5E4-2A6885993D86}"/>
                </a:ext>
              </a:extLst>
            </p:cNvPr>
            <p:cNvSpPr/>
            <p:nvPr/>
          </p:nvSpPr>
          <p:spPr>
            <a:xfrm>
              <a:off x="6998206" y="332841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EE097BF-382D-AA49-AD88-11A41EBC0F40}"/>
                </a:ext>
              </a:extLst>
            </p:cNvPr>
            <p:cNvSpPr/>
            <p:nvPr/>
          </p:nvSpPr>
          <p:spPr>
            <a:xfrm>
              <a:off x="6998207" y="351129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921757A-354E-2746-8C6B-BB494E09126C}"/>
                </a:ext>
              </a:extLst>
            </p:cNvPr>
            <p:cNvSpPr/>
            <p:nvPr/>
          </p:nvSpPr>
          <p:spPr>
            <a:xfrm>
              <a:off x="6998206" y="369417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71F0182-6431-5F44-BFAF-54441D091A44}"/>
                </a:ext>
              </a:extLst>
            </p:cNvPr>
            <p:cNvSpPr/>
            <p:nvPr/>
          </p:nvSpPr>
          <p:spPr>
            <a:xfrm>
              <a:off x="6998206" y="387705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33CFCFB-CBE8-C442-B2FA-B4C2E3051675}"/>
                </a:ext>
              </a:extLst>
            </p:cNvPr>
            <p:cNvSpPr/>
            <p:nvPr/>
          </p:nvSpPr>
          <p:spPr>
            <a:xfrm>
              <a:off x="6998205" y="405993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0D71324-ECED-1649-8C53-CB577433CE07}"/>
                </a:ext>
              </a:extLst>
            </p:cNvPr>
            <p:cNvSpPr/>
            <p:nvPr/>
          </p:nvSpPr>
          <p:spPr>
            <a:xfrm>
              <a:off x="6998206" y="424281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45AD371-3075-BC43-9A06-377748119330}"/>
                </a:ext>
              </a:extLst>
            </p:cNvPr>
            <p:cNvSpPr/>
            <p:nvPr/>
          </p:nvSpPr>
          <p:spPr>
            <a:xfrm>
              <a:off x="6998205" y="442569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AE4E507-9C8A-174F-AEF6-760F29ED65FD}"/>
                </a:ext>
              </a:extLst>
            </p:cNvPr>
            <p:cNvSpPr/>
            <p:nvPr/>
          </p:nvSpPr>
          <p:spPr>
            <a:xfrm>
              <a:off x="6998207" y="46207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71FC69F-FE33-3844-80C7-8F3B50922815}"/>
                </a:ext>
              </a:extLst>
            </p:cNvPr>
            <p:cNvSpPr/>
            <p:nvPr/>
          </p:nvSpPr>
          <p:spPr>
            <a:xfrm>
              <a:off x="6998206" y="48036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DED404F-0BE7-C948-96FD-4C0E658D376B}"/>
                </a:ext>
              </a:extLst>
            </p:cNvPr>
            <p:cNvSpPr/>
            <p:nvPr/>
          </p:nvSpPr>
          <p:spPr>
            <a:xfrm>
              <a:off x="6998207" y="49865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690F484-6542-0E41-9D34-E8FBBC76D13B}"/>
                </a:ext>
              </a:extLst>
            </p:cNvPr>
            <p:cNvSpPr/>
            <p:nvPr/>
          </p:nvSpPr>
          <p:spPr>
            <a:xfrm>
              <a:off x="6998206" y="516940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E74280B-0CF1-B44E-BC79-9BD4636EFCC7}"/>
                </a:ext>
              </a:extLst>
            </p:cNvPr>
            <p:cNvSpPr/>
            <p:nvPr/>
          </p:nvSpPr>
          <p:spPr>
            <a:xfrm>
              <a:off x="6998206" y="535228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49E2C8F-3196-F74F-9256-ED9A3B39A583}"/>
                </a:ext>
              </a:extLst>
            </p:cNvPr>
            <p:cNvSpPr/>
            <p:nvPr/>
          </p:nvSpPr>
          <p:spPr>
            <a:xfrm>
              <a:off x="6998205" y="55351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2ADA199-5084-7F44-AB3D-8FFDF087A4A7}"/>
                </a:ext>
              </a:extLst>
            </p:cNvPr>
            <p:cNvSpPr/>
            <p:nvPr/>
          </p:nvSpPr>
          <p:spPr>
            <a:xfrm>
              <a:off x="6998206" y="57180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9AA9907-FC39-DF40-A320-FBBE1CB33C24}"/>
                </a:ext>
              </a:extLst>
            </p:cNvPr>
            <p:cNvSpPr/>
            <p:nvPr/>
          </p:nvSpPr>
          <p:spPr>
            <a:xfrm>
              <a:off x="6998205" y="59009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544D193-8BD2-7C48-81D8-9A5DA9D72FA0}"/>
              </a:ext>
            </a:extLst>
          </p:cNvPr>
          <p:cNvSpPr/>
          <p:nvPr/>
        </p:nvSpPr>
        <p:spPr>
          <a:xfrm>
            <a:off x="13155004" y="9895120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A38AC89-97F3-8D45-BDDB-B5B15069ACE2}"/>
              </a:ext>
            </a:extLst>
          </p:cNvPr>
          <p:cNvSpPr/>
          <p:nvPr/>
        </p:nvSpPr>
        <p:spPr>
          <a:xfrm>
            <a:off x="13149678" y="10261182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A92980B-9F9B-564C-B073-AF1C0AD89ADF}"/>
              </a:ext>
            </a:extLst>
          </p:cNvPr>
          <p:cNvSpPr/>
          <p:nvPr/>
        </p:nvSpPr>
        <p:spPr>
          <a:xfrm>
            <a:off x="13155004" y="10631940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03B3DBE-775D-E34B-AF47-0F16E6C7354B}"/>
              </a:ext>
            </a:extLst>
          </p:cNvPr>
          <p:cNvSpPr/>
          <p:nvPr/>
        </p:nvSpPr>
        <p:spPr>
          <a:xfrm>
            <a:off x="13155004" y="1100560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49B24F8-F37A-374B-B1A0-9A336846AEB8}"/>
              </a:ext>
            </a:extLst>
          </p:cNvPr>
          <p:cNvSpPr/>
          <p:nvPr/>
        </p:nvSpPr>
        <p:spPr>
          <a:xfrm>
            <a:off x="13154486" y="1007294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788D912-66E9-6140-A164-C7511A12A12C}"/>
              </a:ext>
            </a:extLst>
          </p:cNvPr>
          <p:cNvSpPr/>
          <p:nvPr/>
        </p:nvSpPr>
        <p:spPr>
          <a:xfrm>
            <a:off x="13158144" y="10819681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9DD0B24-3166-DE4A-B41C-902A5139D55E}"/>
              </a:ext>
            </a:extLst>
          </p:cNvPr>
          <p:cNvSpPr/>
          <p:nvPr/>
        </p:nvSpPr>
        <p:spPr>
          <a:xfrm>
            <a:off x="13154487" y="1044036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45D9D5E-BA9C-FE46-B27A-FDBE3352EAF9}"/>
              </a:ext>
            </a:extLst>
          </p:cNvPr>
          <p:cNvSpPr/>
          <p:nvPr/>
        </p:nvSpPr>
        <p:spPr>
          <a:xfrm>
            <a:off x="13158144" y="11200681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42CF85F-8DBE-2F4E-AA18-C0EF543581FE}"/>
              </a:ext>
            </a:extLst>
          </p:cNvPr>
          <p:cNvSpPr/>
          <p:nvPr/>
        </p:nvSpPr>
        <p:spPr>
          <a:xfrm>
            <a:off x="13158146" y="1139575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0A6646E-E1ED-8A4B-9063-E43DEDCE3CFE}"/>
              </a:ext>
            </a:extLst>
          </p:cNvPr>
          <p:cNvSpPr/>
          <p:nvPr/>
        </p:nvSpPr>
        <p:spPr>
          <a:xfrm>
            <a:off x="13158145" y="1157863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3815A27-096D-2346-BE9B-F34FAEE2D893}"/>
              </a:ext>
            </a:extLst>
          </p:cNvPr>
          <p:cNvSpPr/>
          <p:nvPr/>
        </p:nvSpPr>
        <p:spPr>
          <a:xfrm>
            <a:off x="13158146" y="1176151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DECFD97-243F-064D-A67A-787384AEB82A}"/>
              </a:ext>
            </a:extLst>
          </p:cNvPr>
          <p:cNvSpPr/>
          <p:nvPr/>
        </p:nvSpPr>
        <p:spPr>
          <a:xfrm>
            <a:off x="13158145" y="1212727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4D823CA-CA85-284E-BD47-0695A4CB3711}"/>
              </a:ext>
            </a:extLst>
          </p:cNvPr>
          <p:cNvSpPr/>
          <p:nvPr/>
        </p:nvSpPr>
        <p:spPr>
          <a:xfrm>
            <a:off x="13158144" y="1231015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157FC42-96F2-1444-8DBB-4BA1E66F3BA8}"/>
              </a:ext>
            </a:extLst>
          </p:cNvPr>
          <p:cNvCxnSpPr/>
          <p:nvPr/>
        </p:nvCxnSpPr>
        <p:spPr>
          <a:xfrm>
            <a:off x="12849632" y="9177117"/>
            <a:ext cx="176291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90AB6B5-BE12-BD4B-A74F-25AFB012297F}"/>
              </a:ext>
            </a:extLst>
          </p:cNvPr>
          <p:cNvCxnSpPr/>
          <p:nvPr/>
        </p:nvCxnSpPr>
        <p:spPr>
          <a:xfrm>
            <a:off x="9467896" y="9216630"/>
            <a:ext cx="176291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E418B16-7F77-5345-B597-BBE5B136499F}"/>
              </a:ext>
            </a:extLst>
          </p:cNvPr>
          <p:cNvSpPr/>
          <p:nvPr/>
        </p:nvSpPr>
        <p:spPr>
          <a:xfrm>
            <a:off x="4855782" y="5676059"/>
            <a:ext cx="598661" cy="2352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/>
              <p:nvPr/>
            </p:nvSpPr>
            <p:spPr>
              <a:xfrm>
                <a:off x="5494652" y="5648830"/>
                <a:ext cx="2914837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52" y="5648830"/>
                <a:ext cx="2914837" cy="274627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Rectangle 158">
            <a:extLst>
              <a:ext uri="{FF2B5EF4-FFF2-40B4-BE49-F238E27FC236}">
                <a16:creationId xmlns:a16="http://schemas.microsoft.com/office/drawing/2014/main" id="{CD40A250-B4F7-CD4A-90FB-4531E11EF80B}"/>
              </a:ext>
            </a:extLst>
          </p:cNvPr>
          <p:cNvSpPr/>
          <p:nvPr/>
        </p:nvSpPr>
        <p:spPr>
          <a:xfrm>
            <a:off x="4841292" y="6064709"/>
            <a:ext cx="598661" cy="235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/>
              <p:nvPr/>
            </p:nvSpPr>
            <p:spPr>
              <a:xfrm>
                <a:off x="5501345" y="6063617"/>
                <a:ext cx="2712859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345" y="6063617"/>
                <a:ext cx="2712859" cy="274627"/>
              </a:xfrm>
              <a:prstGeom prst="rect">
                <a:avLst/>
              </a:prstGeom>
              <a:blipFill>
                <a:blip r:embed="rId1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Rectangle 160">
            <a:extLst>
              <a:ext uri="{FF2B5EF4-FFF2-40B4-BE49-F238E27FC236}">
                <a16:creationId xmlns:a16="http://schemas.microsoft.com/office/drawing/2014/main" id="{81DDF065-C879-4948-B268-C0E5F60C2100}"/>
              </a:ext>
            </a:extLst>
          </p:cNvPr>
          <p:cNvSpPr/>
          <p:nvPr/>
        </p:nvSpPr>
        <p:spPr>
          <a:xfrm>
            <a:off x="4682215" y="4020950"/>
            <a:ext cx="3831151" cy="4052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/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/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blipFill>
                <a:blip r:embed="rId1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ectangle 163">
            <a:extLst>
              <a:ext uri="{FF2B5EF4-FFF2-40B4-BE49-F238E27FC236}">
                <a16:creationId xmlns:a16="http://schemas.microsoft.com/office/drawing/2014/main" id="{4251CF04-6076-8640-B18A-A97B4FF091CB}"/>
              </a:ext>
            </a:extLst>
          </p:cNvPr>
          <p:cNvSpPr/>
          <p:nvPr/>
        </p:nvSpPr>
        <p:spPr>
          <a:xfrm>
            <a:off x="16853949" y="6924795"/>
            <a:ext cx="1123385" cy="195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EBF0324-0DD5-4A4C-8679-E4F4BFFF6F08}"/>
              </a:ext>
            </a:extLst>
          </p:cNvPr>
          <p:cNvSpPr/>
          <p:nvPr/>
        </p:nvSpPr>
        <p:spPr>
          <a:xfrm>
            <a:off x="16853948" y="7107675"/>
            <a:ext cx="1123385" cy="195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2E35392-A2C0-A54F-B2CA-FE45DFA9E323}"/>
              </a:ext>
            </a:extLst>
          </p:cNvPr>
          <p:cNvSpPr/>
          <p:nvPr/>
        </p:nvSpPr>
        <p:spPr>
          <a:xfrm>
            <a:off x="16853949" y="7290555"/>
            <a:ext cx="1123385" cy="195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4928940-F986-8449-9A66-7F89657AF843}"/>
              </a:ext>
            </a:extLst>
          </p:cNvPr>
          <p:cNvSpPr/>
          <p:nvPr/>
        </p:nvSpPr>
        <p:spPr>
          <a:xfrm>
            <a:off x="16853948" y="7473435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441EB5F-5B94-B649-8431-4EC6E09915F3}"/>
              </a:ext>
            </a:extLst>
          </p:cNvPr>
          <p:cNvSpPr/>
          <p:nvPr/>
        </p:nvSpPr>
        <p:spPr>
          <a:xfrm>
            <a:off x="16853950" y="766850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E4C6756-6383-5D4E-A319-C144A118D114}"/>
              </a:ext>
            </a:extLst>
          </p:cNvPr>
          <p:cNvSpPr/>
          <p:nvPr/>
        </p:nvSpPr>
        <p:spPr>
          <a:xfrm>
            <a:off x="16853949" y="785138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DA673FD-1634-8345-9B57-6D5C3D9DE2FA}"/>
              </a:ext>
            </a:extLst>
          </p:cNvPr>
          <p:cNvSpPr/>
          <p:nvPr/>
        </p:nvSpPr>
        <p:spPr>
          <a:xfrm>
            <a:off x="16853950" y="8034267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F3A30E9-9C24-CA4F-905F-4972595C6EE8}"/>
              </a:ext>
            </a:extLst>
          </p:cNvPr>
          <p:cNvSpPr/>
          <p:nvPr/>
        </p:nvSpPr>
        <p:spPr>
          <a:xfrm>
            <a:off x="16853949" y="821714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0938E98-4AC0-1040-84F2-8BE06CC115BE}"/>
              </a:ext>
            </a:extLst>
          </p:cNvPr>
          <p:cNvSpPr/>
          <p:nvPr/>
        </p:nvSpPr>
        <p:spPr>
          <a:xfrm>
            <a:off x="16853949" y="8400027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9C76871-5F7C-6B44-A1EB-0DA3807D9945}"/>
              </a:ext>
            </a:extLst>
          </p:cNvPr>
          <p:cNvSpPr/>
          <p:nvPr/>
        </p:nvSpPr>
        <p:spPr>
          <a:xfrm>
            <a:off x="16853948" y="8783432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B3A4502-DBA8-984F-A723-E5C811217A3F}"/>
              </a:ext>
            </a:extLst>
          </p:cNvPr>
          <p:cNvSpPr/>
          <p:nvPr/>
        </p:nvSpPr>
        <p:spPr>
          <a:xfrm>
            <a:off x="16853949" y="8966312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FD59FD1-27EB-8546-AB64-6F4E2ECD4184}"/>
              </a:ext>
            </a:extLst>
          </p:cNvPr>
          <p:cNvSpPr/>
          <p:nvPr/>
        </p:nvSpPr>
        <p:spPr>
          <a:xfrm>
            <a:off x="16853948" y="9149192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6D5A605-93D8-DB4B-AE9E-B0F95831152B}"/>
              </a:ext>
            </a:extLst>
          </p:cNvPr>
          <p:cNvSpPr/>
          <p:nvPr/>
        </p:nvSpPr>
        <p:spPr>
          <a:xfrm>
            <a:off x="16858580" y="934484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541A906-1304-DF46-A504-D52696FAD6D0}"/>
              </a:ext>
            </a:extLst>
          </p:cNvPr>
          <p:cNvSpPr/>
          <p:nvPr/>
        </p:nvSpPr>
        <p:spPr>
          <a:xfrm>
            <a:off x="16861323" y="9527723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6E27E9D-9F37-614D-8CC7-4EA40BFDEFA1}"/>
              </a:ext>
            </a:extLst>
          </p:cNvPr>
          <p:cNvSpPr/>
          <p:nvPr/>
        </p:nvSpPr>
        <p:spPr>
          <a:xfrm>
            <a:off x="16861324" y="971060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7173507-E225-2547-B7B7-45ACCA080304}"/>
              </a:ext>
            </a:extLst>
          </p:cNvPr>
          <p:cNvSpPr/>
          <p:nvPr/>
        </p:nvSpPr>
        <p:spPr>
          <a:xfrm>
            <a:off x="16861323" y="9893483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CAB202B-3CF6-7244-BEFE-86696B3F8BDD}"/>
              </a:ext>
            </a:extLst>
          </p:cNvPr>
          <p:cNvSpPr/>
          <p:nvPr/>
        </p:nvSpPr>
        <p:spPr>
          <a:xfrm>
            <a:off x="16861323" y="10076363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3024915-6C5A-C144-BE45-88AC468F9D7C}"/>
              </a:ext>
            </a:extLst>
          </p:cNvPr>
          <p:cNvSpPr/>
          <p:nvPr/>
        </p:nvSpPr>
        <p:spPr>
          <a:xfrm>
            <a:off x="16861322" y="1025924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182BC40-A924-C140-AEB9-5C2D0A55B8B5}"/>
              </a:ext>
            </a:extLst>
          </p:cNvPr>
          <p:cNvSpPr/>
          <p:nvPr/>
        </p:nvSpPr>
        <p:spPr>
          <a:xfrm>
            <a:off x="16861323" y="10442123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CAF94C3-5ABF-0C45-93D9-808F99C8B02B}"/>
              </a:ext>
            </a:extLst>
          </p:cNvPr>
          <p:cNvSpPr/>
          <p:nvPr/>
        </p:nvSpPr>
        <p:spPr>
          <a:xfrm>
            <a:off x="16861322" y="1062500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D36C618-E550-FE4B-B836-1F7EB5304371}"/>
              </a:ext>
            </a:extLst>
          </p:cNvPr>
          <p:cNvSpPr/>
          <p:nvPr/>
        </p:nvSpPr>
        <p:spPr>
          <a:xfrm>
            <a:off x="16861324" y="1082007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60201FB-DCFA-D44A-88C1-BED39B93D0F6}"/>
              </a:ext>
            </a:extLst>
          </p:cNvPr>
          <p:cNvSpPr/>
          <p:nvPr/>
        </p:nvSpPr>
        <p:spPr>
          <a:xfrm>
            <a:off x="16860300" y="12833791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A2E85F1-F431-3F4F-ADCC-EEA57D70F09D}"/>
              </a:ext>
            </a:extLst>
          </p:cNvPr>
          <p:cNvSpPr/>
          <p:nvPr/>
        </p:nvSpPr>
        <p:spPr>
          <a:xfrm>
            <a:off x="16861324" y="1118583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59D92339-D41E-9145-A76A-206396E414B9}"/>
              </a:ext>
            </a:extLst>
          </p:cNvPr>
          <p:cNvSpPr/>
          <p:nvPr/>
        </p:nvSpPr>
        <p:spPr>
          <a:xfrm>
            <a:off x="16861323" y="1136871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D74CBA0-29CA-254D-8566-C51AAD531BDD}"/>
              </a:ext>
            </a:extLst>
          </p:cNvPr>
          <p:cNvSpPr/>
          <p:nvPr/>
        </p:nvSpPr>
        <p:spPr>
          <a:xfrm>
            <a:off x="16859577" y="1247832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1EB8FE0-DADE-F043-88EB-B3E4A94003C6}"/>
              </a:ext>
            </a:extLst>
          </p:cNvPr>
          <p:cNvSpPr/>
          <p:nvPr/>
        </p:nvSpPr>
        <p:spPr>
          <a:xfrm>
            <a:off x="16861322" y="1173447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D72CD4D-9E13-3D45-A83F-F452CF2A3803}"/>
              </a:ext>
            </a:extLst>
          </p:cNvPr>
          <p:cNvSpPr/>
          <p:nvPr/>
        </p:nvSpPr>
        <p:spPr>
          <a:xfrm>
            <a:off x="15836427" y="4017802"/>
            <a:ext cx="2886465" cy="2169404"/>
          </a:xfrm>
          <a:prstGeom prst="ellipse">
            <a:avLst/>
          </a:prstGeom>
          <a:solidFill>
            <a:schemeClr val="accent1">
              <a:lumMod val="40000"/>
              <a:lumOff val="6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C119144-E289-814B-8F08-CAF0375FC52B}"/>
                  </a:ext>
                </a:extLst>
              </p:cNvPr>
              <p:cNvSpPr txBox="1"/>
              <p:nvPr/>
            </p:nvSpPr>
            <p:spPr>
              <a:xfrm>
                <a:off x="16809985" y="4049422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C119144-E289-814B-8F08-CAF0375FC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9985" y="4049422"/>
                <a:ext cx="1097897" cy="4154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Oval 191">
            <a:extLst>
              <a:ext uri="{FF2B5EF4-FFF2-40B4-BE49-F238E27FC236}">
                <a16:creationId xmlns:a16="http://schemas.microsoft.com/office/drawing/2014/main" id="{3AE32D03-A786-A649-ACD2-B4500E72A6DF}"/>
              </a:ext>
            </a:extLst>
          </p:cNvPr>
          <p:cNvSpPr/>
          <p:nvPr/>
        </p:nvSpPr>
        <p:spPr>
          <a:xfrm>
            <a:off x="161693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19C61AD5-41FC-A245-B17B-2DAB9A3522CD}"/>
              </a:ext>
            </a:extLst>
          </p:cNvPr>
          <p:cNvSpPr/>
          <p:nvPr/>
        </p:nvSpPr>
        <p:spPr>
          <a:xfrm>
            <a:off x="16321751" y="49868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BC06D03E-9543-3F44-886E-E9EDA12EB47F}"/>
              </a:ext>
            </a:extLst>
          </p:cNvPr>
          <p:cNvSpPr/>
          <p:nvPr/>
        </p:nvSpPr>
        <p:spPr>
          <a:xfrm>
            <a:off x="164741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CC62F486-FB61-C046-AB6C-6D395FFDEDBE}"/>
              </a:ext>
            </a:extLst>
          </p:cNvPr>
          <p:cNvSpPr/>
          <p:nvPr/>
        </p:nvSpPr>
        <p:spPr>
          <a:xfrm>
            <a:off x="16626551" y="51331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4EF34A7-781F-494F-BFC0-02FF90731066}"/>
              </a:ext>
            </a:extLst>
          </p:cNvPr>
          <p:cNvSpPr/>
          <p:nvPr/>
        </p:nvSpPr>
        <p:spPr>
          <a:xfrm>
            <a:off x="16716551" y="4880357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721F6207-4F49-A143-ACE0-CE0ABBED99DD}"/>
              </a:ext>
            </a:extLst>
          </p:cNvPr>
          <p:cNvSpPr/>
          <p:nvPr/>
        </p:nvSpPr>
        <p:spPr>
          <a:xfrm>
            <a:off x="163217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ED223A7-C11A-774F-909C-084F11CA7E75}"/>
              </a:ext>
            </a:extLst>
          </p:cNvPr>
          <p:cNvSpPr/>
          <p:nvPr/>
        </p:nvSpPr>
        <p:spPr>
          <a:xfrm>
            <a:off x="16474151" y="567571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2575D313-855F-7E43-8A52-F945E6964CE8}"/>
              </a:ext>
            </a:extLst>
          </p:cNvPr>
          <p:cNvSpPr/>
          <p:nvPr/>
        </p:nvSpPr>
        <p:spPr>
          <a:xfrm>
            <a:off x="166265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69C67A14-77CA-4A47-826A-1E8375B28FD3}"/>
              </a:ext>
            </a:extLst>
          </p:cNvPr>
          <p:cNvSpPr/>
          <p:nvPr/>
        </p:nvSpPr>
        <p:spPr>
          <a:xfrm>
            <a:off x="17556361" y="500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3B796C2D-0EB8-2D41-93D2-1E5BBDFC7F2E}"/>
              </a:ext>
            </a:extLst>
          </p:cNvPr>
          <p:cNvSpPr/>
          <p:nvPr/>
        </p:nvSpPr>
        <p:spPr>
          <a:xfrm>
            <a:off x="16868951" y="560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649A242F-F0F8-6A47-9E5E-EF75D36FC418}"/>
              </a:ext>
            </a:extLst>
          </p:cNvPr>
          <p:cNvSpPr/>
          <p:nvPr/>
        </p:nvSpPr>
        <p:spPr>
          <a:xfrm>
            <a:off x="16899127" y="511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21C62A47-4DF6-6440-AB44-441E46174FBA}"/>
              </a:ext>
            </a:extLst>
          </p:cNvPr>
          <p:cNvSpPr/>
          <p:nvPr/>
        </p:nvSpPr>
        <p:spPr>
          <a:xfrm>
            <a:off x="17051527" y="54060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3A8B813-6A88-5E47-9195-B9EEA9C48EFD}"/>
              </a:ext>
            </a:extLst>
          </p:cNvPr>
          <p:cNvSpPr/>
          <p:nvPr/>
        </p:nvSpPr>
        <p:spPr>
          <a:xfrm>
            <a:off x="17142967" y="51805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E0DF3E16-1BB3-7040-9857-387BA155F1EA}"/>
              </a:ext>
            </a:extLst>
          </p:cNvPr>
          <p:cNvSpPr/>
          <p:nvPr/>
        </p:nvSpPr>
        <p:spPr>
          <a:xfrm>
            <a:off x="17356327" y="5552393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4C88ABE0-EF37-F042-9B5A-0E9B6EF52EC1}"/>
              </a:ext>
            </a:extLst>
          </p:cNvPr>
          <p:cNvSpPr/>
          <p:nvPr/>
        </p:nvSpPr>
        <p:spPr>
          <a:xfrm>
            <a:off x="17446327" y="529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0066CFD-5E39-0240-B31B-8C8E95A33017}"/>
              </a:ext>
            </a:extLst>
          </p:cNvPr>
          <p:cNvSpPr/>
          <p:nvPr/>
        </p:nvSpPr>
        <p:spPr>
          <a:xfrm>
            <a:off x="168469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BC2446E0-FA82-0B43-A5E5-ED89E9866D8A}"/>
              </a:ext>
            </a:extLst>
          </p:cNvPr>
          <p:cNvSpPr/>
          <p:nvPr/>
        </p:nvSpPr>
        <p:spPr>
          <a:xfrm>
            <a:off x="16999353" y="482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54C0CC2D-CEE1-804E-933B-D9FDAD64E4F0}"/>
              </a:ext>
            </a:extLst>
          </p:cNvPr>
          <p:cNvSpPr/>
          <p:nvPr/>
        </p:nvSpPr>
        <p:spPr>
          <a:xfrm>
            <a:off x="171517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D9128FBE-FBA9-1647-985C-7263D89844EE}"/>
              </a:ext>
            </a:extLst>
          </p:cNvPr>
          <p:cNvSpPr/>
          <p:nvPr/>
        </p:nvSpPr>
        <p:spPr>
          <a:xfrm>
            <a:off x="17304153" y="49732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EAD810B4-E0A5-8349-A6CA-F7BC48437F4E}"/>
              </a:ext>
            </a:extLst>
          </p:cNvPr>
          <p:cNvSpPr/>
          <p:nvPr/>
        </p:nvSpPr>
        <p:spPr>
          <a:xfrm>
            <a:off x="17394153" y="472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2F6FD119-0D41-2046-91A5-6DA7EDEFEE76}"/>
              </a:ext>
            </a:extLst>
          </p:cNvPr>
          <p:cNvSpPr/>
          <p:nvPr/>
        </p:nvSpPr>
        <p:spPr>
          <a:xfrm>
            <a:off x="17879755" y="5090537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76276B26-518C-B14A-835A-E0CBFFD3E377}"/>
              </a:ext>
            </a:extLst>
          </p:cNvPr>
          <p:cNvSpPr/>
          <p:nvPr/>
        </p:nvSpPr>
        <p:spPr>
          <a:xfrm>
            <a:off x="17108135" y="583421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4B3A79D8-B643-B24D-BC91-BD4E2A23210A}"/>
              </a:ext>
            </a:extLst>
          </p:cNvPr>
          <p:cNvSpPr/>
          <p:nvPr/>
        </p:nvSpPr>
        <p:spPr>
          <a:xfrm>
            <a:off x="17533111" y="581452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560A1582-51EE-9044-ADBF-13EE2E0F2D22}"/>
              </a:ext>
            </a:extLst>
          </p:cNvPr>
          <p:cNvSpPr/>
          <p:nvPr/>
        </p:nvSpPr>
        <p:spPr>
          <a:xfrm>
            <a:off x="17659687" y="55856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FC00379-DF6E-8D4B-98BB-1DF19506AD1D}"/>
              </a:ext>
            </a:extLst>
          </p:cNvPr>
          <p:cNvSpPr/>
          <p:nvPr/>
        </p:nvSpPr>
        <p:spPr>
          <a:xfrm>
            <a:off x="17842263" y="53859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2E4C0F2-2D92-044D-A670-876A27203CE0}"/>
              </a:ext>
            </a:extLst>
          </p:cNvPr>
          <p:cNvSpPr/>
          <p:nvPr/>
        </p:nvSpPr>
        <p:spPr>
          <a:xfrm>
            <a:off x="18147063" y="553229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3C0141F0-028E-F94D-A3CC-742E6AD5D5A6}"/>
              </a:ext>
            </a:extLst>
          </p:cNvPr>
          <p:cNvSpPr/>
          <p:nvPr/>
        </p:nvSpPr>
        <p:spPr>
          <a:xfrm>
            <a:off x="177241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95CE60C4-0BBE-D34E-B117-A3F0293C615F}"/>
              </a:ext>
            </a:extLst>
          </p:cNvPr>
          <p:cNvSpPr/>
          <p:nvPr/>
        </p:nvSpPr>
        <p:spPr>
          <a:xfrm>
            <a:off x="17876521" y="480922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D48F8A73-2D96-1B40-B10B-90018E8E133B}"/>
              </a:ext>
            </a:extLst>
          </p:cNvPr>
          <p:cNvSpPr/>
          <p:nvPr/>
        </p:nvSpPr>
        <p:spPr>
          <a:xfrm>
            <a:off x="180289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52B2335F-3F22-EA4F-ABFB-BF26F27D4B14}"/>
              </a:ext>
            </a:extLst>
          </p:cNvPr>
          <p:cNvSpPr/>
          <p:nvPr/>
        </p:nvSpPr>
        <p:spPr>
          <a:xfrm>
            <a:off x="18271321" y="470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044ED4D7-B2A3-E64E-BB29-CDB95227185E}"/>
              </a:ext>
            </a:extLst>
          </p:cNvPr>
          <p:cNvSpPr/>
          <p:nvPr/>
        </p:nvSpPr>
        <p:spPr>
          <a:xfrm>
            <a:off x="18178889" y="49897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D02F622-816A-4245-BB9D-1592B32FC2DF}"/>
              </a:ext>
            </a:extLst>
          </p:cNvPr>
          <p:cNvSpPr/>
          <p:nvPr/>
        </p:nvSpPr>
        <p:spPr>
          <a:xfrm>
            <a:off x="18301323" y="52452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5874ADCF-4A8D-184C-8FAE-23DA6C7F8A37}"/>
              </a:ext>
            </a:extLst>
          </p:cNvPr>
          <p:cNvCxnSpPr/>
          <p:nvPr/>
        </p:nvCxnSpPr>
        <p:spPr>
          <a:xfrm>
            <a:off x="16521940" y="9175433"/>
            <a:ext cx="176291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1395B10-8DD8-B744-BAB8-7FBAC5015E0C}"/>
              </a:ext>
            </a:extLst>
          </p:cNvPr>
          <p:cNvSpPr/>
          <p:nvPr/>
        </p:nvSpPr>
        <p:spPr>
          <a:xfrm>
            <a:off x="16851962" y="859362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FCC62022-FAE6-1F4C-8335-DC33D3331F28}"/>
              </a:ext>
            </a:extLst>
          </p:cNvPr>
          <p:cNvSpPr/>
          <p:nvPr/>
        </p:nvSpPr>
        <p:spPr>
          <a:xfrm>
            <a:off x="16861324" y="1192351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5D35F724-F19B-9248-87C6-17F2093F6261}"/>
              </a:ext>
            </a:extLst>
          </p:cNvPr>
          <p:cNvSpPr/>
          <p:nvPr/>
        </p:nvSpPr>
        <p:spPr>
          <a:xfrm>
            <a:off x="16861323" y="1210639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2215392-0FAD-3F42-B5B2-48CAE85C1D44}"/>
              </a:ext>
            </a:extLst>
          </p:cNvPr>
          <p:cNvSpPr/>
          <p:nvPr/>
        </p:nvSpPr>
        <p:spPr>
          <a:xfrm>
            <a:off x="16861323" y="1228927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887D3D2B-37BF-514F-9AB6-DE47EF8CA86F}"/>
              </a:ext>
            </a:extLst>
          </p:cNvPr>
          <p:cNvSpPr/>
          <p:nvPr/>
        </p:nvSpPr>
        <p:spPr>
          <a:xfrm>
            <a:off x="16858580" y="12669490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F2769A8-CF63-4847-9CA0-C14D82030273}"/>
              </a:ext>
            </a:extLst>
          </p:cNvPr>
          <p:cNvSpPr/>
          <p:nvPr/>
        </p:nvSpPr>
        <p:spPr>
          <a:xfrm>
            <a:off x="16859750" y="11538963"/>
            <a:ext cx="1123385" cy="195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3E05ABD-B49B-DF44-BCB4-5A86D031251B}"/>
              </a:ext>
            </a:extLst>
          </p:cNvPr>
          <p:cNvSpPr/>
          <p:nvPr/>
        </p:nvSpPr>
        <p:spPr>
          <a:xfrm>
            <a:off x="16861321" y="10983034"/>
            <a:ext cx="1123385" cy="195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FF0E066-F0FE-9541-92FB-C831194473A2}"/>
              </a:ext>
            </a:extLst>
          </p:cNvPr>
          <p:cNvSpPr/>
          <p:nvPr/>
        </p:nvSpPr>
        <p:spPr>
          <a:xfrm>
            <a:off x="4870689" y="6475006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3E8D949-FB3E-E345-9618-87442905938C}"/>
              </a:ext>
            </a:extLst>
          </p:cNvPr>
          <p:cNvSpPr/>
          <p:nvPr/>
        </p:nvSpPr>
        <p:spPr>
          <a:xfrm>
            <a:off x="4858251" y="6789334"/>
            <a:ext cx="598661" cy="2352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E69D60D7-0BB7-2646-8DBF-90E27B8764D5}"/>
              </a:ext>
            </a:extLst>
          </p:cNvPr>
          <p:cNvSpPr/>
          <p:nvPr/>
        </p:nvSpPr>
        <p:spPr>
          <a:xfrm>
            <a:off x="4872740" y="7201046"/>
            <a:ext cx="598661" cy="23529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8EA14A4B-E329-2944-B101-700986B2E54D}"/>
              </a:ext>
            </a:extLst>
          </p:cNvPr>
          <p:cNvSpPr/>
          <p:nvPr/>
        </p:nvSpPr>
        <p:spPr>
          <a:xfrm>
            <a:off x="4858250" y="7589696"/>
            <a:ext cx="598661" cy="2352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8043DBF-F006-7749-8C53-745800BA1F8F}"/>
              </a:ext>
            </a:extLst>
          </p:cNvPr>
          <p:cNvCxnSpPr/>
          <p:nvPr/>
        </p:nvCxnSpPr>
        <p:spPr>
          <a:xfrm>
            <a:off x="11606740" y="7675597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04D5A8FB-FB92-0042-836D-6738AD0BE158}"/>
              </a:ext>
            </a:extLst>
          </p:cNvPr>
          <p:cNvCxnSpPr/>
          <p:nvPr/>
        </p:nvCxnSpPr>
        <p:spPr>
          <a:xfrm>
            <a:off x="15119638" y="7666701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" name="Picture 244" descr="A picture containing photo&#10;&#10;Description automatically generated">
            <a:extLst>
              <a:ext uri="{FF2B5EF4-FFF2-40B4-BE49-F238E27FC236}">
                <a16:creationId xmlns:a16="http://schemas.microsoft.com/office/drawing/2014/main" id="{700A6ACF-5CDA-E549-B85E-05C6D7DB164B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4" t="14061" r="12044" b="9571"/>
          <a:stretch/>
        </p:blipFill>
        <p:spPr>
          <a:xfrm>
            <a:off x="8126324" y="10362824"/>
            <a:ext cx="1920388" cy="1491233"/>
          </a:xfrm>
          <a:prstGeom prst="rect">
            <a:avLst/>
          </a:prstGeom>
        </p:spPr>
      </p:pic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46B5649-10E8-1849-9601-6F50F1991873}"/>
              </a:ext>
            </a:extLst>
          </p:cNvPr>
          <p:cNvCxnSpPr>
            <a:cxnSpLocks/>
          </p:cNvCxnSpPr>
          <p:nvPr/>
        </p:nvCxnSpPr>
        <p:spPr>
          <a:xfrm flipV="1">
            <a:off x="8821778" y="10321841"/>
            <a:ext cx="0" cy="149596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/>
              <p:nvPr/>
            </p:nvSpPr>
            <p:spPr>
              <a:xfrm>
                <a:off x="8998373" y="11856318"/>
                <a:ext cx="105060" cy="1989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373" y="11856318"/>
                <a:ext cx="105060" cy="198965"/>
              </a:xfrm>
              <a:prstGeom prst="rect">
                <a:avLst/>
              </a:prstGeom>
              <a:blipFill>
                <a:blip r:embed="rId18"/>
                <a:stretch>
                  <a:fillRect l="-52941" r="-100000" b="-15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TextBox 247">
            <a:extLst>
              <a:ext uri="{FF2B5EF4-FFF2-40B4-BE49-F238E27FC236}">
                <a16:creationId xmlns:a16="http://schemas.microsoft.com/office/drawing/2014/main" id="{DC0F69EB-04C1-F045-8418-D41BD16F4961}"/>
              </a:ext>
            </a:extLst>
          </p:cNvPr>
          <p:cNvSpPr txBox="1"/>
          <p:nvPr/>
        </p:nvSpPr>
        <p:spPr>
          <a:xfrm>
            <a:off x="8718800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644A61E-91A5-FD4D-8746-A07967F010E2}"/>
              </a:ext>
            </a:extLst>
          </p:cNvPr>
          <p:cNvCxnSpPr>
            <a:cxnSpLocks/>
          </p:cNvCxnSpPr>
          <p:nvPr/>
        </p:nvCxnSpPr>
        <p:spPr>
          <a:xfrm flipV="1">
            <a:off x="9133222" y="10321841"/>
            <a:ext cx="0" cy="149596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AE303DCB-C48B-AA44-B08F-0DBA8295F037}"/>
              </a:ext>
            </a:extLst>
          </p:cNvPr>
          <p:cNvSpPr txBox="1"/>
          <p:nvPr/>
        </p:nvSpPr>
        <p:spPr>
          <a:xfrm>
            <a:off x="9027995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A1A0535-7EE3-5A45-8977-ED0D9113AEFB}"/>
              </a:ext>
            </a:extLst>
          </p:cNvPr>
          <p:cNvCxnSpPr>
            <a:cxnSpLocks/>
          </p:cNvCxnSpPr>
          <p:nvPr/>
        </p:nvCxnSpPr>
        <p:spPr>
          <a:xfrm flipV="1">
            <a:off x="9339438" y="10332119"/>
            <a:ext cx="0" cy="149596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4E51E772-68FA-2D4B-8644-7344E6AC6662}"/>
              </a:ext>
            </a:extLst>
          </p:cNvPr>
          <p:cNvSpPr txBox="1"/>
          <p:nvPr/>
        </p:nvSpPr>
        <p:spPr>
          <a:xfrm>
            <a:off x="9231574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0B5404D8-9036-1B4E-89BB-5EACA9F14F5F}"/>
              </a:ext>
            </a:extLst>
          </p:cNvPr>
          <p:cNvCxnSpPr>
            <a:cxnSpLocks/>
          </p:cNvCxnSpPr>
          <p:nvPr/>
        </p:nvCxnSpPr>
        <p:spPr>
          <a:xfrm flipV="1">
            <a:off x="9442492" y="10321841"/>
            <a:ext cx="0" cy="149596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576CC6A0-C97B-B64E-B15E-0F7F0D9E924F}"/>
              </a:ext>
            </a:extLst>
          </p:cNvPr>
          <p:cNvSpPr txBox="1"/>
          <p:nvPr/>
        </p:nvSpPr>
        <p:spPr>
          <a:xfrm>
            <a:off x="9339438" y="10138508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/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threshold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blipFill>
                <a:blip r:embed="rId1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8" name="Picture 257" descr="A picture containing photo&#10;&#10;Description automatically generated">
            <a:extLst>
              <a:ext uri="{FF2B5EF4-FFF2-40B4-BE49-F238E27FC236}">
                <a16:creationId xmlns:a16="http://schemas.microsoft.com/office/drawing/2014/main" id="{8D36CF71-7446-914F-B481-A812B57823CC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4" t="13001" r="12039" b="8878"/>
          <a:stretch/>
        </p:blipFill>
        <p:spPr>
          <a:xfrm>
            <a:off x="8097243" y="12272033"/>
            <a:ext cx="1950997" cy="15254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/>
              <p:nvPr/>
            </p:nvSpPr>
            <p:spPr>
              <a:xfrm>
                <a:off x="8998616" y="13797522"/>
                <a:ext cx="105060" cy="2024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616" y="13797522"/>
                <a:ext cx="105060" cy="202491"/>
              </a:xfrm>
              <a:prstGeom prst="rect">
                <a:avLst/>
              </a:prstGeom>
              <a:blipFill>
                <a:blip r:embed="rId20"/>
                <a:stretch>
                  <a:fillRect l="-52941" r="-223529" b="-235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/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blipFill>
                <a:blip r:embed="rId2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/>
              <p:nvPr/>
            </p:nvSpPr>
            <p:spPr>
              <a:xfrm>
                <a:off x="12945112" y="12802486"/>
                <a:ext cx="3864873" cy="10502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GB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12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en-GB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GB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  <m:sub/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GB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12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en-GB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GB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  <m:sub/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5112" y="12802486"/>
                <a:ext cx="3864873" cy="105022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Connector: Elbow 226">
            <a:extLst>
              <a:ext uri="{FF2B5EF4-FFF2-40B4-BE49-F238E27FC236}">
                <a16:creationId xmlns:a16="http://schemas.microsoft.com/office/drawing/2014/main" id="{1373C230-66FD-AD49-B042-513DF93D1656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>
            <a:off x="9557896" y="11075598"/>
            <a:ext cx="1740986" cy="4303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: Elbow 233">
            <a:extLst>
              <a:ext uri="{FF2B5EF4-FFF2-40B4-BE49-F238E27FC236}">
                <a16:creationId xmlns:a16="http://schemas.microsoft.com/office/drawing/2014/main" id="{F7B5AB0E-4EED-114F-B933-BC6486A0FD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77897" y="12980448"/>
            <a:ext cx="1927937" cy="3266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519BA789-7C75-9F41-B87A-52F2B0FD1DF5}"/>
              </a:ext>
            </a:extLst>
          </p:cNvPr>
          <p:cNvCxnSpPr>
            <a:cxnSpLocks/>
          </p:cNvCxnSpPr>
          <p:nvPr/>
        </p:nvCxnSpPr>
        <p:spPr>
          <a:xfrm flipV="1">
            <a:off x="9337954" y="12272033"/>
            <a:ext cx="0" cy="14968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A9439F3D-A274-764E-B688-4837C9803936}"/>
              </a:ext>
            </a:extLst>
          </p:cNvPr>
          <p:cNvSpPr txBox="1"/>
          <p:nvPr/>
        </p:nvSpPr>
        <p:spPr>
          <a:xfrm>
            <a:off x="9252288" y="12056049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7B6AE1FC-1678-B24F-B9D1-D75A28EC4F8A}"/>
              </a:ext>
            </a:extLst>
          </p:cNvPr>
          <p:cNvSpPr/>
          <p:nvPr/>
        </p:nvSpPr>
        <p:spPr>
          <a:xfrm>
            <a:off x="13160767" y="11934857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/>
              <p:nvPr/>
            </p:nvSpPr>
            <p:spPr>
              <a:xfrm>
                <a:off x="14823822" y="9913002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3822" y="9913002"/>
                <a:ext cx="1398351" cy="577081"/>
              </a:xfrm>
              <a:prstGeom prst="rect">
                <a:avLst/>
              </a:prstGeom>
              <a:blipFill>
                <a:blip r:embed="rId2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/>
              <p:nvPr/>
            </p:nvSpPr>
            <p:spPr>
              <a:xfrm>
                <a:off x="12600354" y="11599926"/>
                <a:ext cx="4271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354" y="11599926"/>
                <a:ext cx="42710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Right Brace 267">
            <a:extLst>
              <a:ext uri="{FF2B5EF4-FFF2-40B4-BE49-F238E27FC236}">
                <a16:creationId xmlns:a16="http://schemas.microsoft.com/office/drawing/2014/main" id="{1F74E0AF-0A78-C649-BB5E-1FEB3972EBDB}"/>
              </a:ext>
            </a:extLst>
          </p:cNvPr>
          <p:cNvSpPr/>
          <p:nvPr/>
        </p:nvSpPr>
        <p:spPr>
          <a:xfrm>
            <a:off x="12417936" y="10493429"/>
            <a:ext cx="212565" cy="258905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/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blipFill>
                <a:blip r:embed="rId2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/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blipFill>
                <a:blip r:embed="rId2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/>
              <p:nvPr/>
            </p:nvSpPr>
            <p:spPr>
              <a:xfrm>
                <a:off x="5538325" y="7182080"/>
                <a:ext cx="2993384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325" y="7182080"/>
                <a:ext cx="2993384" cy="274627"/>
              </a:xfrm>
              <a:prstGeom prst="rect">
                <a:avLst/>
              </a:prstGeom>
              <a:blipFill>
                <a:blip r:embed="rId2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/>
              <p:nvPr/>
            </p:nvSpPr>
            <p:spPr>
              <a:xfrm>
                <a:off x="5545018" y="7596867"/>
                <a:ext cx="2791405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018" y="7596867"/>
                <a:ext cx="2791405" cy="274627"/>
              </a:xfrm>
              <a:prstGeom prst="rect">
                <a:avLst/>
              </a:prstGeom>
              <a:blipFill>
                <a:blip r:embed="rId2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Right Brace 272">
            <a:extLst>
              <a:ext uri="{FF2B5EF4-FFF2-40B4-BE49-F238E27FC236}">
                <a16:creationId xmlns:a16="http://schemas.microsoft.com/office/drawing/2014/main" id="{95EA3A37-444A-F444-87E1-07409D7A9546}"/>
              </a:ext>
            </a:extLst>
          </p:cNvPr>
          <p:cNvSpPr/>
          <p:nvPr/>
        </p:nvSpPr>
        <p:spPr>
          <a:xfrm>
            <a:off x="16000085" y="10483987"/>
            <a:ext cx="212565" cy="129019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/>
              <p:nvPr/>
            </p:nvSpPr>
            <p:spPr>
              <a:xfrm>
                <a:off x="16156353" y="10939622"/>
                <a:ext cx="783869" cy="394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6353" y="10939622"/>
                <a:ext cx="783869" cy="394532"/>
              </a:xfrm>
              <a:prstGeom prst="rect">
                <a:avLst/>
              </a:prstGeom>
              <a:blipFill>
                <a:blip r:embed="rId29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/>
              <p:nvPr/>
            </p:nvSpPr>
            <p:spPr>
              <a:xfrm>
                <a:off x="4960689" y="10328846"/>
                <a:ext cx="2797817" cy="26900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each node assigned a score and joins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ranking defined by score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– D randomly as members of z are selected to have a score close to threshold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Remaining nodes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 z) are given have a lower score closed to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 function of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689" y="10328846"/>
                <a:ext cx="2797817" cy="2690032"/>
              </a:xfrm>
              <a:prstGeom prst="rect">
                <a:avLst/>
              </a:prstGeom>
              <a:blipFill>
                <a:blip r:embed="rId30"/>
                <a:stretch>
                  <a:fillRect r="-2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4BF9AD2-53A1-1D4B-ABB2-87178F0B2BD5}"/>
              </a:ext>
            </a:extLst>
          </p:cNvPr>
          <p:cNvSpPr/>
          <p:nvPr/>
        </p:nvSpPr>
        <p:spPr>
          <a:xfrm>
            <a:off x="3438152" y="2210412"/>
            <a:ext cx="3216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Work_Queue_Management.png</a:t>
            </a:r>
            <a:endParaRPr lang="en-GB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746CABA2-467B-4664-BFA8-8287BD4BF167}"/>
              </a:ext>
            </a:extLst>
          </p:cNvPr>
          <p:cNvSpPr/>
          <p:nvPr/>
        </p:nvSpPr>
        <p:spPr>
          <a:xfrm>
            <a:off x="8118640" y="10348092"/>
            <a:ext cx="1901922" cy="1470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7A92C012-E746-4B0C-9DF4-1A8C2A240DAC}"/>
              </a:ext>
            </a:extLst>
          </p:cNvPr>
          <p:cNvSpPr/>
          <p:nvPr/>
        </p:nvSpPr>
        <p:spPr>
          <a:xfrm>
            <a:off x="8097243" y="12280795"/>
            <a:ext cx="1920187" cy="1470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4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312</Words>
  <Application>Microsoft Macintosh PowerPoint</Application>
  <PresentationFormat>Custom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Pauline Bernat</dc:creator>
  <cp:lastModifiedBy>Pauline Bernat</cp:lastModifiedBy>
  <cp:revision>21</cp:revision>
  <dcterms:created xsi:type="dcterms:W3CDTF">2019-05-24T14:37:14Z</dcterms:created>
  <dcterms:modified xsi:type="dcterms:W3CDTF">2019-06-24T10:06:08Z</dcterms:modified>
</cp:coreProperties>
</file>