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33" d="100"/>
          <a:sy n="33" d="100"/>
        </p:scale>
        <p:origin x="179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26" Type="http://schemas.openxmlformats.org/officeDocument/2006/relationships/image" Target="../media/image60.png"/><Relationship Id="rId13" Type="http://schemas.openxmlformats.org/officeDocument/2006/relationships/image" Target="../media/image40.png"/><Relationship Id="rId3" Type="http://schemas.openxmlformats.org/officeDocument/2006/relationships/image" Target="../media/image57.png"/><Relationship Id="rId21" Type="http://schemas.openxmlformats.org/officeDocument/2006/relationships/image" Target="../media/image58.png"/><Relationship Id="rId12" Type="http://schemas.openxmlformats.org/officeDocument/2006/relationships/image" Target="../media/image39.png"/><Relationship Id="rId25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15" Type="http://schemas.openxmlformats.org/officeDocument/2006/relationships/image" Target="../media/image42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19" Type="http://schemas.openxmlformats.org/officeDocument/2006/relationships/image" Target="../media/image46.png"/><Relationship Id="rId31" Type="http://schemas.openxmlformats.org/officeDocument/2006/relationships/image" Target="../media/image54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E5966-7F91-0B49-BD9F-78D459F7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3" t="1195" r="1142" b="1029"/>
          <a:stretch/>
        </p:blipFill>
        <p:spPr>
          <a:xfrm>
            <a:off x="6109854" y="3532909"/>
            <a:ext cx="10931237" cy="70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3FD82D-DCDF-4D3B-ACF7-93DAA3ADFB6F}"/>
              </a:ext>
            </a:extLst>
          </p:cNvPr>
          <p:cNvCxnSpPr/>
          <p:nvPr/>
        </p:nvCxnSpPr>
        <p:spPr>
          <a:xfrm>
            <a:off x="11844920" y="2727370"/>
            <a:ext cx="37535" cy="725694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4654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ledger cycle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079757" y="2899020"/>
            <a:ext cx="13417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22980" y="2893987"/>
            <a:ext cx="143966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 flipV="1">
            <a:off x="9770875" y="6798365"/>
            <a:ext cx="1025980" cy="6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863687" y="6807158"/>
            <a:ext cx="1316674" cy="3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2"/>
                <a:stretch>
                  <a:fillRect b="-576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139CDC8-C039-4CEC-B1AE-85348D8BA782}"/>
              </a:ext>
            </a:extLst>
          </p:cNvPr>
          <p:cNvCxnSpPr>
            <a:cxnSpLocks/>
          </p:cNvCxnSpPr>
          <p:nvPr/>
        </p:nvCxnSpPr>
        <p:spPr>
          <a:xfrm>
            <a:off x="9752868" y="2804101"/>
            <a:ext cx="9435" cy="714808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34E46F-CE67-43B1-80BB-A3570EB8410E}"/>
              </a:ext>
            </a:extLst>
          </p:cNvPr>
          <p:cNvCxnSpPr>
            <a:cxnSpLocks/>
          </p:cNvCxnSpPr>
          <p:nvPr/>
        </p:nvCxnSpPr>
        <p:spPr>
          <a:xfrm>
            <a:off x="7332647" y="2764877"/>
            <a:ext cx="18062" cy="712103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6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7" y="8472397"/>
                <a:ext cx="677717" cy="265970"/>
              </a:xfrm>
              <a:prstGeom prst="rect">
                <a:avLst/>
              </a:prstGeom>
              <a:blipFill>
                <a:blip r:embed="rId27"/>
                <a:stretch>
                  <a:fillRect l="-9910" r="-900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2DD3EC-2679-4FF4-A82D-7A2B62912186}"/>
              </a:ext>
            </a:extLst>
          </p:cNvPr>
          <p:cNvCxnSpPr>
            <a:cxnSpLocks/>
          </p:cNvCxnSpPr>
          <p:nvPr/>
        </p:nvCxnSpPr>
        <p:spPr>
          <a:xfrm>
            <a:off x="13732026" y="2781801"/>
            <a:ext cx="71371" cy="710410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8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9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7F96074-4B9E-441F-A7B7-B1DDC3B57234}"/>
              </a:ext>
            </a:extLst>
          </p:cNvPr>
          <p:cNvCxnSpPr>
            <a:cxnSpLocks/>
          </p:cNvCxnSpPr>
          <p:nvPr/>
        </p:nvCxnSpPr>
        <p:spPr>
          <a:xfrm>
            <a:off x="15324295" y="2771251"/>
            <a:ext cx="50469" cy="7114659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30"/>
                <a:stretch>
                  <a:fillRect b="-8333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31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6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3"/>
            <a:ext cx="1345144" cy="1793359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0"/>
            <a:ext cx="1345144" cy="1818011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559437" y="4007703"/>
            <a:ext cx="1857864" cy="1355048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690</Words>
  <Application>Microsoft Office PowerPoint</Application>
  <PresentationFormat>Custom</PresentationFormat>
  <Paragraphs>188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Joseph Kearney</cp:lastModifiedBy>
  <cp:revision>23</cp:revision>
  <dcterms:created xsi:type="dcterms:W3CDTF">2019-05-24T14:28:02Z</dcterms:created>
  <dcterms:modified xsi:type="dcterms:W3CDTF">2019-06-17T13:00:57Z</dcterms:modified>
</cp:coreProperties>
</file>