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5" d="100"/>
          <a:sy n="75" d="100"/>
        </p:scale>
        <p:origin x="-1402" y="-2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21" Type="http://schemas.openxmlformats.org/officeDocument/2006/relationships/image" Target="../media/image190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2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170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2" Type="http://schemas.openxmlformats.org/officeDocument/2006/relationships/image" Target="../media/image43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21" Type="http://schemas.openxmlformats.org/officeDocument/2006/relationships/image" Target="../media/image190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2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170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2" Type="http://schemas.openxmlformats.org/officeDocument/2006/relationships/image" Target="../media/image43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blipFill>
                <a:blip r:embed="rId20"/>
                <a:stretch>
                  <a:fillRect l="-52941" r="-22352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blipFill>
                <a:blip r:embed="rId30"/>
                <a:stretch>
                  <a:fillRect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23674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33" y="12038260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98965"/>
              </a:xfrm>
              <a:prstGeom prst="rect">
                <a:avLst/>
              </a:prstGeom>
              <a:blipFill>
                <a:blip r:embed="rId20"/>
                <a:stretch>
                  <a:fillRect l="-52941" r="-764706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2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(D) are given have a lower score close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67896" y="9194641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5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accent1">
                  <a:lumMod val="60000"/>
                  <a:lumOff val="40000"/>
                </a:schemeClr>
              </a:fgClr>
              <a:bgClr>
                <a:schemeClr val="accent1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accent1">
                  <a:lumMod val="60000"/>
                  <a:lumOff val="40000"/>
                </a:schemeClr>
              </a:fgClr>
              <a:bgClr>
                <a:schemeClr val="accent1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accent1">
                  <a:lumMod val="60000"/>
                  <a:lumOff val="40000"/>
                </a:schemeClr>
              </a:fgClr>
              <a:bgClr>
                <a:schemeClr val="accent1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pct20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23674"/>
            <a:ext cx="1123385" cy="195072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accent1">
                <a:lumMod val="5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33" y="12038260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98965"/>
              </a:xfrm>
              <a:prstGeom prst="rect">
                <a:avLst/>
              </a:prstGeom>
              <a:blipFill>
                <a:blip r:embed="rId20"/>
                <a:stretch>
                  <a:fillRect l="-52941" r="-764706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2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(D) are given have a lower score close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67896" y="9194641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3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1215</Words>
  <Application>Microsoft Office PowerPoint</Application>
  <PresentationFormat>Custom</PresentationFormat>
  <Paragraphs>240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28</cp:revision>
  <dcterms:created xsi:type="dcterms:W3CDTF">2019-05-24T14:37:14Z</dcterms:created>
  <dcterms:modified xsi:type="dcterms:W3CDTF">2019-06-24T12:58:40Z</dcterms:modified>
</cp:coreProperties>
</file>