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9897725" cy="14057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103" d="100"/>
          <a:sy n="103" d="100"/>
        </p:scale>
        <p:origin x="-3880" y="-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330" y="2300585"/>
            <a:ext cx="16913066" cy="4894027"/>
          </a:xfrm>
        </p:spPr>
        <p:txBody>
          <a:bodyPr anchor="b"/>
          <a:lstStyle>
            <a:lvl1pPr algn="ctr"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7216" y="7383344"/>
            <a:ext cx="14923294" cy="3393929"/>
          </a:xfrm>
        </p:spPr>
        <p:txBody>
          <a:bodyPr/>
          <a:lstStyle>
            <a:lvl1pPr marL="0" indent="0" algn="ctr">
              <a:buNone/>
              <a:defRPr sz="4920"/>
            </a:lvl1pPr>
            <a:lvl2pPr marL="937169" indent="0" algn="ctr">
              <a:buNone/>
              <a:defRPr sz="4100"/>
            </a:lvl2pPr>
            <a:lvl3pPr marL="1874337" indent="0" algn="ctr">
              <a:buNone/>
              <a:defRPr sz="3690"/>
            </a:lvl3pPr>
            <a:lvl4pPr marL="2811506" indent="0" algn="ctr">
              <a:buNone/>
              <a:defRPr sz="3280"/>
            </a:lvl4pPr>
            <a:lvl5pPr marL="3748674" indent="0" algn="ctr">
              <a:buNone/>
              <a:defRPr sz="3280"/>
            </a:lvl5pPr>
            <a:lvl6pPr marL="4685843" indent="0" algn="ctr">
              <a:buNone/>
              <a:defRPr sz="3280"/>
            </a:lvl6pPr>
            <a:lvl7pPr marL="5623011" indent="0" algn="ctr">
              <a:buNone/>
              <a:defRPr sz="3280"/>
            </a:lvl7pPr>
            <a:lvl8pPr marL="6560180" indent="0" algn="ctr">
              <a:buNone/>
              <a:defRPr sz="3280"/>
            </a:lvl8pPr>
            <a:lvl9pPr marL="7497348" indent="0" algn="ctr">
              <a:buNone/>
              <a:defRPr sz="3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1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1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39311" y="748422"/>
            <a:ext cx="4290447" cy="119129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7970" y="748422"/>
            <a:ext cx="12622619" cy="119129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5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606" y="3504570"/>
            <a:ext cx="17161788" cy="5847451"/>
          </a:xfrm>
        </p:spPr>
        <p:txBody>
          <a:bodyPr anchor="b"/>
          <a:lstStyle>
            <a:lvl1pPr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7606" y="9407340"/>
            <a:ext cx="17161788" cy="3075036"/>
          </a:xfrm>
        </p:spPr>
        <p:txBody>
          <a:bodyPr/>
          <a:lstStyle>
            <a:lvl1pPr marL="0" indent="0">
              <a:buNone/>
              <a:defRPr sz="4920">
                <a:solidFill>
                  <a:schemeClr val="tx1"/>
                </a:solidFill>
              </a:defRPr>
            </a:lvl1pPr>
            <a:lvl2pPr marL="937169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1874337" indent="0">
              <a:buNone/>
              <a:defRPr sz="3690">
                <a:solidFill>
                  <a:schemeClr val="tx1">
                    <a:tint val="75000"/>
                  </a:schemeClr>
                </a:solidFill>
              </a:defRPr>
            </a:lvl3pPr>
            <a:lvl4pPr marL="2811506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4pPr>
            <a:lvl5pPr marL="3748674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5pPr>
            <a:lvl6pPr marL="4685843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6pPr>
            <a:lvl7pPr marL="5623011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7pPr>
            <a:lvl8pPr marL="6560180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8pPr>
            <a:lvl9pPr marL="7497348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7969" y="3742109"/>
            <a:ext cx="8456533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3223" y="3742109"/>
            <a:ext cx="8456533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748425"/>
            <a:ext cx="17161788" cy="2717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562" y="3445995"/>
            <a:ext cx="8417669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562" y="5134824"/>
            <a:ext cx="8417669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73224" y="3445995"/>
            <a:ext cx="8459125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73224" y="5134824"/>
            <a:ext cx="8459125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5/31/19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5/31/19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937154"/>
            <a:ext cx="6417534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125" y="2023996"/>
            <a:ext cx="10073223" cy="9989803"/>
          </a:xfrm>
        </p:spPr>
        <p:txBody>
          <a:bodyPr/>
          <a:lstStyle>
            <a:lvl1pPr>
              <a:defRPr sz="6559"/>
            </a:lvl1pPr>
            <a:lvl2pPr>
              <a:defRPr sz="5739"/>
            </a:lvl2pPr>
            <a:lvl3pPr>
              <a:defRPr sz="492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560" y="4217194"/>
            <a:ext cx="6417534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937154"/>
            <a:ext cx="6417534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59125" y="2023996"/>
            <a:ext cx="10073223" cy="9989803"/>
          </a:xfrm>
        </p:spPr>
        <p:txBody>
          <a:bodyPr anchor="t"/>
          <a:lstStyle>
            <a:lvl1pPr marL="0" indent="0">
              <a:buNone/>
              <a:defRPr sz="6559"/>
            </a:lvl1pPr>
            <a:lvl2pPr marL="937169" indent="0">
              <a:buNone/>
              <a:defRPr sz="5739"/>
            </a:lvl2pPr>
            <a:lvl3pPr marL="1874337" indent="0">
              <a:buNone/>
              <a:defRPr sz="4920"/>
            </a:lvl3pPr>
            <a:lvl4pPr marL="2811506" indent="0">
              <a:buNone/>
              <a:defRPr sz="4100"/>
            </a:lvl4pPr>
            <a:lvl5pPr marL="3748674" indent="0">
              <a:buNone/>
              <a:defRPr sz="4100"/>
            </a:lvl5pPr>
            <a:lvl6pPr marL="4685843" indent="0">
              <a:buNone/>
              <a:defRPr sz="4100"/>
            </a:lvl6pPr>
            <a:lvl7pPr marL="5623011" indent="0">
              <a:buNone/>
              <a:defRPr sz="4100"/>
            </a:lvl7pPr>
            <a:lvl8pPr marL="6560180" indent="0">
              <a:buNone/>
              <a:defRPr sz="4100"/>
            </a:lvl8pPr>
            <a:lvl9pPr marL="7497348" indent="0">
              <a:buNone/>
              <a:defRPr sz="4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560" y="4217194"/>
            <a:ext cx="6417534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5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7969" y="748425"/>
            <a:ext cx="17161788" cy="271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969" y="3742109"/>
            <a:ext cx="17161788" cy="89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7969" y="13029050"/>
            <a:ext cx="447698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7601-FABF-AE48-BF83-19DCD761097A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122" y="13029050"/>
            <a:ext cx="6715482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52768" y="13029050"/>
            <a:ext cx="447698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3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74337" rtl="0" eaLnBrk="1" latinLnBrk="0" hangingPunct="1">
        <a:lnSpc>
          <a:spcPct val="90000"/>
        </a:lnSpc>
        <a:spcBef>
          <a:spcPct val="0"/>
        </a:spcBef>
        <a:buNone/>
        <a:defRPr sz="90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8584" indent="-468584" algn="l" defTabSz="1874337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5739" kern="1200">
          <a:solidFill>
            <a:schemeClr val="tx1"/>
          </a:solidFill>
          <a:latin typeface="+mn-lt"/>
          <a:ea typeface="+mn-ea"/>
          <a:cs typeface="+mn-cs"/>
        </a:defRPr>
      </a:lvl1pPr>
      <a:lvl2pPr marL="140575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2pPr>
      <a:lvl3pPr marL="2342921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280090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4217259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5154427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6091596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7028764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96593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1pPr>
      <a:lvl2pPr marL="937169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2pPr>
      <a:lvl3pPr marL="1874337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3pPr>
      <a:lvl4pPr marL="2811506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3748674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4685843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5623011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656018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497348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C6BC607-3426-5543-90B5-44075CBF1801}"/>
              </a:ext>
            </a:extLst>
          </p:cNvPr>
          <p:cNvSpPr/>
          <p:nvPr/>
        </p:nvSpPr>
        <p:spPr>
          <a:xfrm>
            <a:off x="15376577" y="2767364"/>
            <a:ext cx="1496911" cy="7118559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F94E4F-1A91-FC4D-95B2-3366A1A036D9}"/>
              </a:ext>
            </a:extLst>
          </p:cNvPr>
          <p:cNvSpPr/>
          <p:nvPr/>
        </p:nvSpPr>
        <p:spPr>
          <a:xfrm>
            <a:off x="7370753" y="2769810"/>
            <a:ext cx="2710989" cy="7118578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390075-5132-4D40-B008-4D7C39C248F1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4C9867-7D2C-3840-A6E5-8D664E767A6D}"/>
              </a:ext>
            </a:extLst>
          </p:cNvPr>
          <p:cNvSpPr/>
          <p:nvPr/>
        </p:nvSpPr>
        <p:spPr>
          <a:xfrm>
            <a:off x="10079523" y="2769125"/>
            <a:ext cx="1725025" cy="7118572"/>
          </a:xfrm>
          <a:prstGeom prst="rect">
            <a:avLst/>
          </a:prstGeom>
          <a:solidFill>
            <a:srgbClr val="9BDCE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/>
          <p:nvPr/>
        </p:nvCxnSpPr>
        <p:spPr>
          <a:xfrm>
            <a:off x="2409841" y="6643513"/>
            <a:ext cx="142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60134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6E9E9-02E6-E94C-8299-3ACBAFF9B336}"/>
              </a:ext>
            </a:extLst>
          </p:cNvPr>
          <p:cNvCxnSpPr/>
          <p:nvPr/>
        </p:nvCxnSpPr>
        <p:spPr>
          <a:xfrm>
            <a:off x="8636232" y="664712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8FE679-F64C-AA4F-B445-60A9CB04F45A}"/>
              </a:ext>
            </a:extLst>
          </p:cNvPr>
          <p:cNvCxnSpPr/>
          <p:nvPr/>
        </p:nvCxnSpPr>
        <p:spPr>
          <a:xfrm>
            <a:off x="13931886" y="664335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517210" cy="369332"/>
          </a:xfrm>
          <a:prstGeom prst="rect">
            <a:avLst/>
          </a:prstGeom>
          <a:solidFill>
            <a:srgbClr val="FFF2EF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cycle = 1min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5502248" y="5497387"/>
            <a:ext cx="157822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alibri" charset="0"/>
                <a:ea typeface="Calibri" charset="0"/>
                <a:cs typeface="Calibri" charset="0"/>
              </a:rPr>
              <a:t>Pool flushed </a:t>
            </a:r>
          </a:p>
          <a:p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Transactions in the </a:t>
            </a:r>
            <a:r>
              <a:rPr lang="en-GB" sz="1400" dirty="0" err="1">
                <a:latin typeface="Calibri" charset="0"/>
                <a:ea typeface="Calibri" charset="0"/>
                <a:cs typeface="Calibri" charset="0"/>
              </a:rPr>
              <a:t>mempool</a:t>
            </a:r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 collected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=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𝑓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𝑚𝑎𝑗</m:t>
                        </m:r>
                      </m:sup>
                    </m:sSubSup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) </a:t>
                </a: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blipFill>
                <a:blip r:embed="rId2"/>
                <a:stretch>
                  <a:fillRect l="-355" b="-312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507866" y="5576567"/>
            <a:ext cx="0" cy="6171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938550" y="4619984"/>
            <a:ext cx="0" cy="16445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blipFill>
                <a:blip r:embed="rId3"/>
                <a:stretch>
                  <a:fillRect l="-498" t="-3846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8122359" y="8102834"/>
                <a:ext cx="1882054" cy="425501"/>
              </a:xfrm>
              <a:prstGeom prst="rect">
                <a:avLst/>
              </a:prstGeom>
              <a:solidFill>
                <a:srgbClr val="F6CBDF">
                  <a:alpha val="38824"/>
                </a:srgb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⁡[#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359" y="8102834"/>
                <a:ext cx="1882054" cy="425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4053850" y="4180553"/>
                <a:ext cx="2066593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Broadcast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network</a:t>
                </a: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850" y="4180553"/>
                <a:ext cx="2066593" cy="307777"/>
              </a:xfrm>
              <a:prstGeom prst="rect">
                <a:avLst/>
              </a:prstGeom>
              <a:blipFill>
                <a:blip r:embed="rId5"/>
                <a:stretch>
                  <a:fillRect l="-1220" b="-1538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265857" y="6097915"/>
            <a:ext cx="151322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new </a:t>
            </a:r>
            <a:r>
              <a:rPr lang="en-US" sz="1400" b="1">
                <a:latin typeface="Calibri" charset="0"/>
                <a:ea typeface="Calibri" charset="0"/>
                <a:cs typeface="Calibri" charset="0"/>
              </a:rPr>
              <a:t>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389AC4-EC4B-384F-B6EC-9CAB20434FC7}"/>
              </a:ext>
            </a:extLst>
          </p:cNvPr>
          <p:cNvSpPr/>
          <p:nvPr/>
        </p:nvSpPr>
        <p:spPr>
          <a:xfrm>
            <a:off x="7080471" y="643317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0s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234173" y="2899020"/>
            <a:ext cx="1341775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84599" y="2893987"/>
            <a:ext cx="143966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9E4DED-F81F-9E42-B7F9-49020B6FC3E4}"/>
              </a:ext>
            </a:extLst>
          </p:cNvPr>
          <p:cNvSpPr txBox="1"/>
          <p:nvPr/>
        </p:nvSpPr>
        <p:spPr>
          <a:xfrm>
            <a:off x="10796855" y="642912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30s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9F3DB9-97F4-A246-9C9E-C80F7F0A6A29}"/>
              </a:ext>
            </a:extLst>
          </p:cNvPr>
          <p:cNvSpPr txBox="1"/>
          <p:nvPr/>
        </p:nvSpPr>
        <p:spPr>
          <a:xfrm>
            <a:off x="15035342" y="642655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60s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F897CA-F45A-844C-8041-AEA297DA1517}"/>
              </a:ext>
            </a:extLst>
          </p:cNvPr>
          <p:cNvCxnSpPr/>
          <p:nvPr/>
        </p:nvCxnSpPr>
        <p:spPr>
          <a:xfrm>
            <a:off x="10848022" y="663681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77BB796-FCEA-2C4E-9A50-EFB0549ACCBD}"/>
              </a:ext>
            </a:extLst>
          </p:cNvPr>
          <p:cNvCxnSpPr>
            <a:cxnSpLocks/>
          </p:cNvCxnSpPr>
          <p:nvPr/>
        </p:nvCxnSpPr>
        <p:spPr>
          <a:xfrm flipV="1">
            <a:off x="15376329" y="6415510"/>
            <a:ext cx="0" cy="216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06331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76577" y="9493643"/>
            <a:ext cx="14760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1206456" y="4800420"/>
                <a:ext cx="2245726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votes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𝐿𝑆</m:t>
                    </m:r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𝑈</m:t>
                        </m:r>
                      </m:e>
                      <m:sub>
                        <m: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sz="140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456" y="4800420"/>
                <a:ext cx="2245726" cy="755976"/>
              </a:xfrm>
              <a:prstGeom prst="rect">
                <a:avLst/>
              </a:prstGeom>
              <a:blipFill>
                <a:blip r:embed="rId6"/>
                <a:stretch>
                  <a:fillRect l="-559" b="-483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59395" y="8148459"/>
            <a:ext cx="463325" cy="1723042"/>
          </a:xfrm>
          <a:prstGeom prst="rtTriangle">
            <a:avLst/>
          </a:prstGeom>
          <a:solidFill>
            <a:srgbClr val="DAE3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231473" y="2767363"/>
            <a:ext cx="11643360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8055623" y="2893987"/>
            <a:ext cx="157565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Production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12017" y="3700198"/>
                <a:ext cx="2406963" cy="15408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,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 || </m:t>
                      </m:r>
                      <m:r>
                        <a:rPr lang="en-GB" sz="14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  <a:p>
                <a:endParaRPr lang="en-US" sz="8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  <a:p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Local hash of ledger state update computed and broadcast to other producers</a:t>
                </a:r>
                <a:endParaRPr lang="en-GB" sz="14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017" y="3700198"/>
                <a:ext cx="2406963" cy="1540806"/>
              </a:xfrm>
              <a:prstGeom prst="rect">
                <a:avLst/>
              </a:prstGeom>
              <a:blipFill>
                <a:blip r:embed="rId7"/>
                <a:stretch>
                  <a:fillRect l="-524" b="-1613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4725" y="5430561"/>
            <a:ext cx="390293" cy="20396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/>
              <p:nvPr/>
            </p:nvSpPr>
            <p:spPr>
              <a:xfrm>
                <a:off x="13842912" y="3781319"/>
                <a:ext cx="1628843" cy="2818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||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912" y="3781319"/>
                <a:ext cx="1628843" cy="281879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868556" y="4346944"/>
            <a:ext cx="142673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The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blipFill>
                <a:blip r:embed="rId9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blipFill>
                <a:blip r:embed="rId10"/>
                <a:stretch>
                  <a:fillRect l="-781" b="-9302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blipFill>
                <a:blip r:embed="rId12"/>
                <a:stretch>
                  <a:fillRect l="-18750" r="-2187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84013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483796" y="5055045"/>
            <a:ext cx="481002" cy="271045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734148" y="5882107"/>
            <a:ext cx="0" cy="30301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676544"/>
            <a:ext cx="27127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blipFill>
                <a:blip r:embed="rId14"/>
                <a:stretch>
                  <a:fillRect l="-9375" r="-62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804548" y="7447393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8097816" y="6084860"/>
            <a:ext cx="4137322" cy="32412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753680" y="5583718"/>
            <a:ext cx="369741" cy="173199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blipFill>
                <a:blip r:embed="rId15"/>
                <a:stretch>
                  <a:fillRect l="-937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>
            <a:off x="10095358" y="6722165"/>
            <a:ext cx="7014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791574" y="6822730"/>
            <a:ext cx="13887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blipFill>
                <a:blip r:embed="rId16"/>
                <a:stretch>
                  <a:fillRect l="-18750" r="-1562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blipFill>
                <a:blip r:embed="rId17"/>
                <a:stretch>
                  <a:fillRect l="-18750" r="-10937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/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ight Brace 144">
            <a:extLst>
              <a:ext uri="{FF2B5EF4-FFF2-40B4-BE49-F238E27FC236}">
                <a16:creationId xmlns:a16="http://schemas.microsoft.com/office/drawing/2014/main" id="{2B896533-BE99-0241-B84E-503629B132C1}"/>
              </a:ext>
            </a:extLst>
          </p:cNvPr>
          <p:cNvSpPr/>
          <p:nvPr/>
        </p:nvSpPr>
        <p:spPr>
          <a:xfrm rot="5400000">
            <a:off x="8493861" y="3751465"/>
            <a:ext cx="135688" cy="651977"/>
          </a:xfrm>
          <a:prstGeom prst="rightBrace">
            <a:avLst>
              <a:gd name="adj1" fmla="val 364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213061" y="6030296"/>
            <a:ext cx="471262" cy="74737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CC881ED-7526-E54B-9DC9-CA21358D32FE}"/>
              </a:ext>
            </a:extLst>
          </p:cNvPr>
          <p:cNvSpPr txBox="1"/>
          <p:nvPr/>
        </p:nvSpPr>
        <p:spPr>
          <a:xfrm>
            <a:off x="12575541" y="5725592"/>
            <a:ext cx="1418353" cy="3077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Votes collection</a:t>
            </a:r>
          </a:p>
        </p:txBody>
      </p:sp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802578" y="6044799"/>
            <a:ext cx="0" cy="2158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blipFill>
                <a:blip r:embed="rId19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75533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46245" y="4511192"/>
            <a:ext cx="1" cy="16784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2" y="5329076"/>
            <a:ext cx="1" cy="132071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50546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blipFill>
                <a:blip r:embed="rId2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10072552" y="7098337"/>
            <a:ext cx="17190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blipFill>
                <a:blip r:embed="rId21"/>
                <a:stretch>
                  <a:fillRect l="-937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193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85967" y="2899020"/>
            <a:ext cx="956785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stCxn id="146" idx="1"/>
          </p:cNvCxnSpPr>
          <p:nvPr/>
        </p:nvCxnSpPr>
        <p:spPr>
          <a:xfrm flipV="1">
            <a:off x="10448693" y="4178261"/>
            <a:ext cx="0" cy="199009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0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E6D20-A962-0D47-ABE4-2119FE76200A}"/>
              </a:ext>
            </a:extLst>
          </p:cNvPr>
          <p:cNvSpPr/>
          <p:nvPr/>
        </p:nvSpPr>
        <p:spPr>
          <a:xfrm>
            <a:off x="12105271" y="10043367"/>
            <a:ext cx="4985861" cy="24034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739108-9DE4-1846-861D-9B6D337688FD}"/>
              </a:ext>
            </a:extLst>
          </p:cNvPr>
          <p:cNvSpPr/>
          <p:nvPr/>
        </p:nvSpPr>
        <p:spPr>
          <a:xfrm>
            <a:off x="6460464" y="2713334"/>
            <a:ext cx="6984045" cy="6001942"/>
          </a:xfrm>
          <a:prstGeom prst="cube">
            <a:avLst>
              <a:gd name="adj" fmla="val 426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297BF-E834-854F-8515-5E6495153E45}"/>
              </a:ext>
            </a:extLst>
          </p:cNvPr>
          <p:cNvSpPr/>
          <p:nvPr/>
        </p:nvSpPr>
        <p:spPr>
          <a:xfrm>
            <a:off x="6599437" y="5833278"/>
            <a:ext cx="6339353" cy="272729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2273-246B-0946-9DD2-9926880B5AA6}"/>
              </a:ext>
            </a:extLst>
          </p:cNvPr>
          <p:cNvSpPr/>
          <p:nvPr/>
        </p:nvSpPr>
        <p:spPr>
          <a:xfrm>
            <a:off x="6599438" y="3418288"/>
            <a:ext cx="6323401" cy="226831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E42A4-4A5C-C84A-A034-22641C9D1E86}"/>
              </a:ext>
            </a:extLst>
          </p:cNvPr>
          <p:cNvSpPr txBox="1"/>
          <p:nvPr/>
        </p:nvSpPr>
        <p:spPr>
          <a:xfrm>
            <a:off x="6779263" y="349816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 Ledger Shards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EA2C-A9E4-754F-8947-8C8AB845A56D}"/>
              </a:ext>
            </a:extLst>
          </p:cNvPr>
          <p:cNvSpPr txBox="1"/>
          <p:nvPr/>
        </p:nvSpPr>
        <p:spPr>
          <a:xfrm>
            <a:off x="10367157" y="7840079"/>
            <a:ext cx="230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Recent Ledger Shards State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/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A6A88-9368-4449-8FDB-EB118DB1F719}"/>
              </a:ext>
            </a:extLst>
          </p:cNvPr>
          <p:cNvSpPr txBox="1"/>
          <p:nvPr/>
        </p:nvSpPr>
        <p:spPr>
          <a:xfrm>
            <a:off x="8844207" y="3021497"/>
            <a:ext cx="208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Catalyst Database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32658C0-B1BD-9840-BD79-0B8DB91A8459}"/>
              </a:ext>
            </a:extLst>
          </p:cNvPr>
          <p:cNvSpPr/>
          <p:nvPr/>
        </p:nvSpPr>
        <p:spPr>
          <a:xfrm>
            <a:off x="6898910" y="7781105"/>
            <a:ext cx="1217652" cy="575733"/>
          </a:xfrm>
          <a:prstGeom prst="can">
            <a:avLst>
              <a:gd name="adj" fmla="val 48529"/>
            </a:avLst>
          </a:prstGeom>
          <a:solidFill>
            <a:srgbClr val="D4EAF4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DC799-4C18-7942-B715-88955AF6ED82}"/>
              </a:ext>
            </a:extLst>
          </p:cNvPr>
          <p:cNvCxnSpPr/>
          <p:nvPr/>
        </p:nvCxnSpPr>
        <p:spPr>
          <a:xfrm flipH="1">
            <a:off x="7546576" y="73290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DC3708FC-BCBF-2643-B152-AED54C9AB6E2}"/>
              </a:ext>
            </a:extLst>
          </p:cNvPr>
          <p:cNvSpPr/>
          <p:nvPr/>
        </p:nvSpPr>
        <p:spPr>
          <a:xfrm>
            <a:off x="6898910" y="7164169"/>
            <a:ext cx="1217652" cy="575733"/>
          </a:xfrm>
          <a:prstGeom prst="can">
            <a:avLst>
              <a:gd name="adj" fmla="val 48529"/>
            </a:avLst>
          </a:prstGeom>
          <a:solidFill>
            <a:srgbClr val="C0FAFB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5E879-8F8F-3240-AE0B-463B4B57E71C}"/>
              </a:ext>
            </a:extLst>
          </p:cNvPr>
          <p:cNvCxnSpPr/>
          <p:nvPr/>
        </p:nvCxnSpPr>
        <p:spPr>
          <a:xfrm flipH="1">
            <a:off x="7546576" y="6681573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DFBF67F5-6DDF-144E-8F87-5EEBC1D28843}"/>
              </a:ext>
            </a:extLst>
          </p:cNvPr>
          <p:cNvSpPr/>
          <p:nvPr/>
        </p:nvSpPr>
        <p:spPr>
          <a:xfrm>
            <a:off x="6898910" y="6537558"/>
            <a:ext cx="1217652" cy="575733"/>
          </a:xfrm>
          <a:prstGeom prst="can">
            <a:avLst>
              <a:gd name="adj" fmla="val 48529"/>
            </a:avLst>
          </a:prstGeom>
          <a:solidFill>
            <a:srgbClr val="9AE5F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66D14-9728-C345-861D-EC7CAD4338B3}"/>
              </a:ext>
            </a:extLst>
          </p:cNvPr>
          <p:cNvCxnSpPr/>
          <p:nvPr/>
        </p:nvCxnSpPr>
        <p:spPr>
          <a:xfrm flipH="1">
            <a:off x="7557980" y="6073010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611A2F47-AC76-D04E-BD3C-4467C4251863}"/>
              </a:ext>
            </a:extLst>
          </p:cNvPr>
          <p:cNvSpPr/>
          <p:nvPr/>
        </p:nvSpPr>
        <p:spPr>
          <a:xfrm>
            <a:off x="6898910" y="5943970"/>
            <a:ext cx="1217652" cy="575733"/>
          </a:xfrm>
          <a:prstGeom prst="can">
            <a:avLst>
              <a:gd name="adj" fmla="val 48529"/>
            </a:avLst>
          </a:prstGeom>
          <a:solidFill>
            <a:srgbClr val="7CD2E4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2A5C4-0585-C445-A00C-52FA4E4C4443}"/>
              </a:ext>
            </a:extLst>
          </p:cNvPr>
          <p:cNvCxnSpPr/>
          <p:nvPr/>
        </p:nvCxnSpPr>
        <p:spPr>
          <a:xfrm>
            <a:off x="7542861" y="5246354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/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blipFill>
                <a:blip r:embed="rId3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/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/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/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n 23">
            <a:extLst>
              <a:ext uri="{FF2B5EF4-FFF2-40B4-BE49-F238E27FC236}">
                <a16:creationId xmlns:a16="http://schemas.microsoft.com/office/drawing/2014/main" id="{6119EA7D-7DE5-EC49-AA39-6EE6E9D540FC}"/>
              </a:ext>
            </a:extLst>
          </p:cNvPr>
          <p:cNvSpPr/>
          <p:nvPr/>
        </p:nvSpPr>
        <p:spPr>
          <a:xfrm>
            <a:off x="10627170" y="3574313"/>
            <a:ext cx="2004246" cy="1956647"/>
          </a:xfrm>
          <a:prstGeom prst="can">
            <a:avLst/>
          </a:prstGeom>
          <a:solidFill>
            <a:srgbClr val="203D56">
              <a:alpha val="54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Contract- based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Accounts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(dApps)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975B3E5D-008D-7747-8590-14DD374C7779}"/>
              </a:ext>
            </a:extLst>
          </p:cNvPr>
          <p:cNvSpPr/>
          <p:nvPr/>
        </p:nvSpPr>
        <p:spPr>
          <a:xfrm>
            <a:off x="6751684" y="3997275"/>
            <a:ext cx="1494799" cy="1279289"/>
          </a:xfrm>
          <a:prstGeom prst="can">
            <a:avLst/>
          </a:prstGeom>
          <a:solidFill>
            <a:srgbClr val="7CD2E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Standard Accounts 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/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65F014B-D0BE-1848-BD6B-A8A0953692BF}"/>
              </a:ext>
            </a:extLst>
          </p:cNvPr>
          <p:cNvSpPr/>
          <p:nvPr/>
        </p:nvSpPr>
        <p:spPr>
          <a:xfrm>
            <a:off x="2768922" y="10043366"/>
            <a:ext cx="4218239" cy="2405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AFCEB8A-7DA8-7945-95E9-ADAD44F41FFF}"/>
              </a:ext>
            </a:extLst>
          </p:cNvPr>
          <p:cNvSpPr/>
          <p:nvPr/>
        </p:nvSpPr>
        <p:spPr>
          <a:xfrm>
            <a:off x="3079290" y="10292839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4C7B08A-32B9-B14B-99A8-F38EB85B75E0}"/>
              </a:ext>
            </a:extLst>
          </p:cNvPr>
          <p:cNvSpPr/>
          <p:nvPr/>
        </p:nvSpPr>
        <p:spPr>
          <a:xfrm>
            <a:off x="3089984" y="10803064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5912B589-D645-6B4A-B799-16BC574A5CB0}"/>
              </a:ext>
            </a:extLst>
          </p:cNvPr>
          <p:cNvSpPr/>
          <p:nvPr/>
        </p:nvSpPr>
        <p:spPr>
          <a:xfrm>
            <a:off x="3093804" y="11331858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30F4689-FD9F-1342-943B-9EAD07136CAC}"/>
              </a:ext>
            </a:extLst>
          </p:cNvPr>
          <p:cNvSpPr/>
          <p:nvPr/>
        </p:nvSpPr>
        <p:spPr>
          <a:xfrm>
            <a:off x="3093803" y="11898931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4B38B8-A663-0F43-BB28-A1FFBB54206A}"/>
              </a:ext>
            </a:extLst>
          </p:cNvPr>
          <p:cNvCxnSpPr/>
          <p:nvPr/>
        </p:nvCxnSpPr>
        <p:spPr>
          <a:xfrm>
            <a:off x="3572061" y="11784055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5CDCC-B01A-0449-AC69-65BDFDEC96B2}"/>
              </a:ext>
            </a:extLst>
          </p:cNvPr>
          <p:cNvCxnSpPr/>
          <p:nvPr/>
        </p:nvCxnSpPr>
        <p:spPr>
          <a:xfrm>
            <a:off x="3564806" y="11254285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83D0E-6E9E-9A46-8CE1-E8098E93FCB5}"/>
              </a:ext>
            </a:extLst>
          </p:cNvPr>
          <p:cNvCxnSpPr/>
          <p:nvPr/>
        </p:nvCxnSpPr>
        <p:spPr>
          <a:xfrm>
            <a:off x="3557549" y="1073902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n 34">
            <a:extLst>
              <a:ext uri="{FF2B5EF4-FFF2-40B4-BE49-F238E27FC236}">
                <a16:creationId xmlns:a16="http://schemas.microsoft.com/office/drawing/2014/main" id="{C9D01A35-6DCC-724A-8115-606FF289F24D}"/>
              </a:ext>
            </a:extLst>
          </p:cNvPr>
          <p:cNvSpPr/>
          <p:nvPr/>
        </p:nvSpPr>
        <p:spPr>
          <a:xfrm>
            <a:off x="4497043" y="10293065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6EEE9E3A-734C-A345-B744-0EC2F8291134}"/>
              </a:ext>
            </a:extLst>
          </p:cNvPr>
          <p:cNvSpPr/>
          <p:nvPr/>
        </p:nvSpPr>
        <p:spPr>
          <a:xfrm>
            <a:off x="4507737" y="10803290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CCF4AE47-63B6-9F43-8880-1C61AA915DAA}"/>
              </a:ext>
            </a:extLst>
          </p:cNvPr>
          <p:cNvSpPr/>
          <p:nvPr/>
        </p:nvSpPr>
        <p:spPr>
          <a:xfrm>
            <a:off x="4511557" y="11332084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B4D9A47B-2FC9-B241-918F-2ABF6F7E472C}"/>
              </a:ext>
            </a:extLst>
          </p:cNvPr>
          <p:cNvSpPr/>
          <p:nvPr/>
        </p:nvSpPr>
        <p:spPr>
          <a:xfrm>
            <a:off x="4511556" y="11899157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BF8500-2714-0B4A-A69F-F2F59A267852}"/>
              </a:ext>
            </a:extLst>
          </p:cNvPr>
          <p:cNvCxnSpPr/>
          <p:nvPr/>
        </p:nvCxnSpPr>
        <p:spPr>
          <a:xfrm>
            <a:off x="4989814" y="11784281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363314-A722-A14F-9821-294B6B2498F6}"/>
              </a:ext>
            </a:extLst>
          </p:cNvPr>
          <p:cNvCxnSpPr/>
          <p:nvPr/>
        </p:nvCxnSpPr>
        <p:spPr>
          <a:xfrm>
            <a:off x="4982559" y="11254511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24E8D1-FB2D-2241-BA04-003FDE2A5431}"/>
              </a:ext>
            </a:extLst>
          </p:cNvPr>
          <p:cNvCxnSpPr/>
          <p:nvPr/>
        </p:nvCxnSpPr>
        <p:spPr>
          <a:xfrm>
            <a:off x="4975302" y="10739253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41">
            <a:extLst>
              <a:ext uri="{FF2B5EF4-FFF2-40B4-BE49-F238E27FC236}">
                <a16:creationId xmlns:a16="http://schemas.microsoft.com/office/drawing/2014/main" id="{0F60C2EF-6820-754A-AEF1-3FC10845B873}"/>
              </a:ext>
            </a:extLst>
          </p:cNvPr>
          <p:cNvSpPr/>
          <p:nvPr/>
        </p:nvSpPr>
        <p:spPr>
          <a:xfrm>
            <a:off x="5872303" y="10285801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Can 42">
            <a:extLst>
              <a:ext uri="{FF2B5EF4-FFF2-40B4-BE49-F238E27FC236}">
                <a16:creationId xmlns:a16="http://schemas.microsoft.com/office/drawing/2014/main" id="{A106DE55-A2B9-CF49-8759-352A215C6932}"/>
              </a:ext>
            </a:extLst>
          </p:cNvPr>
          <p:cNvSpPr/>
          <p:nvPr/>
        </p:nvSpPr>
        <p:spPr>
          <a:xfrm>
            <a:off x="5882997" y="10796026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493D45E1-0DDF-614A-B470-1DFA2C71EB2C}"/>
              </a:ext>
            </a:extLst>
          </p:cNvPr>
          <p:cNvSpPr/>
          <p:nvPr/>
        </p:nvSpPr>
        <p:spPr>
          <a:xfrm>
            <a:off x="5886817" y="11324820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FDA886DE-AC35-9E49-B3EC-390C451A2688}"/>
              </a:ext>
            </a:extLst>
          </p:cNvPr>
          <p:cNvSpPr/>
          <p:nvPr/>
        </p:nvSpPr>
        <p:spPr>
          <a:xfrm>
            <a:off x="5886816" y="11891893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50702C-AB0B-6D44-AE3D-EF159356E592}"/>
              </a:ext>
            </a:extLst>
          </p:cNvPr>
          <p:cNvCxnSpPr/>
          <p:nvPr/>
        </p:nvCxnSpPr>
        <p:spPr>
          <a:xfrm>
            <a:off x="6365074" y="1177701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FEEC91-6CC5-314E-B97D-6BECD23DB020}"/>
              </a:ext>
            </a:extLst>
          </p:cNvPr>
          <p:cNvCxnSpPr/>
          <p:nvPr/>
        </p:nvCxnSpPr>
        <p:spPr>
          <a:xfrm>
            <a:off x="6357819" y="1124724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5F2631-1A98-6F4B-93AA-5955297F63F4}"/>
              </a:ext>
            </a:extLst>
          </p:cNvPr>
          <p:cNvCxnSpPr/>
          <p:nvPr/>
        </p:nvCxnSpPr>
        <p:spPr>
          <a:xfrm>
            <a:off x="6350562" y="10731989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34BDDE-D711-E849-9B4B-CC84A956B531}"/>
              </a:ext>
            </a:extLst>
          </p:cNvPr>
          <p:cNvSpPr txBox="1"/>
          <p:nvPr/>
        </p:nvSpPr>
        <p:spPr>
          <a:xfrm>
            <a:off x="14363569" y="5814152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Distributed File System (DFS)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F10F8143-302F-014A-9B77-40DDC019F6EB}"/>
              </a:ext>
            </a:extLst>
          </p:cNvPr>
          <p:cNvSpPr/>
          <p:nvPr/>
        </p:nvSpPr>
        <p:spPr>
          <a:xfrm>
            <a:off x="12374063" y="10362677"/>
            <a:ext cx="1182397" cy="1751938"/>
          </a:xfrm>
          <a:prstGeom prst="can">
            <a:avLst/>
          </a:prstGeom>
          <a:solidFill>
            <a:srgbClr val="F8BB5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CABBA40-8177-B241-9428-32A363C5328A}"/>
              </a:ext>
            </a:extLst>
          </p:cNvPr>
          <p:cNvSpPr/>
          <p:nvPr/>
        </p:nvSpPr>
        <p:spPr>
          <a:xfrm>
            <a:off x="13996227" y="10387974"/>
            <a:ext cx="1182397" cy="1751938"/>
          </a:xfrm>
          <a:prstGeom prst="can">
            <a:avLst/>
          </a:prstGeom>
          <a:solidFill>
            <a:srgbClr val="C7415B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dApps 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2778C1C-B35D-454A-9DB9-018AA1AD763B}"/>
              </a:ext>
            </a:extLst>
          </p:cNvPr>
          <p:cNvSpPr/>
          <p:nvPr/>
        </p:nvSpPr>
        <p:spPr>
          <a:xfrm>
            <a:off x="15634985" y="10363321"/>
            <a:ext cx="1182397" cy="1751938"/>
          </a:xfrm>
          <a:prstGeom prst="can">
            <a:avLst/>
          </a:prstGeom>
          <a:solidFill>
            <a:srgbClr val="E3A0BE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Large Files storage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54380E35-42AF-CC48-A341-12246E3AE6BF}"/>
              </a:ext>
            </a:extLst>
          </p:cNvPr>
          <p:cNvSpPr/>
          <p:nvPr/>
        </p:nvSpPr>
        <p:spPr>
          <a:xfrm>
            <a:off x="8618067" y="4007703"/>
            <a:ext cx="1726082" cy="1279289"/>
          </a:xfrm>
          <a:prstGeom prst="can">
            <a:avLst/>
          </a:prstGeom>
          <a:solidFill>
            <a:srgbClr val="CAD9C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Confidential Accounts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/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n 54">
            <a:extLst>
              <a:ext uri="{FF2B5EF4-FFF2-40B4-BE49-F238E27FC236}">
                <a16:creationId xmlns:a16="http://schemas.microsoft.com/office/drawing/2014/main" id="{FE4589DD-D8B0-0244-8F78-3DAC680E5548}"/>
              </a:ext>
            </a:extLst>
          </p:cNvPr>
          <p:cNvSpPr/>
          <p:nvPr/>
        </p:nvSpPr>
        <p:spPr>
          <a:xfrm>
            <a:off x="8862331" y="7811547"/>
            <a:ext cx="1217652" cy="575733"/>
          </a:xfrm>
          <a:prstGeom prst="can">
            <a:avLst>
              <a:gd name="adj" fmla="val 48529"/>
            </a:avLst>
          </a:prstGeom>
          <a:solidFill>
            <a:srgbClr val="EDFFE5">
              <a:alpha val="54902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69A34-1B73-534A-90EE-974D34A74329}"/>
              </a:ext>
            </a:extLst>
          </p:cNvPr>
          <p:cNvCxnSpPr/>
          <p:nvPr/>
        </p:nvCxnSpPr>
        <p:spPr>
          <a:xfrm flipH="1">
            <a:off x="9509997" y="7359494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>
            <a:extLst>
              <a:ext uri="{FF2B5EF4-FFF2-40B4-BE49-F238E27FC236}">
                <a16:creationId xmlns:a16="http://schemas.microsoft.com/office/drawing/2014/main" id="{12BAAF94-BBB5-724A-8C09-46D1B2A2E72C}"/>
              </a:ext>
            </a:extLst>
          </p:cNvPr>
          <p:cNvSpPr/>
          <p:nvPr/>
        </p:nvSpPr>
        <p:spPr>
          <a:xfrm>
            <a:off x="8862331" y="7194611"/>
            <a:ext cx="1217652" cy="575733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08177-ABF5-5546-84FB-90C3391986BE}"/>
              </a:ext>
            </a:extLst>
          </p:cNvPr>
          <p:cNvCxnSpPr/>
          <p:nvPr/>
        </p:nvCxnSpPr>
        <p:spPr>
          <a:xfrm flipH="1">
            <a:off x="9509997" y="6712015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1B3DD70-060D-0448-A139-A5837E4BC9E4}"/>
              </a:ext>
            </a:extLst>
          </p:cNvPr>
          <p:cNvSpPr/>
          <p:nvPr/>
        </p:nvSpPr>
        <p:spPr>
          <a:xfrm>
            <a:off x="8862331" y="6568000"/>
            <a:ext cx="1217652" cy="575733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189BC6-DC4D-174B-81A3-136A321B42FC}"/>
              </a:ext>
            </a:extLst>
          </p:cNvPr>
          <p:cNvCxnSpPr/>
          <p:nvPr/>
        </p:nvCxnSpPr>
        <p:spPr>
          <a:xfrm flipH="1">
            <a:off x="9521401" y="61034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>
            <a:extLst>
              <a:ext uri="{FF2B5EF4-FFF2-40B4-BE49-F238E27FC236}">
                <a16:creationId xmlns:a16="http://schemas.microsoft.com/office/drawing/2014/main" id="{3B60D25F-1048-A94B-821C-FB2337B58495}"/>
              </a:ext>
            </a:extLst>
          </p:cNvPr>
          <p:cNvSpPr/>
          <p:nvPr/>
        </p:nvSpPr>
        <p:spPr>
          <a:xfrm>
            <a:off x="8862331" y="5974412"/>
            <a:ext cx="1217652" cy="575733"/>
          </a:xfrm>
          <a:prstGeom prst="can">
            <a:avLst>
              <a:gd name="adj" fmla="val 48529"/>
            </a:avLst>
          </a:prstGeom>
          <a:solidFill>
            <a:srgbClr val="CAD9C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59A47-54C6-9048-8454-FE49C5B69251}"/>
              </a:ext>
            </a:extLst>
          </p:cNvPr>
          <p:cNvCxnSpPr/>
          <p:nvPr/>
        </p:nvCxnSpPr>
        <p:spPr>
          <a:xfrm>
            <a:off x="9506282" y="5276796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/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blipFill>
                <a:blip r:embed="rId9"/>
                <a:stretch>
                  <a:fillRect l="-9524" r="-238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/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blipFill>
                <a:blip r:embed="rId10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/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blipFill>
                <a:blip r:embed="rId11"/>
                <a:stretch>
                  <a:fillRect l="-9524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/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blipFill>
                <a:blip r:embed="rId12"/>
                <a:stretch>
                  <a:fillRect l="-6977" r="-23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/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D72D95D-4C1A-CF4C-8AB4-B10366D92979}"/>
              </a:ext>
            </a:extLst>
          </p:cNvPr>
          <p:cNvSpPr/>
          <p:nvPr/>
        </p:nvSpPr>
        <p:spPr>
          <a:xfrm>
            <a:off x="7360660" y="10043366"/>
            <a:ext cx="4218239" cy="2403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F23E-B6D6-C948-A986-21DB13C06204}"/>
              </a:ext>
            </a:extLst>
          </p:cNvPr>
          <p:cNvSpPr txBox="1"/>
          <p:nvPr/>
        </p:nvSpPr>
        <p:spPr>
          <a:xfrm>
            <a:off x="5590364" y="9663076"/>
            <a:ext cx="376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Historical Ledger Shards State updates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109E7802-B191-624D-A0C1-E87C106EFC33}"/>
              </a:ext>
            </a:extLst>
          </p:cNvPr>
          <p:cNvSpPr/>
          <p:nvPr/>
        </p:nvSpPr>
        <p:spPr>
          <a:xfrm>
            <a:off x="7632118" y="10291095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90B8E6CD-28F5-B947-8EF4-33C87C6F9177}"/>
              </a:ext>
            </a:extLst>
          </p:cNvPr>
          <p:cNvSpPr/>
          <p:nvPr/>
        </p:nvSpPr>
        <p:spPr>
          <a:xfrm>
            <a:off x="7642812" y="10801320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06773227-CF52-A242-A055-B3156C39878D}"/>
              </a:ext>
            </a:extLst>
          </p:cNvPr>
          <p:cNvSpPr/>
          <p:nvPr/>
        </p:nvSpPr>
        <p:spPr>
          <a:xfrm>
            <a:off x="7646632" y="11330114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6FF70A80-D0D2-4549-B4FC-47CA6B34C2ED}"/>
              </a:ext>
            </a:extLst>
          </p:cNvPr>
          <p:cNvSpPr/>
          <p:nvPr/>
        </p:nvSpPr>
        <p:spPr>
          <a:xfrm>
            <a:off x="7646631" y="11897187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B5A84-D65E-A645-A7EB-48B31D5BEA61}"/>
              </a:ext>
            </a:extLst>
          </p:cNvPr>
          <p:cNvCxnSpPr/>
          <p:nvPr/>
        </p:nvCxnSpPr>
        <p:spPr>
          <a:xfrm>
            <a:off x="8124889" y="11782311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1EEC63-DC7C-BB48-9001-428B4E7F1CF4}"/>
              </a:ext>
            </a:extLst>
          </p:cNvPr>
          <p:cNvCxnSpPr/>
          <p:nvPr/>
        </p:nvCxnSpPr>
        <p:spPr>
          <a:xfrm>
            <a:off x="8117634" y="11252541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B0F688-D4AF-7B4A-9404-7FFE5732F28B}"/>
              </a:ext>
            </a:extLst>
          </p:cNvPr>
          <p:cNvCxnSpPr/>
          <p:nvPr/>
        </p:nvCxnSpPr>
        <p:spPr>
          <a:xfrm>
            <a:off x="8110377" y="1073728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n 76">
            <a:extLst>
              <a:ext uri="{FF2B5EF4-FFF2-40B4-BE49-F238E27FC236}">
                <a16:creationId xmlns:a16="http://schemas.microsoft.com/office/drawing/2014/main" id="{FE8F7557-245B-2A43-93FD-40772C3B1131}"/>
              </a:ext>
            </a:extLst>
          </p:cNvPr>
          <p:cNvSpPr/>
          <p:nvPr/>
        </p:nvSpPr>
        <p:spPr>
          <a:xfrm>
            <a:off x="9049871" y="10291321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801D4970-E3CE-3E43-9F09-F21FB8B50AAA}"/>
              </a:ext>
            </a:extLst>
          </p:cNvPr>
          <p:cNvSpPr/>
          <p:nvPr/>
        </p:nvSpPr>
        <p:spPr>
          <a:xfrm>
            <a:off x="9060565" y="10801546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Can 78">
            <a:extLst>
              <a:ext uri="{FF2B5EF4-FFF2-40B4-BE49-F238E27FC236}">
                <a16:creationId xmlns:a16="http://schemas.microsoft.com/office/drawing/2014/main" id="{C7FCAD3E-2EF3-DA43-91AC-14FF8DA363E8}"/>
              </a:ext>
            </a:extLst>
          </p:cNvPr>
          <p:cNvSpPr/>
          <p:nvPr/>
        </p:nvSpPr>
        <p:spPr>
          <a:xfrm>
            <a:off x="9064385" y="11330340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Can 79">
            <a:extLst>
              <a:ext uri="{FF2B5EF4-FFF2-40B4-BE49-F238E27FC236}">
                <a16:creationId xmlns:a16="http://schemas.microsoft.com/office/drawing/2014/main" id="{4D552B30-CD73-8740-8370-45551879FEA8}"/>
              </a:ext>
            </a:extLst>
          </p:cNvPr>
          <p:cNvSpPr/>
          <p:nvPr/>
        </p:nvSpPr>
        <p:spPr>
          <a:xfrm>
            <a:off x="9064384" y="11897413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3454E24-3375-8F4D-A65D-E02551804C8E}"/>
              </a:ext>
            </a:extLst>
          </p:cNvPr>
          <p:cNvCxnSpPr/>
          <p:nvPr/>
        </p:nvCxnSpPr>
        <p:spPr>
          <a:xfrm>
            <a:off x="9542642" y="11782537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080C8E-8BA9-AA4A-87E5-6875FEAC4E15}"/>
              </a:ext>
            </a:extLst>
          </p:cNvPr>
          <p:cNvCxnSpPr/>
          <p:nvPr/>
        </p:nvCxnSpPr>
        <p:spPr>
          <a:xfrm>
            <a:off x="9535387" y="11252767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EBD63F-2B55-DC49-80B5-10A027E94E76}"/>
              </a:ext>
            </a:extLst>
          </p:cNvPr>
          <p:cNvCxnSpPr/>
          <p:nvPr/>
        </p:nvCxnSpPr>
        <p:spPr>
          <a:xfrm>
            <a:off x="9528130" y="10737509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n 83">
            <a:extLst>
              <a:ext uri="{FF2B5EF4-FFF2-40B4-BE49-F238E27FC236}">
                <a16:creationId xmlns:a16="http://schemas.microsoft.com/office/drawing/2014/main" id="{A28C5E16-7069-954E-AF4E-DBA686CF504A}"/>
              </a:ext>
            </a:extLst>
          </p:cNvPr>
          <p:cNvSpPr/>
          <p:nvPr/>
        </p:nvSpPr>
        <p:spPr>
          <a:xfrm>
            <a:off x="10425131" y="10284057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Can 84">
            <a:extLst>
              <a:ext uri="{FF2B5EF4-FFF2-40B4-BE49-F238E27FC236}">
                <a16:creationId xmlns:a16="http://schemas.microsoft.com/office/drawing/2014/main" id="{6F2BB2C2-A332-5046-AAAF-1F2B8A181CD8}"/>
              </a:ext>
            </a:extLst>
          </p:cNvPr>
          <p:cNvSpPr/>
          <p:nvPr/>
        </p:nvSpPr>
        <p:spPr>
          <a:xfrm>
            <a:off x="10435825" y="10794282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Can 85">
            <a:extLst>
              <a:ext uri="{FF2B5EF4-FFF2-40B4-BE49-F238E27FC236}">
                <a16:creationId xmlns:a16="http://schemas.microsoft.com/office/drawing/2014/main" id="{F8464B31-5761-2D4B-8353-F704AAAC8DD5}"/>
              </a:ext>
            </a:extLst>
          </p:cNvPr>
          <p:cNvSpPr/>
          <p:nvPr/>
        </p:nvSpPr>
        <p:spPr>
          <a:xfrm>
            <a:off x="10439645" y="11323076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23352B28-0FDE-A94F-8A31-127CE124F619}"/>
              </a:ext>
            </a:extLst>
          </p:cNvPr>
          <p:cNvSpPr/>
          <p:nvPr/>
        </p:nvSpPr>
        <p:spPr>
          <a:xfrm>
            <a:off x="10439644" y="11890149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E1BF626-BF71-7D4A-A3B3-8B18AD36248E}"/>
              </a:ext>
            </a:extLst>
          </p:cNvPr>
          <p:cNvCxnSpPr/>
          <p:nvPr/>
        </p:nvCxnSpPr>
        <p:spPr>
          <a:xfrm>
            <a:off x="10917902" y="1177527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FDB8881-CE20-1A4A-A5DB-E93BF2D75F89}"/>
              </a:ext>
            </a:extLst>
          </p:cNvPr>
          <p:cNvCxnSpPr/>
          <p:nvPr/>
        </p:nvCxnSpPr>
        <p:spPr>
          <a:xfrm>
            <a:off x="10910647" y="1124550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0DD8B19-55C6-7D4D-B20B-07D6C8F16DD7}"/>
              </a:ext>
            </a:extLst>
          </p:cNvPr>
          <p:cNvCxnSpPr/>
          <p:nvPr/>
        </p:nvCxnSpPr>
        <p:spPr>
          <a:xfrm>
            <a:off x="10903390" y="10730245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9131861-9F3E-844D-B171-60438272BFF7}"/>
              </a:ext>
            </a:extLst>
          </p:cNvPr>
          <p:cNvCxnSpPr>
            <a:stCxn id="12" idx="3"/>
            <a:endCxn id="27" idx="0"/>
          </p:cNvCxnSpPr>
          <p:nvPr/>
        </p:nvCxnSpPr>
        <p:spPr>
          <a:xfrm rot="5400000">
            <a:off x="5349625" y="7885255"/>
            <a:ext cx="1686528" cy="2629694"/>
          </a:xfrm>
          <a:prstGeom prst="bentConnector3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372D24-889A-1F48-BDD5-234176D7F004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469780" y="8387280"/>
            <a:ext cx="1377" cy="165608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869D72C-5DE2-8F4B-8583-CB420880689C}"/>
              </a:ext>
            </a:extLst>
          </p:cNvPr>
          <p:cNvCxnSpPr>
            <a:stCxn id="24" idx="3"/>
            <a:endCxn id="4" idx="0"/>
          </p:cNvCxnSpPr>
          <p:nvPr/>
        </p:nvCxnSpPr>
        <p:spPr>
          <a:xfrm rot="16200000" flipH="1">
            <a:off x="10857544" y="6302708"/>
            <a:ext cx="4512407" cy="2968909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3E627C-7340-3843-8DD6-AF05CCEB181B}"/>
              </a:ext>
            </a:extLst>
          </p:cNvPr>
          <p:cNvSpPr/>
          <p:nvPr/>
        </p:nvSpPr>
        <p:spPr>
          <a:xfrm>
            <a:off x="2522769" y="5744966"/>
            <a:ext cx="14852186" cy="69345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683EA-AC9E-3541-938F-1D4D04FE1CE8}"/>
              </a:ext>
            </a:extLst>
          </p:cNvPr>
          <p:cNvSpPr/>
          <p:nvPr/>
        </p:nvSpPr>
        <p:spPr>
          <a:xfrm>
            <a:off x="1662692" y="1004450"/>
            <a:ext cx="2319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Catalyst_Database.png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9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10C2F64-4AEE-2B43-BA4F-CAF1162F8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06" t="1131" r="522" b="867"/>
          <a:stretch/>
        </p:blipFill>
        <p:spPr>
          <a:xfrm>
            <a:off x="6743700" y="3528290"/>
            <a:ext cx="11424227" cy="701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2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191</Words>
  <Application>Microsoft Macintosh PowerPoint</Application>
  <PresentationFormat>Custom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American Typewriter</vt:lpstr>
      <vt:lpstr>Arial</vt:lpstr>
      <vt:lpstr>Calibri</vt:lpstr>
      <vt:lpstr>Calibri Light</vt:lpstr>
      <vt:lpstr>Cambria Math</vt:lpstr>
      <vt:lpstr>Montserrat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Pauline Bernat</cp:lastModifiedBy>
  <cp:revision>4</cp:revision>
  <dcterms:created xsi:type="dcterms:W3CDTF">2019-05-24T14:28:02Z</dcterms:created>
  <dcterms:modified xsi:type="dcterms:W3CDTF">2019-05-31T12:43:01Z</dcterms:modified>
</cp:coreProperties>
</file>