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7"/>
    <p:restoredTop sz="94625"/>
  </p:normalViewPr>
  <p:slideViewPr>
    <p:cSldViewPr snapToGrid="0" snapToObjects="1">
      <p:cViewPr>
        <p:scale>
          <a:sx n="73" d="100"/>
          <a:sy n="7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31/05/2019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2067097" y="13354741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2067096" y="13284306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blake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blipFill>
                <a:blip r:embed="rId9"/>
                <a:stretch>
                  <a:fillRect l="-924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86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866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5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  <a:stCxn id="59" idx="3"/>
            <a:endCxn id="155" idx="1"/>
          </p:cNvCxnSpPr>
          <p:nvPr/>
        </p:nvCxnSpPr>
        <p:spPr>
          <a:xfrm>
            <a:off x="11365192" y="15746314"/>
            <a:ext cx="947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902103" y="26413794"/>
            <a:ext cx="1156420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50%P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GB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coinbase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096378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096378" cy="854658"/>
              </a:xfrm>
              <a:prstGeom prst="rect">
                <a:avLst/>
              </a:prstGeom>
              <a:blipFill>
                <a:blip r:embed="rId3"/>
                <a:stretch>
                  <a:fillRect l="-1235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7464906" y="8924849"/>
            <a:ext cx="4862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13095" y="10322729"/>
            <a:ext cx="2346487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98BD6AC-DB95-B146-9F8A-1EC414387966}"/>
              </a:ext>
            </a:extLst>
          </p:cNvPr>
          <p:cNvSpPr txBox="1"/>
          <p:nvPr/>
        </p:nvSpPr>
        <p:spPr>
          <a:xfrm>
            <a:off x="5666808" y="13161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487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13446683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24745</TotalTime>
  <Words>795</Words>
  <Application>Microsoft Macintosh PowerPoint</Application>
  <PresentationFormat>Custom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86</cp:revision>
  <dcterms:created xsi:type="dcterms:W3CDTF">2019-04-09T09:48:07Z</dcterms:created>
  <dcterms:modified xsi:type="dcterms:W3CDTF">2019-05-31T12:40:00Z</dcterms:modified>
</cp:coreProperties>
</file>