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27" d="100"/>
          <a:sy n="27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54.png"/><Relationship Id="rId15" Type="http://schemas.openxmlformats.org/officeDocument/2006/relationships/image" Target="../media/image42.png"/><Relationship Id="rId28" Type="http://schemas.openxmlformats.org/officeDocument/2006/relationships/image" Target="../media/image610.png"/><Relationship Id="rId19" Type="http://schemas.openxmlformats.org/officeDocument/2006/relationships/image" Target="../media/image46.png"/><Relationship Id="rId31" Type="http://schemas.openxmlformats.org/officeDocument/2006/relationships/image" Target="../media/image63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0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32" Type="http://schemas.openxmlformats.org/officeDocument/2006/relationships/image" Target="../media/image54.png"/><Relationship Id="rId15" Type="http://schemas.openxmlformats.org/officeDocument/2006/relationships/image" Target="../media/image42.png"/><Relationship Id="rId28" Type="http://schemas.openxmlformats.org/officeDocument/2006/relationships/image" Target="../media/image64.png"/><Relationship Id="rId19" Type="http://schemas.openxmlformats.org/officeDocument/2006/relationships/image" Target="../media/image46.png"/><Relationship Id="rId31" Type="http://schemas.openxmlformats.org/officeDocument/2006/relationships/image" Target="../media/image63.png"/><Relationship Id="rId4" Type="http://schemas.openxmlformats.org/officeDocument/2006/relationships/image" Target="../media/image58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68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574959" cy="1318367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28478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821578" cy="1218215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Ledger Partitions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4" y="2769810"/>
            <a:ext cx="2389546" cy="7118578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9405475" y="2769125"/>
            <a:ext cx="2399073" cy="711857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9964007" y="2899020"/>
            <a:ext cx="134177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57705" y="2893987"/>
            <a:ext cx="143966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983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0749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blipFill>
                <a:blip r:embed="rId17"/>
                <a:stretch>
                  <a:fillRect l="-15625" r="-84375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6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27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28"/>
                <a:stretch>
                  <a:fillRect b="-689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pattFill prst="pct4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pattFill prst="trellis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42AA78-94EE-094E-8279-2B951C3D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8" t="1544" r="457" b="1718"/>
          <a:stretch/>
        </p:blipFill>
        <p:spPr>
          <a:xfrm>
            <a:off x="7186612" y="3514725"/>
            <a:ext cx="11029951" cy="70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3FD82D-DCDF-4D3B-ACF7-93DAA3ADFB6F}"/>
              </a:ext>
            </a:extLst>
          </p:cNvPr>
          <p:cNvCxnSpPr/>
          <p:nvPr/>
        </p:nvCxnSpPr>
        <p:spPr>
          <a:xfrm>
            <a:off x="11778245" y="2727370"/>
            <a:ext cx="37535" cy="7256947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7288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8117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139CDC8-C039-4CEC-B1AE-85348D8BA782}"/>
              </a:ext>
            </a:extLst>
          </p:cNvPr>
          <p:cNvCxnSpPr>
            <a:cxnSpLocks/>
          </p:cNvCxnSpPr>
          <p:nvPr/>
        </p:nvCxnSpPr>
        <p:spPr>
          <a:xfrm>
            <a:off x="9752868" y="2804101"/>
            <a:ext cx="9435" cy="714808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34E46F-CE67-43B1-80BB-A3570EB8410E}"/>
              </a:ext>
            </a:extLst>
          </p:cNvPr>
          <p:cNvCxnSpPr>
            <a:cxnSpLocks/>
          </p:cNvCxnSpPr>
          <p:nvPr/>
        </p:nvCxnSpPr>
        <p:spPr>
          <a:xfrm>
            <a:off x="7361222" y="2764877"/>
            <a:ext cx="18062" cy="7121033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2DD3EC-2679-4FF4-A82D-7A2B62912186}"/>
              </a:ext>
            </a:extLst>
          </p:cNvPr>
          <p:cNvCxnSpPr>
            <a:cxnSpLocks/>
          </p:cNvCxnSpPr>
          <p:nvPr/>
        </p:nvCxnSpPr>
        <p:spPr>
          <a:xfrm>
            <a:off x="13732026" y="2781801"/>
            <a:ext cx="71371" cy="710410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7F96074-4B9E-441F-A7B7-B1DDC3B57234}"/>
              </a:ext>
            </a:extLst>
          </p:cNvPr>
          <p:cNvCxnSpPr>
            <a:cxnSpLocks/>
          </p:cNvCxnSpPr>
          <p:nvPr/>
        </p:nvCxnSpPr>
        <p:spPr>
          <a:xfrm>
            <a:off x="15343345" y="2771251"/>
            <a:ext cx="50469" cy="711465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2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1891263" y="10043367"/>
            <a:ext cx="5023532" cy="24034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tx1">
              <a:alpha val="0"/>
            </a:schemeClr>
          </a:solidFill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306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Partitions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61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Partitions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188473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160055" y="10397846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782219" y="10387973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420977" y="10380905"/>
            <a:ext cx="1345144" cy="181801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559437" y="4007703"/>
            <a:ext cx="1857864" cy="1355048"/>
          </a:xfrm>
          <a:prstGeom prst="can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Partition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 rot="16200000" flipH="1">
            <a:off x="10759958" y="6400295"/>
            <a:ext cx="4512407" cy="277373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606034" cy="69345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3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0B82C5D-A6BF-46C0-B56A-13C8D5A6768E}"/>
              </a:ext>
            </a:extLst>
          </p:cNvPr>
          <p:cNvSpPr/>
          <p:nvPr/>
        </p:nvSpPr>
        <p:spPr>
          <a:xfrm>
            <a:off x="15376577" y="2767364"/>
            <a:ext cx="1641723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85EDE9-0006-40B6-AD75-22420FFC1523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109776-CB20-4D9C-BAFF-F9DA3E0CEB71}"/>
              </a:ext>
            </a:extLst>
          </p:cNvPr>
          <p:cNvSpPr/>
          <p:nvPr/>
        </p:nvSpPr>
        <p:spPr>
          <a:xfrm>
            <a:off x="9751565" y="2769125"/>
            <a:ext cx="2030649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945043-9E28-4D9D-B7E9-AF0CD599222E}"/>
              </a:ext>
            </a:extLst>
          </p:cNvPr>
          <p:cNvSpPr/>
          <p:nvPr/>
        </p:nvSpPr>
        <p:spPr>
          <a:xfrm>
            <a:off x="7376183" y="2769810"/>
            <a:ext cx="2376685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1" y="5905900"/>
            <a:ext cx="11974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 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86102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198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9453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72888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81178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Hash of ledger state update computed.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1" y="4483664"/>
                <a:ext cx="2240814" cy="755976"/>
              </a:xfrm>
              <a:prstGeom prst="rect">
                <a:avLst/>
              </a:prstGeom>
              <a:blipFill>
                <a:blip r:embed="rId27"/>
                <a:stretch>
                  <a:fillRect l="-562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8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9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30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2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  <a:effectLst>
          <a:outerShdw blurRad="50800" dist="50800" dir="5400000" algn="ctr" rotWithShape="0">
            <a:schemeClr val="tx1"/>
          </a:outerShdw>
        </a:effectLst>
      </a:spPr>
      <a:bodyPr rtlCol="0" anchor="ctr"/>
      <a:lstStyle>
        <a:defPPr algn="ctr">
          <a:defRPr dirty="0">
            <a:latin typeface="Calibri" charset="0"/>
            <a:ea typeface="Calibri" charset="0"/>
            <a:cs typeface="Calibri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1011</Words>
  <Application>Microsoft Office PowerPoint</Application>
  <PresentationFormat>Custom</PresentationFormat>
  <Paragraphs>258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Joseph Kearney</cp:lastModifiedBy>
  <cp:revision>30</cp:revision>
  <dcterms:created xsi:type="dcterms:W3CDTF">2019-05-24T14:28:02Z</dcterms:created>
  <dcterms:modified xsi:type="dcterms:W3CDTF">2019-06-18T16:13:39Z</dcterms:modified>
</cp:coreProperties>
</file>