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39" d="100"/>
          <a:sy n="139" d="100"/>
        </p:scale>
        <p:origin x="144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10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34" Type="http://schemas.openxmlformats.org/officeDocument/2006/relationships/image" Target="../media/image68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33" Type="http://schemas.openxmlformats.org/officeDocument/2006/relationships/image" Target="../media/image67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66.png"/><Relationship Id="rId15" Type="http://schemas.openxmlformats.org/officeDocument/2006/relationships/image" Target="../media/image42.png"/><Relationship Id="rId28" Type="http://schemas.openxmlformats.org/officeDocument/2006/relationships/image" Target="../media/image64.png"/><Relationship Id="rId19" Type="http://schemas.openxmlformats.org/officeDocument/2006/relationships/image" Target="../media/image46.png"/><Relationship Id="rId31" Type="http://schemas.openxmlformats.org/officeDocument/2006/relationships/image" Target="../media/image65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64362" y="4496886"/>
                <a:ext cx="18062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users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62" y="4496886"/>
                <a:ext cx="1806260" cy="307777"/>
              </a:xfrm>
              <a:prstGeom prst="rect">
                <a:avLst/>
              </a:prstGeom>
              <a:blipFill>
                <a:blip r:embed="rId5"/>
                <a:stretch>
                  <a:fillRect l="-690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>
                      <m:sSubPr>
                        <m:ctrl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11596" y="5059569"/>
                <a:ext cx="107037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from DFS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596" y="5059569"/>
                <a:ext cx="1070378" cy="523220"/>
              </a:xfrm>
              <a:prstGeom prst="rect">
                <a:avLst/>
              </a:prstGeom>
              <a:blipFill>
                <a:blip r:embed="rId10"/>
                <a:stretch>
                  <a:fillRect l="-2326" b="-6818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6" y="4818540"/>
            <a:ext cx="1" cy="13710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3" y="5604801"/>
            <a:ext cx="1" cy="10449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769B57-2C77-AA42-8AB5-C2E9CE8A777D}"/>
                  </a:ext>
                </a:extLst>
              </p:cNvPr>
              <p:cNvSpPr/>
              <p:nvPr/>
            </p:nvSpPr>
            <p:spPr>
              <a:xfrm>
                <a:off x="13793015" y="4047301"/>
                <a:ext cx="20476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400" b="0" i="0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DFS</m:t>
                          </m:r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address</m:t>
                          </m:r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for</m:t>
                          </m:r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∆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769B57-2C77-AA42-8AB5-C2E9CE8A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015" y="4047301"/>
                <a:ext cx="2047612" cy="307777"/>
              </a:xfrm>
              <a:prstGeom prst="rect">
                <a:avLst/>
              </a:prstGeom>
              <a:blipFill>
                <a:blip r:embed="rId2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DDF9F-59C6-1A45-B6C9-B6E5E5A08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5" t="1148" r="580" b="1191"/>
          <a:stretch/>
        </p:blipFill>
        <p:spPr>
          <a:xfrm>
            <a:off x="7141464" y="3529584"/>
            <a:ext cx="11073384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263247" y="7840079"/>
            <a:ext cx="26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574959" cy="1318367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28478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821578" cy="1218215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4946128" y="9663076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2AA78-94EE-094E-8279-2B951C3D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8" t="1544" r="457" b="1718"/>
          <a:stretch/>
        </p:blipFill>
        <p:spPr>
          <a:xfrm>
            <a:off x="7186612" y="3514725"/>
            <a:ext cx="11029951" cy="70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778245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61222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4334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1891263" y="10043367"/>
            <a:ext cx="5023532" cy="24034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tx1">
              <a:alpha val="0"/>
            </a:schemeClr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1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188473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160055" y="1039784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782219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420977" y="10380905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rot="16200000" flipH="1">
            <a:off x="10759958" y="6400295"/>
            <a:ext cx="4512407" cy="277373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606034" cy="69345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0B82C5D-A6BF-46C0-B56A-13C8D5A6768E}"/>
              </a:ext>
            </a:extLst>
          </p:cNvPr>
          <p:cNvSpPr/>
          <p:nvPr/>
        </p:nvSpPr>
        <p:spPr>
          <a:xfrm>
            <a:off x="15376577" y="2767364"/>
            <a:ext cx="1641723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85EDE9-0006-40B6-AD75-22420FFC1523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109776-CB20-4D9C-BAFF-F9DA3E0CEB71}"/>
              </a:ext>
            </a:extLst>
          </p:cNvPr>
          <p:cNvSpPr/>
          <p:nvPr/>
        </p:nvSpPr>
        <p:spPr>
          <a:xfrm>
            <a:off x="9751565" y="2769125"/>
            <a:ext cx="2030649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45043-9E28-4D9D-B7E9-AF0CD599222E}"/>
              </a:ext>
            </a:extLst>
          </p:cNvPr>
          <p:cNvSpPr/>
          <p:nvPr/>
        </p:nvSpPr>
        <p:spPr>
          <a:xfrm>
            <a:off x="7376183" y="2769810"/>
            <a:ext cx="2376685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237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168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792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cxnSpLocks/>
            <a:endCxn id="162" idx="3"/>
          </p:cNvCxnSpPr>
          <p:nvPr/>
        </p:nvCxnSpPr>
        <p:spPr>
          <a:xfrm rot="5400000">
            <a:off x="11469681" y="5291992"/>
            <a:ext cx="3457890" cy="1707641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0296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𝐴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0296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138382" y="4778748"/>
                <a:ext cx="202927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𝐴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users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382" y="4778748"/>
                <a:ext cx="2029274" cy="307777"/>
              </a:xfrm>
              <a:prstGeom prst="rect">
                <a:avLst/>
              </a:prstGeom>
              <a:blipFill>
                <a:blip r:embed="rId32"/>
                <a:stretch>
                  <a:fillRect l="-617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037850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from DFS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037850" cy="523220"/>
              </a:xfrm>
              <a:prstGeom prst="rect">
                <a:avLst/>
              </a:prstGeom>
              <a:blipFill>
                <a:blip r:embed="rId33"/>
                <a:stretch>
                  <a:fillRect l="-1190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AED8DD-F2A0-734B-88B5-B561A485FE61}"/>
                  </a:ext>
                </a:extLst>
              </p:cNvPr>
              <p:cNvSpPr/>
              <p:nvPr/>
            </p:nvSpPr>
            <p:spPr>
              <a:xfrm>
                <a:off x="13342638" y="4381920"/>
                <a:ext cx="204761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DFS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address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for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 ∆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AED8DD-F2A0-734B-88B5-B561A485F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38" y="4381920"/>
                <a:ext cx="2047612" cy="307777"/>
              </a:xfrm>
              <a:prstGeom prst="rect">
                <a:avLst/>
              </a:prstGeom>
              <a:blipFill>
                <a:blip r:embed="rId3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4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outerShdw blurRad="50800" dist="50800" dir="5400000" algn="ctr" rotWithShape="0">
            <a:schemeClr val="tx1"/>
          </a:outerShdw>
        </a:effectLst>
      </a:spPr>
      <a:bodyPr rtlCol="0" anchor="ctr"/>
      <a:lstStyle>
        <a:defPPr algn="ctr">
          <a:defRPr dirty="0">
            <a:latin typeface="Calibri" charset="0"/>
            <a:ea typeface="Calibri" charset="0"/>
            <a:cs typeface="Calibr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1005</Words>
  <Application>Microsoft Macintosh PowerPoint</Application>
  <PresentationFormat>Custom</PresentationFormat>
  <Paragraphs>260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33</cp:revision>
  <dcterms:created xsi:type="dcterms:W3CDTF">2019-05-24T14:28:02Z</dcterms:created>
  <dcterms:modified xsi:type="dcterms:W3CDTF">2019-06-28T13:28:06Z</dcterms:modified>
</cp:coreProperties>
</file>