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9897725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62" d="100"/>
          <a:sy n="62" d="100"/>
        </p:scale>
        <p:origin x="35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330" y="2300585"/>
            <a:ext cx="16913066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216" y="7383344"/>
            <a:ext cx="14923294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39311" y="748422"/>
            <a:ext cx="429044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7970" y="748422"/>
            <a:ext cx="12622619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606" y="3504570"/>
            <a:ext cx="17161788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606" y="9407340"/>
            <a:ext cx="17161788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7969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3223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748425"/>
            <a:ext cx="17161788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562" y="3445995"/>
            <a:ext cx="8417669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62" y="5134824"/>
            <a:ext cx="8417669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73224" y="3445995"/>
            <a:ext cx="845912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73224" y="5134824"/>
            <a:ext cx="8459125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125" y="2023996"/>
            <a:ext cx="10073223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9125" y="2023996"/>
            <a:ext cx="10073223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969" y="748425"/>
            <a:ext cx="17161788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69" y="3742109"/>
            <a:ext cx="17161788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7969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7601-FABF-AE48-BF83-19DCD761097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122" y="13029050"/>
            <a:ext cx="6715482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52768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4.png"/><Relationship Id="rId21" Type="http://schemas.openxmlformats.org/officeDocument/2006/relationships/image" Target="../media/image48.png"/><Relationship Id="rId7" Type="http://schemas.openxmlformats.org/officeDocument/2006/relationships/image" Target="../media/image38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png"/><Relationship Id="rId24" Type="http://schemas.openxmlformats.org/officeDocument/2006/relationships/image" Target="../media/image5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31859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blipFill>
                <a:blip r:embed="rId5"/>
                <a:stretch>
                  <a:fillRect l="-1449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blipFill>
                <a:blip r:embed="rId6"/>
                <a:stretch>
                  <a:fillRect l="-515" b="-444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7"/>
                <a:stretch>
                  <a:fillRect l="-524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34499" y="6021540"/>
            <a:ext cx="4137322" cy="4507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25883" y="6017475"/>
            <a:ext cx="471262" cy="7730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448693" y="4178261"/>
            <a:ext cx="12822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0984851-85A1-B74F-AF52-3E8031E16CC5}"/>
              </a:ext>
            </a:extLst>
          </p:cNvPr>
          <p:cNvSpPr/>
          <p:nvPr/>
        </p:nvSpPr>
        <p:spPr>
          <a:xfrm>
            <a:off x="7732071" y="3687812"/>
            <a:ext cx="1899210" cy="717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/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solidFill>
            <a:srgbClr val="D4EAF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solidFill>
            <a:srgbClr val="C0FAFB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solidFill>
            <a:srgbClr val="9AE5F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solidFill>
            <a:srgbClr val="7CD2E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rgbClr val="203D56">
              <a:alpha val="5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solidFill>
            <a:srgbClr val="7CD2E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C9D01A35-6DCC-724A-8115-606FF289F24D}"/>
              </a:ext>
            </a:extLst>
          </p:cNvPr>
          <p:cNvSpPr/>
          <p:nvPr/>
        </p:nvSpPr>
        <p:spPr>
          <a:xfrm>
            <a:off x="4497043" y="10293065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6EEE9E3A-734C-A345-B744-0EC2F8291134}"/>
              </a:ext>
            </a:extLst>
          </p:cNvPr>
          <p:cNvSpPr/>
          <p:nvPr/>
        </p:nvSpPr>
        <p:spPr>
          <a:xfrm>
            <a:off x="4507737" y="10803290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CCF4AE47-63B6-9F43-8880-1C61AA915DAA}"/>
              </a:ext>
            </a:extLst>
          </p:cNvPr>
          <p:cNvSpPr/>
          <p:nvPr/>
        </p:nvSpPr>
        <p:spPr>
          <a:xfrm>
            <a:off x="4511557" y="11332084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4D9A47B-2FC9-B241-918F-2ABF6F7E472C}"/>
              </a:ext>
            </a:extLst>
          </p:cNvPr>
          <p:cNvSpPr/>
          <p:nvPr/>
        </p:nvSpPr>
        <p:spPr>
          <a:xfrm>
            <a:off x="4511556" y="11899157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BF8500-2714-0B4A-A69F-F2F59A267852}"/>
              </a:ext>
            </a:extLst>
          </p:cNvPr>
          <p:cNvCxnSpPr/>
          <p:nvPr/>
        </p:nvCxnSpPr>
        <p:spPr>
          <a:xfrm>
            <a:off x="4989814" y="1178428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363314-A722-A14F-9821-294B6B2498F6}"/>
              </a:ext>
            </a:extLst>
          </p:cNvPr>
          <p:cNvCxnSpPr/>
          <p:nvPr/>
        </p:nvCxnSpPr>
        <p:spPr>
          <a:xfrm>
            <a:off x="4982559" y="1125451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24E8D1-FB2D-2241-BA04-003FDE2A5431}"/>
              </a:ext>
            </a:extLst>
          </p:cNvPr>
          <p:cNvCxnSpPr/>
          <p:nvPr/>
        </p:nvCxnSpPr>
        <p:spPr>
          <a:xfrm>
            <a:off x="4975302" y="10739253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0F60C2EF-6820-754A-AEF1-3FC10845B873}"/>
              </a:ext>
            </a:extLst>
          </p:cNvPr>
          <p:cNvSpPr/>
          <p:nvPr/>
        </p:nvSpPr>
        <p:spPr>
          <a:xfrm>
            <a:off x="5872303" y="10285801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106DE55-A2B9-CF49-8759-352A215C6932}"/>
              </a:ext>
            </a:extLst>
          </p:cNvPr>
          <p:cNvSpPr/>
          <p:nvPr/>
        </p:nvSpPr>
        <p:spPr>
          <a:xfrm>
            <a:off x="5882997" y="10796026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493D45E1-0DDF-614A-B470-1DFA2C71EB2C}"/>
              </a:ext>
            </a:extLst>
          </p:cNvPr>
          <p:cNvSpPr/>
          <p:nvPr/>
        </p:nvSpPr>
        <p:spPr>
          <a:xfrm>
            <a:off x="5886817" y="11324820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DA886DE-AC35-9E49-B3EC-390C451A2688}"/>
              </a:ext>
            </a:extLst>
          </p:cNvPr>
          <p:cNvSpPr/>
          <p:nvPr/>
        </p:nvSpPr>
        <p:spPr>
          <a:xfrm>
            <a:off x="5886816" y="11891893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0702C-AB0B-6D44-AE3D-EF159356E592}"/>
              </a:ext>
            </a:extLst>
          </p:cNvPr>
          <p:cNvCxnSpPr/>
          <p:nvPr/>
        </p:nvCxnSpPr>
        <p:spPr>
          <a:xfrm>
            <a:off x="6365074" y="1177701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EC91-6CC5-314E-B97D-6BECD23DB020}"/>
              </a:ext>
            </a:extLst>
          </p:cNvPr>
          <p:cNvCxnSpPr/>
          <p:nvPr/>
        </p:nvCxnSpPr>
        <p:spPr>
          <a:xfrm>
            <a:off x="6357819" y="1124724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5F2631-1A98-6F4B-93AA-5955297F63F4}"/>
              </a:ext>
            </a:extLst>
          </p:cNvPr>
          <p:cNvCxnSpPr/>
          <p:nvPr/>
        </p:nvCxnSpPr>
        <p:spPr>
          <a:xfrm>
            <a:off x="6350562" y="10731989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solidFill>
            <a:srgbClr val="F8BB5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solidFill>
            <a:srgbClr val="C7415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solidFill>
            <a:srgbClr val="E3A0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>
              <a:alpha val="54902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n 76">
            <a:extLst>
              <a:ext uri="{FF2B5EF4-FFF2-40B4-BE49-F238E27FC236}">
                <a16:creationId xmlns:a16="http://schemas.microsoft.com/office/drawing/2014/main" id="{FE8F7557-245B-2A43-93FD-40772C3B1131}"/>
              </a:ext>
            </a:extLst>
          </p:cNvPr>
          <p:cNvSpPr/>
          <p:nvPr/>
        </p:nvSpPr>
        <p:spPr>
          <a:xfrm>
            <a:off x="9049871" y="10291321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801D4970-E3CE-3E43-9F09-F21FB8B50AAA}"/>
              </a:ext>
            </a:extLst>
          </p:cNvPr>
          <p:cNvSpPr/>
          <p:nvPr/>
        </p:nvSpPr>
        <p:spPr>
          <a:xfrm>
            <a:off x="9060565" y="10801546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C7FCAD3E-2EF3-DA43-91AC-14FF8DA363E8}"/>
              </a:ext>
            </a:extLst>
          </p:cNvPr>
          <p:cNvSpPr/>
          <p:nvPr/>
        </p:nvSpPr>
        <p:spPr>
          <a:xfrm>
            <a:off x="9064385" y="11330340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4D552B30-CD73-8740-8370-45551879FEA8}"/>
              </a:ext>
            </a:extLst>
          </p:cNvPr>
          <p:cNvSpPr/>
          <p:nvPr/>
        </p:nvSpPr>
        <p:spPr>
          <a:xfrm>
            <a:off x="9064384" y="11897413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454E24-3375-8F4D-A65D-E02551804C8E}"/>
              </a:ext>
            </a:extLst>
          </p:cNvPr>
          <p:cNvCxnSpPr/>
          <p:nvPr/>
        </p:nvCxnSpPr>
        <p:spPr>
          <a:xfrm>
            <a:off x="9542642" y="1178253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080C8E-8BA9-AA4A-87E5-6875FEAC4E15}"/>
              </a:ext>
            </a:extLst>
          </p:cNvPr>
          <p:cNvCxnSpPr/>
          <p:nvPr/>
        </p:nvCxnSpPr>
        <p:spPr>
          <a:xfrm>
            <a:off x="9535387" y="1125276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EBD63F-2B55-DC49-80B5-10A027E94E76}"/>
              </a:ext>
            </a:extLst>
          </p:cNvPr>
          <p:cNvCxnSpPr/>
          <p:nvPr/>
        </p:nvCxnSpPr>
        <p:spPr>
          <a:xfrm>
            <a:off x="9528130" y="10737509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n 83">
            <a:extLst>
              <a:ext uri="{FF2B5EF4-FFF2-40B4-BE49-F238E27FC236}">
                <a16:creationId xmlns:a16="http://schemas.microsoft.com/office/drawing/2014/main" id="{A28C5E16-7069-954E-AF4E-DBA686CF504A}"/>
              </a:ext>
            </a:extLst>
          </p:cNvPr>
          <p:cNvSpPr/>
          <p:nvPr/>
        </p:nvSpPr>
        <p:spPr>
          <a:xfrm>
            <a:off x="10425131" y="10284057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6F2BB2C2-A332-5046-AAAF-1F2B8A181CD8}"/>
              </a:ext>
            </a:extLst>
          </p:cNvPr>
          <p:cNvSpPr/>
          <p:nvPr/>
        </p:nvSpPr>
        <p:spPr>
          <a:xfrm>
            <a:off x="10435825" y="10794282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F8464B31-5761-2D4B-8353-F704AAAC8DD5}"/>
              </a:ext>
            </a:extLst>
          </p:cNvPr>
          <p:cNvSpPr/>
          <p:nvPr/>
        </p:nvSpPr>
        <p:spPr>
          <a:xfrm>
            <a:off x="10439645" y="11323076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23352B28-0FDE-A94F-8A31-127CE124F619}"/>
              </a:ext>
            </a:extLst>
          </p:cNvPr>
          <p:cNvSpPr/>
          <p:nvPr/>
        </p:nvSpPr>
        <p:spPr>
          <a:xfrm>
            <a:off x="10439644" y="11890149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1BF626-BF71-7D4A-A3B3-8B18AD36248E}"/>
              </a:ext>
            </a:extLst>
          </p:cNvPr>
          <p:cNvCxnSpPr/>
          <p:nvPr/>
        </p:nvCxnSpPr>
        <p:spPr>
          <a:xfrm>
            <a:off x="10917902" y="1177527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DB8881-CE20-1A4A-A5DB-E93BF2D75F89}"/>
              </a:ext>
            </a:extLst>
          </p:cNvPr>
          <p:cNvCxnSpPr/>
          <p:nvPr/>
        </p:nvCxnSpPr>
        <p:spPr>
          <a:xfrm>
            <a:off x="10910647" y="1124550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D8B19-55C6-7D4D-B20B-07D6C8F16DD7}"/>
              </a:ext>
            </a:extLst>
          </p:cNvPr>
          <p:cNvCxnSpPr/>
          <p:nvPr/>
        </p:nvCxnSpPr>
        <p:spPr>
          <a:xfrm>
            <a:off x="10903390" y="10730245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231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4" y="2769810"/>
            <a:ext cx="2389546" cy="7118578"/>
          </a:xfrm>
          <a:prstGeom prst="rect">
            <a:avLst/>
          </a:prstGeom>
          <a:pattFill prst="dot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9405475" y="2769125"/>
            <a:ext cx="2399073" cy="7118572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>
            <a:cxnSpLocks/>
          </p:cNvCxnSpPr>
          <p:nvPr/>
        </p:nvCxnSpPr>
        <p:spPr>
          <a:xfrm>
            <a:off x="2409841" y="6643513"/>
            <a:ext cx="140341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70182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6131161" y="5497387"/>
            <a:ext cx="9493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mempool flushed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497818" y="5576567"/>
            <a:ext cx="0" cy="6171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787711" y="4933744"/>
            <a:ext cx="0" cy="136767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11" y="4625967"/>
                <a:ext cx="2893672" cy="307777"/>
              </a:xfrm>
              <a:prstGeom prst="rect">
                <a:avLst/>
              </a:prstGeom>
              <a:blipFill>
                <a:blip r:embed="rId2"/>
                <a:stretch>
                  <a:fillRect l="-437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74" y="7696472"/>
                <a:ext cx="1554656" cy="38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641132" y="5905900"/>
            <a:ext cx="105599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9964007" y="2899020"/>
            <a:ext cx="134177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57705" y="2893987"/>
            <a:ext cx="143966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5209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87" y="5096020"/>
                <a:ext cx="2623356" cy="543162"/>
              </a:xfrm>
              <a:prstGeom prst="rect">
                <a:avLst/>
              </a:prstGeom>
              <a:blipFill>
                <a:blip r:embed="rId4"/>
                <a:stretch>
                  <a:fillRect l="-478" b="-6667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99889" y="8107964"/>
            <a:ext cx="463325" cy="1804031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768788" y="2767363"/>
            <a:ext cx="11106044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7577641" y="2893987"/>
            <a:ext cx="157565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5"/>
                <a:stretch>
                  <a:fillRect l="-524" b="-483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1751" y="5433534"/>
            <a:ext cx="390293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935206" y="4365232"/>
            <a:ext cx="1213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46221"/>
              </a:xfrm>
              <a:prstGeom prst="rect">
                <a:avLst/>
              </a:prstGeom>
              <a:blipFill>
                <a:blip r:embed="rId6"/>
                <a:stretch>
                  <a:fillRect l="-12500" r="-625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208" y="5256806"/>
                <a:ext cx="1608764" cy="523220"/>
              </a:xfrm>
              <a:prstGeom prst="rect">
                <a:avLst/>
              </a:prstGeom>
              <a:blipFill>
                <a:blip r:embed="rId7"/>
                <a:stretch>
                  <a:fillRect l="-775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04843"/>
                <a:ext cx="390720" cy="265201"/>
              </a:xfrm>
              <a:prstGeom prst="rect">
                <a:avLst/>
              </a:prstGeom>
              <a:blipFill>
                <a:blip r:embed="rId12"/>
                <a:stretch>
                  <a:fillRect l="-15625" r="-1250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79441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77494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323341" y="5215502"/>
            <a:ext cx="481002" cy="2389546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563363" y="5892811"/>
            <a:ext cx="0" cy="3030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173624"/>
            <a:ext cx="2382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227944"/>
                <a:ext cx="390720" cy="265201"/>
              </a:xfrm>
              <a:prstGeom prst="rect">
                <a:avLst/>
              </a:prstGeom>
              <a:blipFill>
                <a:blip r:embed="rId14"/>
                <a:stretch>
                  <a:fillRect l="-6250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791574" y="7173624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7649272" y="5519126"/>
            <a:ext cx="3987716" cy="7508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602841" y="5432878"/>
            <a:ext cx="369741" cy="2033673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40" y="7248966"/>
                <a:ext cx="390720" cy="246221"/>
              </a:xfrm>
              <a:prstGeom prst="rect">
                <a:avLst/>
              </a:prstGeom>
              <a:blipFill>
                <a:blip r:embed="rId15"/>
                <a:stretch>
                  <a:fillRect l="-312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983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0749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798" y="6829495"/>
                <a:ext cx="390720" cy="246221"/>
              </a:xfrm>
              <a:prstGeom prst="rect">
                <a:avLst/>
              </a:prstGeom>
              <a:blipFill>
                <a:blip r:embed="rId16"/>
                <a:stretch>
                  <a:fillRect l="-12500" r="-937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65970"/>
              </a:xfrm>
              <a:prstGeom prst="rect">
                <a:avLst/>
              </a:prstGeom>
              <a:blipFill>
                <a:blip r:embed="rId17"/>
                <a:stretch>
                  <a:fillRect l="-15625" r="-84375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067175" y="5858766"/>
            <a:ext cx="471262" cy="109043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809718"/>
                <a:ext cx="390720" cy="246221"/>
              </a:xfrm>
              <a:prstGeom prst="rect">
                <a:avLst/>
              </a:prstGeom>
              <a:blipFill>
                <a:blip r:embed="rId18"/>
                <a:stretch>
                  <a:fillRect l="-12500" r="-625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81629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58439" y="5096020"/>
            <a:ext cx="1" cy="109359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4" y="5780026"/>
            <a:ext cx="1" cy="8697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76610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284276" y="7231882"/>
                <a:ext cx="474123" cy="246221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9758615" y="7174537"/>
            <a:ext cx="20329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557" y="7232804"/>
                <a:ext cx="390720" cy="246221"/>
              </a:xfrm>
              <a:prstGeom prst="rect">
                <a:avLst/>
              </a:prstGeom>
              <a:blipFill>
                <a:blip r:embed="rId20"/>
                <a:stretch>
                  <a:fillRect l="-312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36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r>
              <a:rPr lang="en-US" dirty="0"/>
              <a:t> (Black and White)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</p:cNvCxnSpPr>
          <p:nvPr/>
        </p:nvCxnSpPr>
        <p:spPr>
          <a:xfrm flipV="1">
            <a:off x="10303860" y="4346944"/>
            <a:ext cx="0" cy="18295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/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𝐿𝑆</m:t>
                        </m:r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07D6809-2459-934E-934A-1E962ED2B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747" y="3531768"/>
                <a:ext cx="2684768" cy="354245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/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Sup>
                      <m:sSubSup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maj</m:t>
                        </m:r>
                      </m:sup>
                    </m:sSubSup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prod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9E44C65-9E80-8E44-A79E-F6C662CF5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20" y="3534063"/>
                <a:ext cx="2376211" cy="354245"/>
              </a:xfrm>
              <a:prstGeom prst="rect">
                <a:avLst/>
              </a:prstGeom>
              <a:blipFill>
                <a:blip r:embed="rId22"/>
                <a:stretch>
                  <a:fillRect b="-10000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/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|| 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2C1E88E-20E1-7341-9D41-124E77D4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71" y="4021009"/>
                <a:ext cx="1350735" cy="3541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/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H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𝐿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𝑆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𝑈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)]</m:t>
                      </m:r>
                    </m:oMath>
                  </m:oMathPara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7818FCC-1DC8-3E46-B8CF-8AEDD842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18" y="7720868"/>
                <a:ext cx="2153987" cy="307777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86" y="4024471"/>
                <a:ext cx="2591350" cy="325089"/>
              </a:xfrm>
              <a:prstGeom prst="rect">
                <a:avLst/>
              </a:prstGeom>
              <a:blipFill>
                <a:blip r:embed="rId25"/>
                <a:stretch>
                  <a:fillRect l="-976" t="-3704" b="-11111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1AA43AF-53B6-A341-B92A-C08CB6FC8BE1}"/>
              </a:ext>
            </a:extLst>
          </p:cNvPr>
          <p:cNvCxnSpPr>
            <a:endCxn id="162" idx="3"/>
          </p:cNvCxnSpPr>
          <p:nvPr/>
        </p:nvCxnSpPr>
        <p:spPr>
          <a:xfrm rot="5400000">
            <a:off x="11485172" y="5337712"/>
            <a:ext cx="3396678" cy="167741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𝑣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1" y="5737784"/>
                <a:ext cx="2560511" cy="307777"/>
              </a:xfrm>
              <a:prstGeom prst="rect">
                <a:avLst/>
              </a:prstGeom>
              <a:blipFill>
                <a:blip r:embed="rId26"/>
                <a:stretch>
                  <a:fillRect l="-493" t="-3846" b="-11538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062" y="4578620"/>
                <a:ext cx="2029274" cy="523220"/>
              </a:xfrm>
              <a:prstGeom prst="rect">
                <a:avLst/>
              </a:prstGeom>
              <a:blipFill>
                <a:blip r:embed="rId27"/>
                <a:stretch>
                  <a:fillRect l="-617" t="-2326" b="-930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/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76392DE-2F82-B745-B934-BE43A262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438" y="4134764"/>
                <a:ext cx="2803426" cy="354245"/>
              </a:xfrm>
              <a:prstGeom prst="rect">
                <a:avLst/>
              </a:prstGeom>
              <a:blipFill>
                <a:blip r:embed="rId28"/>
                <a:stretch>
                  <a:fillRect b="-6897"/>
                </a:stretch>
              </a:blipFill>
              <a:ln w="952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EA146ED-E497-E84E-811C-CD5644712E07}"/>
              </a:ext>
            </a:extLst>
          </p:cNvPr>
          <p:cNvCxnSpPr>
            <a:endCxn id="102" idx="1"/>
          </p:cNvCxnSpPr>
          <p:nvPr/>
        </p:nvCxnSpPr>
        <p:spPr>
          <a:xfrm rot="5400000" flipH="1" flipV="1">
            <a:off x="15232124" y="6311715"/>
            <a:ext cx="553212" cy="264803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5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pattFill prst="pct9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pattFill prst="pct40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pattFill prst="trellis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pattFill prst="smCheck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403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r>
              <a:rPr lang="en-US" dirty="0"/>
              <a:t> (Black and White)</a:t>
            </a:r>
          </a:p>
        </p:txBody>
      </p:sp>
      <p:sp>
        <p:nvSpPr>
          <p:cNvPr id="95" name="Can 94">
            <a:extLst>
              <a:ext uri="{FF2B5EF4-FFF2-40B4-BE49-F238E27FC236}">
                <a16:creationId xmlns:a16="http://schemas.microsoft.com/office/drawing/2014/main" id="{33EDF9B5-989E-F04D-94D2-73943E48D2B2}"/>
              </a:ext>
            </a:extLst>
          </p:cNvPr>
          <p:cNvSpPr/>
          <p:nvPr/>
        </p:nvSpPr>
        <p:spPr>
          <a:xfrm>
            <a:off x="4449354" y="10291095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312D1699-29F2-EC4A-B9DE-ABDA089399C7}"/>
              </a:ext>
            </a:extLst>
          </p:cNvPr>
          <p:cNvSpPr/>
          <p:nvPr/>
        </p:nvSpPr>
        <p:spPr>
          <a:xfrm>
            <a:off x="4460048" y="10801320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Can 96">
            <a:extLst>
              <a:ext uri="{FF2B5EF4-FFF2-40B4-BE49-F238E27FC236}">
                <a16:creationId xmlns:a16="http://schemas.microsoft.com/office/drawing/2014/main" id="{0D924BEB-3FBA-EF49-898A-62ADCDDC6C76}"/>
              </a:ext>
            </a:extLst>
          </p:cNvPr>
          <p:cNvSpPr/>
          <p:nvPr/>
        </p:nvSpPr>
        <p:spPr>
          <a:xfrm>
            <a:off x="4463868" y="11330114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FE939C3A-46DF-1E48-8E9D-D3D552396AF9}"/>
              </a:ext>
            </a:extLst>
          </p:cNvPr>
          <p:cNvSpPr/>
          <p:nvPr/>
        </p:nvSpPr>
        <p:spPr>
          <a:xfrm>
            <a:off x="4463867" y="11897187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2CE08C-C7D4-F74A-AB38-EAB1B65FFBA9}"/>
              </a:ext>
            </a:extLst>
          </p:cNvPr>
          <p:cNvCxnSpPr/>
          <p:nvPr/>
        </p:nvCxnSpPr>
        <p:spPr>
          <a:xfrm>
            <a:off x="4942125" y="1178231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5CA42C-7A9F-4744-8DF0-5C4148C2C934}"/>
              </a:ext>
            </a:extLst>
          </p:cNvPr>
          <p:cNvCxnSpPr/>
          <p:nvPr/>
        </p:nvCxnSpPr>
        <p:spPr>
          <a:xfrm>
            <a:off x="4934870" y="11252541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18D30C-1F61-E643-97E9-02632A8F9EEC}"/>
              </a:ext>
            </a:extLst>
          </p:cNvPr>
          <p:cNvCxnSpPr/>
          <p:nvPr/>
        </p:nvCxnSpPr>
        <p:spPr>
          <a:xfrm>
            <a:off x="4927613" y="1073728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n 101">
            <a:extLst>
              <a:ext uri="{FF2B5EF4-FFF2-40B4-BE49-F238E27FC236}">
                <a16:creationId xmlns:a16="http://schemas.microsoft.com/office/drawing/2014/main" id="{A3CE3E1D-35D2-0246-A368-4B19B84D26DD}"/>
              </a:ext>
            </a:extLst>
          </p:cNvPr>
          <p:cNvSpPr/>
          <p:nvPr/>
        </p:nvSpPr>
        <p:spPr>
          <a:xfrm>
            <a:off x="5760310" y="10284057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Can 102">
            <a:extLst>
              <a:ext uri="{FF2B5EF4-FFF2-40B4-BE49-F238E27FC236}">
                <a16:creationId xmlns:a16="http://schemas.microsoft.com/office/drawing/2014/main" id="{78AD4020-CBFD-D342-9533-B810E45587FF}"/>
              </a:ext>
            </a:extLst>
          </p:cNvPr>
          <p:cNvSpPr/>
          <p:nvPr/>
        </p:nvSpPr>
        <p:spPr>
          <a:xfrm>
            <a:off x="5771004" y="10794282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94C6B5BA-FB5F-B040-BD01-724ADA8FF1C2}"/>
              </a:ext>
            </a:extLst>
          </p:cNvPr>
          <p:cNvSpPr/>
          <p:nvPr/>
        </p:nvSpPr>
        <p:spPr>
          <a:xfrm>
            <a:off x="5774824" y="11323076"/>
            <a:ext cx="928660" cy="449020"/>
          </a:xfrm>
          <a:prstGeom prst="can">
            <a:avLst>
              <a:gd name="adj" fmla="val 48529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Can 104">
            <a:extLst>
              <a:ext uri="{FF2B5EF4-FFF2-40B4-BE49-F238E27FC236}">
                <a16:creationId xmlns:a16="http://schemas.microsoft.com/office/drawing/2014/main" id="{ED8964EB-DA7C-1B49-AC4D-BC0FCB3EEFB9}"/>
              </a:ext>
            </a:extLst>
          </p:cNvPr>
          <p:cNvSpPr/>
          <p:nvPr/>
        </p:nvSpPr>
        <p:spPr>
          <a:xfrm>
            <a:off x="5774823" y="11890149"/>
            <a:ext cx="928660" cy="449020"/>
          </a:xfrm>
          <a:prstGeom prst="can">
            <a:avLst>
              <a:gd name="adj" fmla="val 50000"/>
            </a:avLst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0269279-1287-E144-942C-D65CF02F1378}"/>
              </a:ext>
            </a:extLst>
          </p:cNvPr>
          <p:cNvCxnSpPr/>
          <p:nvPr/>
        </p:nvCxnSpPr>
        <p:spPr>
          <a:xfrm>
            <a:off x="6253081" y="1177527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EC82-6691-0E4B-BBF7-9EAE5FE9600F}"/>
              </a:ext>
            </a:extLst>
          </p:cNvPr>
          <p:cNvCxnSpPr/>
          <p:nvPr/>
        </p:nvCxnSpPr>
        <p:spPr>
          <a:xfrm>
            <a:off x="6245826" y="11245503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5313D1-9534-EE4E-BA95-CE3696795137}"/>
              </a:ext>
            </a:extLst>
          </p:cNvPr>
          <p:cNvCxnSpPr/>
          <p:nvPr/>
        </p:nvCxnSpPr>
        <p:spPr>
          <a:xfrm>
            <a:off x="6238569" y="10730245"/>
            <a:ext cx="1" cy="28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n 108">
            <a:extLst>
              <a:ext uri="{FF2B5EF4-FFF2-40B4-BE49-F238E27FC236}">
                <a16:creationId xmlns:a16="http://schemas.microsoft.com/office/drawing/2014/main" id="{C896CDF7-6542-0D4D-AE55-CDBDF7485E36}"/>
              </a:ext>
            </a:extLst>
          </p:cNvPr>
          <p:cNvSpPr/>
          <p:nvPr/>
        </p:nvSpPr>
        <p:spPr>
          <a:xfrm>
            <a:off x="8949054" y="10306150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591D9DC8-1F01-7949-8B42-36B2F660EBD3}"/>
              </a:ext>
            </a:extLst>
          </p:cNvPr>
          <p:cNvSpPr/>
          <p:nvPr/>
        </p:nvSpPr>
        <p:spPr>
          <a:xfrm>
            <a:off x="8959748" y="10816375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Can 110">
            <a:extLst>
              <a:ext uri="{FF2B5EF4-FFF2-40B4-BE49-F238E27FC236}">
                <a16:creationId xmlns:a16="http://schemas.microsoft.com/office/drawing/2014/main" id="{2B997877-0B87-C141-A4F4-BF6D21F7D8CE}"/>
              </a:ext>
            </a:extLst>
          </p:cNvPr>
          <p:cNvSpPr/>
          <p:nvPr/>
        </p:nvSpPr>
        <p:spPr>
          <a:xfrm>
            <a:off x="8963568" y="11345169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" name="Can 111">
            <a:extLst>
              <a:ext uri="{FF2B5EF4-FFF2-40B4-BE49-F238E27FC236}">
                <a16:creationId xmlns:a16="http://schemas.microsoft.com/office/drawing/2014/main" id="{DA96EAB7-93A3-6C4B-92F6-4F321FDC481E}"/>
              </a:ext>
            </a:extLst>
          </p:cNvPr>
          <p:cNvSpPr/>
          <p:nvPr/>
        </p:nvSpPr>
        <p:spPr>
          <a:xfrm>
            <a:off x="8963567" y="11912242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ABB68B-AFBF-1347-AF6A-33AB7E5DB88C}"/>
              </a:ext>
            </a:extLst>
          </p:cNvPr>
          <p:cNvCxnSpPr/>
          <p:nvPr/>
        </p:nvCxnSpPr>
        <p:spPr>
          <a:xfrm>
            <a:off x="9441825" y="1179736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98F001-DA89-244E-AF1E-48BF217A4208}"/>
              </a:ext>
            </a:extLst>
          </p:cNvPr>
          <p:cNvCxnSpPr/>
          <p:nvPr/>
        </p:nvCxnSpPr>
        <p:spPr>
          <a:xfrm>
            <a:off x="9434570" y="11267596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F48875-9983-7E49-9459-A780E15CB5F7}"/>
              </a:ext>
            </a:extLst>
          </p:cNvPr>
          <p:cNvCxnSpPr/>
          <p:nvPr/>
        </p:nvCxnSpPr>
        <p:spPr>
          <a:xfrm>
            <a:off x="9427313" y="10752338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n 115">
            <a:extLst>
              <a:ext uri="{FF2B5EF4-FFF2-40B4-BE49-F238E27FC236}">
                <a16:creationId xmlns:a16="http://schemas.microsoft.com/office/drawing/2014/main" id="{28345DA7-E64B-F948-8957-9D92D24A5E72}"/>
              </a:ext>
            </a:extLst>
          </p:cNvPr>
          <p:cNvSpPr/>
          <p:nvPr/>
        </p:nvSpPr>
        <p:spPr>
          <a:xfrm>
            <a:off x="10205986" y="10282783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Can 116">
            <a:extLst>
              <a:ext uri="{FF2B5EF4-FFF2-40B4-BE49-F238E27FC236}">
                <a16:creationId xmlns:a16="http://schemas.microsoft.com/office/drawing/2014/main" id="{84D5A189-79CE-EC49-9936-938F2860D845}"/>
              </a:ext>
            </a:extLst>
          </p:cNvPr>
          <p:cNvSpPr/>
          <p:nvPr/>
        </p:nvSpPr>
        <p:spPr>
          <a:xfrm>
            <a:off x="10216680" y="10793008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Can 117">
            <a:extLst>
              <a:ext uri="{FF2B5EF4-FFF2-40B4-BE49-F238E27FC236}">
                <a16:creationId xmlns:a16="http://schemas.microsoft.com/office/drawing/2014/main" id="{703300D5-823D-624B-82BB-7B346EAFBCF1}"/>
              </a:ext>
            </a:extLst>
          </p:cNvPr>
          <p:cNvSpPr/>
          <p:nvPr/>
        </p:nvSpPr>
        <p:spPr>
          <a:xfrm>
            <a:off x="10220500" y="11321802"/>
            <a:ext cx="928660" cy="449020"/>
          </a:xfrm>
          <a:prstGeom prst="can">
            <a:avLst>
              <a:gd name="adj" fmla="val 48529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Can 118">
            <a:extLst>
              <a:ext uri="{FF2B5EF4-FFF2-40B4-BE49-F238E27FC236}">
                <a16:creationId xmlns:a16="http://schemas.microsoft.com/office/drawing/2014/main" id="{3E69E9AD-2358-F941-85F0-F9DB38894B67}"/>
              </a:ext>
            </a:extLst>
          </p:cNvPr>
          <p:cNvSpPr/>
          <p:nvPr/>
        </p:nvSpPr>
        <p:spPr>
          <a:xfrm>
            <a:off x="10220499" y="11888875"/>
            <a:ext cx="928660" cy="449020"/>
          </a:xfrm>
          <a:prstGeom prst="can">
            <a:avLst>
              <a:gd name="adj" fmla="val 50000"/>
            </a:avLst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A5C37-8D6A-0942-964F-0123A587952C}"/>
              </a:ext>
            </a:extLst>
          </p:cNvPr>
          <p:cNvCxnSpPr/>
          <p:nvPr/>
        </p:nvCxnSpPr>
        <p:spPr>
          <a:xfrm>
            <a:off x="10698757" y="1177399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C3B285-FB8C-B142-971B-F5BFE9EEED39}"/>
              </a:ext>
            </a:extLst>
          </p:cNvPr>
          <p:cNvCxnSpPr/>
          <p:nvPr/>
        </p:nvCxnSpPr>
        <p:spPr>
          <a:xfrm>
            <a:off x="10691502" y="11244229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9BD023F-49CF-0F4B-A386-EADA8793A049}"/>
              </a:ext>
            </a:extLst>
          </p:cNvPr>
          <p:cNvCxnSpPr/>
          <p:nvPr/>
        </p:nvCxnSpPr>
        <p:spPr>
          <a:xfrm>
            <a:off x="10684245" y="10728971"/>
            <a:ext cx="1" cy="28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4E5966-7F91-0B49-BD9F-78D459F7E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3" t="1195" r="1142" b="1029"/>
          <a:stretch/>
        </p:blipFill>
        <p:spPr>
          <a:xfrm>
            <a:off x="6109854" y="3532909"/>
            <a:ext cx="10931237" cy="70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446</Words>
  <Application>Microsoft Macintosh PowerPoint</Application>
  <PresentationFormat>Custom</PresentationFormat>
  <Paragraphs>127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American Typewriter</vt:lpstr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15</cp:revision>
  <dcterms:created xsi:type="dcterms:W3CDTF">2019-05-24T14:28:02Z</dcterms:created>
  <dcterms:modified xsi:type="dcterms:W3CDTF">2019-06-16T16:11:56Z</dcterms:modified>
</cp:coreProperties>
</file>