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4625"/>
  </p:normalViewPr>
  <p:slideViewPr>
    <p:cSldViewPr snapToGrid="0" snapToObjects="1">
      <p:cViewPr>
        <p:scale>
          <a:sx n="87" d="100"/>
          <a:sy n="87" d="100"/>
        </p:scale>
        <p:origin x="176" y="-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2067097" y="13354741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2067096" y="13284306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blake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256(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blipFill>
                <a:blip r:embed="rId9"/>
                <a:stretch>
                  <a:fillRect l="-924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1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42465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254813" y="9817040"/>
            <a:ext cx="571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  <a:stCxn id="59" idx="3"/>
            <a:endCxn id="155" idx="1"/>
          </p:cNvCxnSpPr>
          <p:nvPr/>
        </p:nvCxnSpPr>
        <p:spPr>
          <a:xfrm>
            <a:off x="11365192" y="15746314"/>
            <a:ext cx="947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69726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897887" y="26409577"/>
            <a:ext cx="1164853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 flipH="1">
            <a:off x="13073945" y="15959989"/>
            <a:ext cx="17106" cy="8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69052" y="15764615"/>
            <a:ext cx="2432879" cy="10451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27131"/>
            <a:ext cx="557159" cy="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846480" y="17179073"/>
            <a:ext cx="2455451" cy="679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 flipH="1">
            <a:off x="11259284" y="16222864"/>
            <a:ext cx="16297" cy="3646784"/>
          </a:xfrm>
          <a:prstGeom prst="bentConnector3">
            <a:avLst>
              <a:gd name="adj1" fmla="val -14027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>
            <a:off x="11041529" y="17853441"/>
            <a:ext cx="1293640" cy="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412369" y="12419257"/>
            <a:ext cx="7830319" cy="3038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83399" y="23027090"/>
            <a:ext cx="1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17088" y="28820622"/>
            <a:ext cx="5561" cy="4231951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4481" y="26488905"/>
            <a:ext cx="7527286" cy="993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048411" y="23022170"/>
            <a:ext cx="1197625" cy="7732541"/>
          </a:xfrm>
          <a:prstGeom prst="bentConnector3">
            <a:avLst>
              <a:gd name="adj1" fmla="val 119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28523" y="29140198"/>
            <a:ext cx="192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P/2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GB" i="1">
                    <a:latin typeface="Calibri" panose="020F0502020204030204" pitchFamily="34" charset="0"/>
                    <a:cs typeface="Calibri" panose="020F0502020204030204" pitchFamily="34" charset="0"/>
                  </a:rPr>
                  <a:t>compensation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blipFill>
                <a:blip r:embed="rId3"/>
                <a:stretch>
                  <a:fillRect l="-1220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12624481" y="9495200"/>
            <a:ext cx="0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7469768" y="8924849"/>
            <a:ext cx="19824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62467" y="10322729"/>
            <a:ext cx="2297115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4563073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5424748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39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</p:cNvCxnSpPr>
          <p:nvPr/>
        </p:nvCxnSpPr>
        <p:spPr>
          <a:xfrm>
            <a:off x="13428022" y="10322729"/>
            <a:ext cx="1639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935726" y="2814150"/>
            <a:ext cx="179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24823</TotalTime>
  <Words>795</Words>
  <Application>Microsoft Macintosh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90</cp:revision>
  <dcterms:created xsi:type="dcterms:W3CDTF">2019-04-09T09:48:07Z</dcterms:created>
  <dcterms:modified xsi:type="dcterms:W3CDTF">2019-06-13T14:12:56Z</dcterms:modified>
</cp:coreProperties>
</file>