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50" d="100"/>
          <a:sy n="50" d="100"/>
        </p:scale>
        <p:origin x="1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305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6</cp:revision>
  <dcterms:created xsi:type="dcterms:W3CDTF">2019-05-24T14:37:14Z</dcterms:created>
  <dcterms:modified xsi:type="dcterms:W3CDTF">2019-05-24T15:12:39Z</dcterms:modified>
</cp:coreProperties>
</file>