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66" d="100"/>
          <a:sy n="66" d="100"/>
        </p:scale>
        <p:origin x="-1286" y="-1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21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31.png"/><Relationship Id="rId19" Type="http://schemas.openxmlformats.org/officeDocument/2006/relationships/image" Target="../media/image180.png"/><Relationship Id="rId31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0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21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31.png"/><Relationship Id="rId19" Type="http://schemas.openxmlformats.org/officeDocument/2006/relationships/image" Target="../media/image180.png"/><Relationship Id="rId31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0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in worker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before t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14061" r="12044" b="9571"/>
          <a:stretch/>
        </p:blipFill>
        <p:spPr>
          <a:xfrm>
            <a:off x="8126324" y="10362824"/>
            <a:ext cx="1920388" cy="149123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blipFill>
                <a:blip r:embed="rId18"/>
                <a:stretch>
                  <a:fillRect l="-52941" r="-10000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3001" r="12039" b="8878"/>
          <a:stretch/>
        </p:blipFill>
        <p:spPr>
          <a:xfrm>
            <a:off x="8097243" y="12272033"/>
            <a:ext cx="1950997" cy="15254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blipFill>
                <a:blip r:embed="rId20"/>
                <a:stretch>
                  <a:fillRect l="-52941" r="-223529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as members of z are selected to have a score close to threshold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z) are given have a lower score closed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function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blipFill>
                <a:blip r:embed="rId30"/>
                <a:stretch>
                  <a:fillRect r="-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6CABA2-467B-4664-BFA8-8287BD4BF167}"/>
              </a:ext>
            </a:extLst>
          </p:cNvPr>
          <p:cNvSpPr/>
          <p:nvPr/>
        </p:nvSpPr>
        <p:spPr>
          <a:xfrm>
            <a:off x="8118640" y="10348092"/>
            <a:ext cx="1901922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A92C012-E746-4B0C-9DF4-1A8C2A240DAC}"/>
              </a:ext>
            </a:extLst>
          </p:cNvPr>
          <p:cNvSpPr/>
          <p:nvPr/>
        </p:nvSpPr>
        <p:spPr>
          <a:xfrm>
            <a:off x="8097243" y="12280795"/>
            <a:ext cx="1920187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6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1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910</Words>
  <Application>Microsoft Office PowerPoint</Application>
  <PresentationFormat>Custom</PresentationFormat>
  <Paragraphs>186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Joseph Kearney</cp:lastModifiedBy>
  <cp:revision>20</cp:revision>
  <dcterms:created xsi:type="dcterms:W3CDTF">2019-05-24T14:37:14Z</dcterms:created>
  <dcterms:modified xsi:type="dcterms:W3CDTF">2019-06-20T10:36:18Z</dcterms:modified>
</cp:coreProperties>
</file>