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0BD5C-95BC-A235-C5A4-A239044BD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FA9642-1AF8-A0B1-05B4-6E7674BE3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50CF5F-5F39-C2C6-1EA1-05B45745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4B865D-A528-E29A-7F3F-2D4DDB39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5E8585-5C10-C1C2-2B78-3A8B94C0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A2289-2240-D4B7-83C6-5D7A7063A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AD8AAF-92E5-FF9D-32F2-13ADB1BB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FC48DE-8B02-86CA-44ED-B7943366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AF8756-FDF2-51CF-A679-1A5620EB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2671D3-3CA8-A445-0498-DB0D4444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40E8B6-D4D1-09B6-8879-D8CB68E41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6FA4A7-40DA-544F-EFB0-991316523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D7451-E8DF-AD17-89E5-57F5D1DE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C78F3-67C8-64C7-5BE6-2A89030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B44ED-1325-251E-C776-F9332B9E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2610B-A452-3DDA-A52C-A28EDBEE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30939D-DAFB-A147-77AE-2BE8DBE3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B0967-F49A-8A18-8D33-99D61B815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7A6BA-F336-FB62-4601-EB952538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7B140F-D986-59F1-BA64-880206D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0D43E-C5F0-1473-4E29-009CB5C7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6F66BD-217A-1213-FBDC-34519A276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AF0405-9243-1002-8B70-084BADB1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394553-900B-CD9A-3C00-0D8FE487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DFB7E-A205-1875-5D1A-3472E630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4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D9E9D-9B69-0179-BE15-C81064C24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A7011D-F3B8-949B-07B5-56BE69613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2CCC78-32B3-78E2-15A0-D83F1676C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64FCA-B5B9-3050-49EE-AD0ECF4A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B5A51D-BD8A-97C6-EDFE-0DD58A2F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75DFAD-D9BF-777A-9853-90F2919C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C0418-6C6E-050C-50FA-EB37D60D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575E20-E7ED-CA49-099A-52FCB6F0A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D70294-A2DD-A241-DB56-2A30AF71F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812E6D-7861-9C72-712D-040B7F906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8C86EDF-0846-A1A2-3A0A-201F8A80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D644CC-0028-4B42-F0C6-8C6F964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CD54F9-829A-36D3-31C4-508A3B6B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13CFD3-4BC9-8F6F-A95B-F00A0ECE3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B7339-F7B0-5F07-CA42-A354BE37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1CB580-69C4-14EA-1C66-A4EFC0E1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C4BF96-064A-3435-C9CE-224E2041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7D2B41-175E-B2D7-702C-C0D089C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AA4DC0-36CF-7D86-63E9-50910315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91D605-25D4-C5D9-24E0-ECA219B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416F0A-7A5F-BBA1-1DAF-CCDB7324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6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91378-0430-984B-3CFE-67F7EB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9D1B2-BB51-D940-A155-D92C0DAE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7C54AF-181F-8950-EF54-79AA069F6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1960A3-85B5-E70A-1AB5-BB0FAEAA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57D4E3-0633-6CA3-ED27-C14A5D27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3B0334-4496-FEE9-1456-DFB02F77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2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E35AC-8956-4B01-8EDB-178466AAF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7B30EB-316D-C84B-0E7C-BF2589CCB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7BF66-FF2F-1CB3-A6C9-E09130AC3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A6F766-93A9-2021-471A-75B09919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D7690E-F7B3-D79B-83B0-FBFECBAA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116B92-8390-CBEC-3A94-F22EAAE1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3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190ED0-967F-9074-F315-DDAFC61C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BB52A0-3A3D-BB98-9BA0-E300B81F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90F91-ACF3-1FAC-8834-10C8D7D9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31297-9F4A-4724-B88B-88597A22BAAA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E4276B-88D3-4FA2-37C8-782DFF808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165572-F2E4-421B-9DB9-9A5EC29CB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C47FD-8427-465A-8328-B3EB2165ADF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8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33A163C-F647-5589-BE30-74B216CA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/>
              <a:t>AI Project</a:t>
            </a:r>
            <a:endParaRPr lang="en-US" b="1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D131C3E-5474-A334-32D8-5159F201E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Subject</a:t>
            </a:r>
          </a:p>
          <a:p>
            <a:pPr lvl="1"/>
            <a:r>
              <a:rPr lang="fr-FR"/>
              <a:t>French poetry generator</a:t>
            </a:r>
          </a:p>
          <a:p>
            <a:r>
              <a:rPr lang="fr-FR"/>
              <a:t>Dataset</a:t>
            </a:r>
          </a:p>
          <a:p>
            <a:pPr lvl="1"/>
            <a:r>
              <a:rPr lang="fr-FR"/>
              <a:t>Free eBooks website : Gutenberg </a:t>
            </a:r>
          </a:p>
          <a:p>
            <a:pPr lvl="1"/>
            <a:r>
              <a:rPr lang="fr-FR"/>
              <a:t>Use of existing scrapping script to gets the data </a:t>
            </a:r>
          </a:p>
          <a:p>
            <a:r>
              <a:rPr lang="fr-FR"/>
              <a:t>Models</a:t>
            </a:r>
          </a:p>
          <a:p>
            <a:pPr lvl="1"/>
            <a:r>
              <a:rPr lang="fr-FR"/>
              <a:t>Bert</a:t>
            </a:r>
          </a:p>
          <a:p>
            <a:r>
              <a:rPr lang="fr-FR"/>
              <a:t>Type of neural network</a:t>
            </a:r>
          </a:p>
          <a:p>
            <a:pPr lvl="1"/>
            <a:r>
              <a:rPr lang="fr-FR"/>
              <a:t>RNN (Recurrent neural network)</a:t>
            </a:r>
          </a:p>
          <a:p>
            <a:r>
              <a:rPr lang="fr-FR"/>
              <a:t>Language &amp; tools</a:t>
            </a:r>
          </a:p>
          <a:p>
            <a:pPr lvl="1"/>
            <a:r>
              <a:rPr lang="fr-FR"/>
              <a:t>Python</a:t>
            </a:r>
          </a:p>
          <a:p>
            <a:pPr lvl="1"/>
            <a:r>
              <a:rPr lang="fr-FR"/>
              <a:t>Tensorflow</a:t>
            </a:r>
          </a:p>
        </p:txBody>
      </p:sp>
    </p:spTree>
    <p:extLst>
      <p:ext uri="{BB962C8B-B14F-4D97-AF65-F5344CB8AC3E}">
        <p14:creationId xmlns:p14="http://schemas.microsoft.com/office/powerpoint/2010/main" val="29974536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AI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</dc:title>
  <dc:creator>SENECAT Loïc</dc:creator>
  <cp:lastModifiedBy>SENECAT Loïc</cp:lastModifiedBy>
  <cp:revision>4</cp:revision>
  <dcterms:created xsi:type="dcterms:W3CDTF">2022-10-20T07:06:04Z</dcterms:created>
  <dcterms:modified xsi:type="dcterms:W3CDTF">2022-10-20T07:19:39Z</dcterms:modified>
</cp:coreProperties>
</file>