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7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79A6-132C-0C4A-87C1-AE300FC67FC9}" type="datetimeFigureOut">
              <a:t>8/18/11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7862-E114-8F4A-9C07-8FA05CFBA47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79A6-132C-0C4A-87C1-AE300FC67FC9}" type="datetimeFigureOut">
              <a:t>8/18/11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7862-E114-8F4A-9C07-8FA05CFBA47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79A6-132C-0C4A-87C1-AE300FC67FC9}" type="datetimeFigureOut">
              <a:t>8/18/11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7862-E114-8F4A-9C07-8FA05CFBA47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79A6-132C-0C4A-87C1-AE300FC67FC9}" type="datetimeFigureOut">
              <a:t>8/18/11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7862-E114-8F4A-9C07-8FA05CFBA47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79A6-132C-0C4A-87C1-AE300FC67FC9}" type="datetimeFigureOut">
              <a:t>8/18/11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7862-E114-8F4A-9C07-8FA05CFBA47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79A6-132C-0C4A-87C1-AE300FC67FC9}" type="datetimeFigureOut">
              <a:t>8/18/11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7862-E114-8F4A-9C07-8FA05CFBA47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79A6-132C-0C4A-87C1-AE300FC67FC9}" type="datetimeFigureOut">
              <a:t>8/18/11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7862-E114-8F4A-9C07-8FA05CFBA47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79A6-132C-0C4A-87C1-AE300FC67FC9}" type="datetimeFigureOut">
              <a:t>8/18/11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7862-E114-8F4A-9C07-8FA05CFBA47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79A6-132C-0C4A-87C1-AE300FC67FC9}" type="datetimeFigureOut">
              <a:t>8/18/11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7862-E114-8F4A-9C07-8FA05CFBA47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79A6-132C-0C4A-87C1-AE300FC67FC9}" type="datetimeFigureOut">
              <a:t>8/18/11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7862-E114-8F4A-9C07-8FA05CFBA47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79A6-132C-0C4A-87C1-AE300FC67FC9}" type="datetimeFigureOut">
              <a:t>8/18/11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7862-E114-8F4A-9C07-8FA05CFBA47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79A6-132C-0C4A-87C1-AE300FC67FC9}" type="datetimeFigureOut">
              <a:t>8/18/11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27862-E114-8F4A-9C07-8FA05CFBA471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Atlas Advertising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Lucy  Collins</dc:creator>
  <cp:lastModifiedBy>Lucy  Collins</cp:lastModifiedBy>
  <cp:revision>1</cp:revision>
  <dcterms:created xsi:type="dcterms:W3CDTF">2011-08-18T19:32:30Z</dcterms:created>
  <dcterms:modified xsi:type="dcterms:W3CDTF">2011-08-18T19:32:51Z</dcterms:modified>
</cp:coreProperties>
</file>