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62" r:id="rId4"/>
    <p:sldId id="260" r:id="rId5"/>
    <p:sldId id="259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104FF54-018A-427D-8C3B-D9A3981A5BB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E1BB0BC-78A7-4ED7-B97B-BA64F44D1BA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14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FF54-018A-427D-8C3B-D9A3981A5BB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B0BC-78A7-4ED7-B97B-BA64F44D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1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FF54-018A-427D-8C3B-D9A3981A5BB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B0BC-78A7-4ED7-B97B-BA64F44D1BA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7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FF54-018A-427D-8C3B-D9A3981A5BB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B0BC-78A7-4ED7-B97B-BA64F44D1BA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919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FF54-018A-427D-8C3B-D9A3981A5BB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B0BC-78A7-4ED7-B97B-BA64F44D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16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FF54-018A-427D-8C3B-D9A3981A5BB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B0BC-78A7-4ED7-B97B-BA64F44D1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450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FF54-018A-427D-8C3B-D9A3981A5BB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B0BC-78A7-4ED7-B97B-BA64F44D1BA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027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FF54-018A-427D-8C3B-D9A3981A5BB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B0BC-78A7-4ED7-B97B-BA64F44D1BA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48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FF54-018A-427D-8C3B-D9A3981A5BB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B0BC-78A7-4ED7-B97B-BA64F44D1BA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44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FF54-018A-427D-8C3B-D9A3981A5BB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B0BC-78A7-4ED7-B97B-BA64F44D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4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FF54-018A-427D-8C3B-D9A3981A5BB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B0BC-78A7-4ED7-B97B-BA64F44D1BA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52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FF54-018A-427D-8C3B-D9A3981A5BB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B0BC-78A7-4ED7-B97B-BA64F44D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6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FF54-018A-427D-8C3B-D9A3981A5BB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B0BC-78A7-4ED7-B97B-BA64F44D1BA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13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FF54-018A-427D-8C3B-D9A3981A5BB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B0BC-78A7-4ED7-B97B-BA64F44D1BA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16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FF54-018A-427D-8C3B-D9A3981A5BB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B0BC-78A7-4ED7-B97B-BA64F44D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6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FF54-018A-427D-8C3B-D9A3981A5BB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B0BC-78A7-4ED7-B97B-BA64F44D1BA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64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FF54-018A-427D-8C3B-D9A3981A5BB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B0BC-78A7-4ED7-B97B-BA64F44D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1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04FF54-018A-427D-8C3B-D9A3981A5BB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1BB0BC-78A7-4ED7-B97B-BA64F44D1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8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Atlas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Projektinhallinta</a:t>
            </a:r>
            <a:r>
              <a:rPr lang="en-US" dirty="0" smtClean="0"/>
              <a:t> -</a:t>
            </a:r>
            <a:r>
              <a:rPr lang="en-US" dirty="0" err="1" smtClean="0"/>
              <a:t>työkalu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17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Mikä</a:t>
            </a:r>
            <a:r>
              <a:rPr lang="en-US" dirty="0"/>
              <a:t> </a:t>
            </a:r>
            <a:r>
              <a:rPr lang="en-US" dirty="0" smtClean="0"/>
              <a:t>on Atlas?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657" y="2926123"/>
            <a:ext cx="4532375" cy="3321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Atlas </a:t>
            </a:r>
            <a:r>
              <a:rPr lang="en-US" dirty="0" err="1" smtClean="0"/>
              <a:t>kehitettiin</a:t>
            </a:r>
            <a:r>
              <a:rPr lang="en-US" dirty="0" smtClean="0"/>
              <a:t> </a:t>
            </a:r>
            <a:r>
              <a:rPr lang="en-US" dirty="0" err="1" smtClean="0"/>
              <a:t>projektien</a:t>
            </a:r>
            <a:r>
              <a:rPr lang="en-US" dirty="0" smtClean="0"/>
              <a:t> </a:t>
            </a:r>
            <a:r>
              <a:rPr lang="en-US" dirty="0" err="1" smtClean="0"/>
              <a:t>seurantatyökaluksi</a:t>
            </a:r>
            <a:r>
              <a:rPr lang="en-US" dirty="0" smtClean="0"/>
              <a:t>, </a:t>
            </a:r>
            <a:r>
              <a:rPr lang="en-US" dirty="0" err="1" smtClean="0"/>
              <a:t>jolla</a:t>
            </a:r>
            <a:r>
              <a:rPr lang="en-US" dirty="0" smtClean="0"/>
              <a:t> </a:t>
            </a:r>
            <a:r>
              <a:rPr lang="en-US" dirty="0" err="1" smtClean="0"/>
              <a:t>kuka</a:t>
            </a:r>
            <a:r>
              <a:rPr lang="en-US" dirty="0" smtClean="0"/>
              <a:t> </a:t>
            </a:r>
            <a:r>
              <a:rPr lang="en-US" dirty="0" err="1" smtClean="0"/>
              <a:t>tahansa</a:t>
            </a:r>
            <a:r>
              <a:rPr lang="en-US" dirty="0" smtClean="0"/>
              <a:t> </a:t>
            </a:r>
            <a:r>
              <a:rPr lang="en-US" dirty="0" err="1" smtClean="0"/>
              <a:t>voisi</a:t>
            </a:r>
            <a:r>
              <a:rPr lang="en-US" dirty="0" smtClean="0"/>
              <a:t> </a:t>
            </a:r>
            <a:r>
              <a:rPr lang="en-US" dirty="0" err="1" smtClean="0"/>
              <a:t>tarkastella</a:t>
            </a:r>
            <a:r>
              <a:rPr lang="en-US" dirty="0" smtClean="0"/>
              <a:t> </a:t>
            </a:r>
            <a:r>
              <a:rPr lang="en-US" dirty="0" err="1" smtClean="0"/>
              <a:t>tehtyjä</a:t>
            </a:r>
            <a:r>
              <a:rPr lang="en-US" dirty="0" smtClean="0"/>
              <a:t> tai </a:t>
            </a:r>
            <a:r>
              <a:rPr lang="en-US" dirty="0" err="1" smtClean="0"/>
              <a:t>tekeillä</a:t>
            </a:r>
            <a:r>
              <a:rPr lang="en-US" dirty="0" smtClean="0"/>
              <a:t> </a:t>
            </a:r>
            <a:r>
              <a:rPr lang="en-US" dirty="0" err="1" smtClean="0"/>
              <a:t>olevia</a:t>
            </a:r>
            <a:r>
              <a:rPr lang="en-US" dirty="0" smtClean="0"/>
              <a:t> </a:t>
            </a:r>
            <a:r>
              <a:rPr lang="en-US" dirty="0" err="1" smtClean="0"/>
              <a:t>projekteja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908" y="2926123"/>
            <a:ext cx="2993613" cy="26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Kohderyhmät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35401"/>
            <a:ext cx="3429000" cy="28575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2537" y="2605214"/>
            <a:ext cx="332027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49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Mitä</a:t>
            </a:r>
            <a:r>
              <a:rPr lang="en-US" dirty="0" smtClean="0"/>
              <a:t> Atlas </a:t>
            </a:r>
            <a:r>
              <a:rPr lang="en-US" dirty="0" err="1" smtClean="0"/>
              <a:t>tarjoaa</a:t>
            </a:r>
            <a:r>
              <a:rPr lang="en-US" dirty="0" smtClean="0"/>
              <a:t> </a:t>
            </a:r>
            <a:r>
              <a:rPr lang="en-US" dirty="0" err="1" smtClean="0"/>
              <a:t>kaikille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Jos </a:t>
            </a:r>
            <a:r>
              <a:rPr lang="en-US" dirty="0" err="1" smtClean="0"/>
              <a:t>projekti</a:t>
            </a:r>
            <a:r>
              <a:rPr lang="en-US" dirty="0" smtClean="0"/>
              <a:t> on </a:t>
            </a:r>
            <a:r>
              <a:rPr lang="en-US" dirty="0" err="1" smtClean="0"/>
              <a:t>merkitty</a:t>
            </a:r>
            <a:r>
              <a:rPr lang="en-US" dirty="0" smtClean="0"/>
              <a:t> </a:t>
            </a:r>
            <a:r>
              <a:rPr lang="en-US" dirty="0" err="1" smtClean="0"/>
              <a:t>julkiseksi</a:t>
            </a:r>
            <a:r>
              <a:rPr lang="en-US" dirty="0" smtClean="0"/>
              <a:t>, </a:t>
            </a:r>
            <a:r>
              <a:rPr lang="en-US" dirty="0" err="1" smtClean="0"/>
              <a:t>siitä</a:t>
            </a:r>
            <a:r>
              <a:rPr lang="en-US" dirty="0" smtClean="0"/>
              <a:t> </a:t>
            </a:r>
            <a:r>
              <a:rPr lang="en-US" dirty="0" err="1" smtClean="0"/>
              <a:t>voi</a:t>
            </a:r>
            <a:r>
              <a:rPr lang="en-US" dirty="0" smtClean="0"/>
              <a:t> </a:t>
            </a:r>
            <a:r>
              <a:rPr lang="en-US" dirty="0" err="1" smtClean="0"/>
              <a:t>nähdä</a:t>
            </a:r>
            <a:endParaRPr lang="en-US" dirty="0" smtClean="0"/>
          </a:p>
          <a:p>
            <a:r>
              <a:rPr lang="en-US" dirty="0" err="1" smtClean="0"/>
              <a:t>Käytetyt</a:t>
            </a:r>
            <a:r>
              <a:rPr lang="en-US" dirty="0" smtClean="0"/>
              <a:t> </a:t>
            </a:r>
            <a:r>
              <a:rPr lang="en-US" dirty="0" err="1" smtClean="0"/>
              <a:t>kielet</a:t>
            </a:r>
            <a:endParaRPr lang="en-US" dirty="0" smtClean="0"/>
          </a:p>
          <a:p>
            <a:r>
              <a:rPr lang="en-US" dirty="0" err="1" smtClean="0"/>
              <a:t>Tehdyn</a:t>
            </a:r>
            <a:r>
              <a:rPr lang="en-US" dirty="0" smtClean="0"/>
              <a:t> </a:t>
            </a:r>
            <a:r>
              <a:rPr lang="en-US" dirty="0" err="1" smtClean="0"/>
              <a:t>työmäärän</a:t>
            </a:r>
            <a:r>
              <a:rPr lang="en-US" dirty="0" smtClean="0"/>
              <a:t> </a:t>
            </a:r>
            <a:r>
              <a:rPr lang="en-US" dirty="0" err="1" smtClean="0"/>
              <a:t>aihealueittain</a:t>
            </a:r>
            <a:endParaRPr lang="en-US" dirty="0" smtClean="0"/>
          </a:p>
          <a:p>
            <a:r>
              <a:rPr lang="en-US" dirty="0" err="1" smtClean="0"/>
              <a:t>Viimeisimmät</a:t>
            </a:r>
            <a:r>
              <a:rPr lang="en-US" dirty="0" smtClean="0"/>
              <a:t> </a:t>
            </a:r>
            <a:r>
              <a:rPr lang="en-US" dirty="0" err="1" smtClean="0"/>
              <a:t>commitit</a:t>
            </a:r>
            <a:r>
              <a:rPr lang="en-US" dirty="0" smtClean="0"/>
              <a:t> </a:t>
            </a:r>
            <a:r>
              <a:rPr lang="en-US" dirty="0" err="1" smtClean="0"/>
              <a:t>GitHubista</a:t>
            </a:r>
            <a:endParaRPr lang="en-US" dirty="0" smtClean="0"/>
          </a:p>
          <a:p>
            <a:r>
              <a:rPr lang="en-US" dirty="0" err="1" smtClean="0"/>
              <a:t>Dokumentaatiota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Yksityiset</a:t>
            </a:r>
            <a:r>
              <a:rPr lang="en-US" dirty="0" smtClean="0"/>
              <a:t> </a:t>
            </a:r>
            <a:r>
              <a:rPr lang="en-US" dirty="0" err="1" smtClean="0"/>
              <a:t>projektit</a:t>
            </a:r>
            <a:r>
              <a:rPr lang="en-US" dirty="0" smtClean="0"/>
              <a:t> </a:t>
            </a:r>
            <a:r>
              <a:rPr lang="en-US" dirty="0" err="1" smtClean="0"/>
              <a:t>eivät</a:t>
            </a:r>
            <a:r>
              <a:rPr lang="en-US" dirty="0" smtClean="0"/>
              <a:t> ole </a:t>
            </a:r>
            <a:r>
              <a:rPr lang="en-US" dirty="0" err="1" smtClean="0"/>
              <a:t>nähtävissä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484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Toimintoja</a:t>
            </a:r>
            <a:r>
              <a:rPr lang="en-US" dirty="0" smtClean="0"/>
              <a:t> </a:t>
            </a:r>
            <a:r>
              <a:rPr lang="en-US" dirty="0" err="1" smtClean="0"/>
              <a:t>kirjautuneelle</a:t>
            </a:r>
            <a:r>
              <a:rPr lang="en-US" dirty="0" smtClean="0"/>
              <a:t> </a:t>
            </a:r>
            <a:r>
              <a:rPr lang="en-US" dirty="0" err="1" smtClean="0"/>
              <a:t>käyttäjälle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Kaikkien</a:t>
            </a:r>
            <a:r>
              <a:rPr lang="en-US" dirty="0" smtClean="0"/>
              <a:t> </a:t>
            </a:r>
            <a:r>
              <a:rPr lang="en-US" dirty="0" err="1" smtClean="0"/>
              <a:t>kirjautumattoman</a:t>
            </a:r>
            <a:r>
              <a:rPr lang="en-US" dirty="0" smtClean="0"/>
              <a:t> </a:t>
            </a:r>
            <a:r>
              <a:rPr lang="en-US" dirty="0" err="1" smtClean="0"/>
              <a:t>käyttäjän</a:t>
            </a:r>
            <a:r>
              <a:rPr lang="en-US" dirty="0" smtClean="0"/>
              <a:t> </a:t>
            </a:r>
            <a:r>
              <a:rPr lang="en-US" dirty="0" err="1" smtClean="0"/>
              <a:t>mahdollisuuksien</a:t>
            </a:r>
            <a:r>
              <a:rPr lang="en-US" dirty="0" smtClean="0"/>
              <a:t> </a:t>
            </a:r>
            <a:r>
              <a:rPr lang="en-US" dirty="0" err="1" smtClean="0"/>
              <a:t>lisäksi</a:t>
            </a:r>
            <a:r>
              <a:rPr lang="en-US" dirty="0" smtClean="0"/>
              <a:t> </a:t>
            </a:r>
            <a:r>
              <a:rPr lang="en-US" dirty="0" err="1" smtClean="0"/>
              <a:t>voidaan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Luoda</a:t>
            </a:r>
            <a:r>
              <a:rPr lang="en-US" dirty="0" smtClean="0"/>
              <a:t> </a:t>
            </a:r>
            <a:r>
              <a:rPr lang="en-US" dirty="0" err="1" smtClean="0"/>
              <a:t>uusia</a:t>
            </a:r>
            <a:r>
              <a:rPr lang="en-US" dirty="0" smtClean="0"/>
              <a:t> </a:t>
            </a:r>
            <a:r>
              <a:rPr lang="en-US" dirty="0" err="1" smtClean="0"/>
              <a:t>projekteja</a:t>
            </a:r>
            <a:r>
              <a:rPr lang="en-US" dirty="0" smtClean="0"/>
              <a:t> (</a:t>
            </a:r>
            <a:r>
              <a:rPr lang="en-US" dirty="0" err="1" smtClean="0"/>
              <a:t>private&amp;public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Lisätä</a:t>
            </a:r>
            <a:r>
              <a:rPr lang="en-US" dirty="0" smtClean="0"/>
              <a:t> </a:t>
            </a:r>
            <a:r>
              <a:rPr lang="en-US" dirty="0" err="1" smtClean="0"/>
              <a:t>työtehtäviä</a:t>
            </a:r>
            <a:r>
              <a:rPr lang="en-US" dirty="0" smtClean="0"/>
              <a:t> </a:t>
            </a:r>
            <a:r>
              <a:rPr lang="en-US" dirty="0" err="1" smtClean="0"/>
              <a:t>projektiin</a:t>
            </a:r>
            <a:r>
              <a:rPr lang="en-US" dirty="0" smtClean="0"/>
              <a:t>, </a:t>
            </a:r>
            <a:r>
              <a:rPr lang="en-US" dirty="0" err="1" smtClean="0"/>
              <a:t>sekä</a:t>
            </a:r>
            <a:r>
              <a:rPr lang="en-US" dirty="0" smtClean="0"/>
              <a:t> </a:t>
            </a:r>
            <a:r>
              <a:rPr lang="en-US" dirty="0" err="1" smtClean="0"/>
              <a:t>kirjata</a:t>
            </a:r>
            <a:r>
              <a:rPr lang="en-US" dirty="0" smtClean="0"/>
              <a:t> </a:t>
            </a:r>
            <a:r>
              <a:rPr lang="en-US" dirty="0" err="1" smtClean="0"/>
              <a:t>niiden</a:t>
            </a:r>
            <a:r>
              <a:rPr lang="en-US" dirty="0" smtClean="0"/>
              <a:t> </a:t>
            </a:r>
            <a:r>
              <a:rPr lang="en-US" dirty="0" err="1" smtClean="0"/>
              <a:t>työtunteja</a:t>
            </a:r>
            <a:endParaRPr lang="en-US" dirty="0" smtClean="0"/>
          </a:p>
          <a:p>
            <a:r>
              <a:rPr lang="en-US" dirty="0" err="1" smtClean="0"/>
              <a:t>Lisätä</a:t>
            </a:r>
            <a:r>
              <a:rPr lang="en-US" dirty="0" smtClean="0"/>
              <a:t> </a:t>
            </a:r>
            <a:r>
              <a:rPr lang="en-US" dirty="0" err="1" smtClean="0"/>
              <a:t>muita</a:t>
            </a:r>
            <a:r>
              <a:rPr lang="en-US" dirty="0" smtClean="0"/>
              <a:t> </a:t>
            </a:r>
            <a:r>
              <a:rPr lang="en-US" dirty="0" err="1" smtClean="0"/>
              <a:t>kirjautuneita</a:t>
            </a:r>
            <a:r>
              <a:rPr lang="en-US" dirty="0" smtClean="0"/>
              <a:t> </a:t>
            </a:r>
            <a:r>
              <a:rPr lang="en-US" dirty="0" err="1" smtClean="0"/>
              <a:t>käyttäjiä</a:t>
            </a:r>
            <a:r>
              <a:rPr lang="en-US" dirty="0" smtClean="0"/>
              <a:t> </a:t>
            </a:r>
            <a:r>
              <a:rPr lang="en-US" dirty="0" err="1" smtClean="0"/>
              <a:t>projektiin</a:t>
            </a:r>
            <a:endParaRPr lang="en-US" dirty="0" smtClean="0"/>
          </a:p>
          <a:p>
            <a:r>
              <a:rPr lang="en-US" dirty="0" err="1" smtClean="0"/>
              <a:t>Kirjoittaa</a:t>
            </a:r>
            <a:r>
              <a:rPr lang="en-US" dirty="0" smtClean="0"/>
              <a:t> </a:t>
            </a:r>
            <a:r>
              <a:rPr lang="en-US" dirty="0" err="1" smtClean="0"/>
              <a:t>dokumentaatiota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Huom</a:t>
            </a:r>
            <a:r>
              <a:rPr lang="en-US" dirty="0" smtClean="0"/>
              <a:t>! </a:t>
            </a:r>
            <a:r>
              <a:rPr lang="en-US" dirty="0" err="1" smtClean="0"/>
              <a:t>Käyttäjät</a:t>
            </a:r>
            <a:r>
              <a:rPr lang="en-US" dirty="0" smtClean="0"/>
              <a:t> </a:t>
            </a:r>
            <a:r>
              <a:rPr lang="en-US" dirty="0" err="1" smtClean="0"/>
              <a:t>eivät</a:t>
            </a:r>
            <a:r>
              <a:rPr lang="en-US" dirty="0" smtClean="0"/>
              <a:t> </a:t>
            </a:r>
            <a:r>
              <a:rPr lang="en-US" dirty="0" err="1" smtClean="0"/>
              <a:t>voi</a:t>
            </a:r>
            <a:r>
              <a:rPr lang="en-US" dirty="0" smtClean="0"/>
              <a:t> </a:t>
            </a:r>
            <a:r>
              <a:rPr lang="en-US" dirty="0" err="1" smtClean="0"/>
              <a:t>muokata</a:t>
            </a:r>
            <a:r>
              <a:rPr lang="en-US" dirty="0" smtClean="0"/>
              <a:t> </a:t>
            </a:r>
            <a:r>
              <a:rPr lang="en-US" dirty="0" err="1" smtClean="0"/>
              <a:t>toisten</a:t>
            </a:r>
            <a:r>
              <a:rPr lang="en-US" dirty="0" smtClean="0"/>
              <a:t> </a:t>
            </a:r>
            <a:r>
              <a:rPr lang="en-US" dirty="0" err="1" smtClean="0"/>
              <a:t>projekteja</a:t>
            </a:r>
            <a:r>
              <a:rPr lang="en-US" dirty="0" smtClean="0"/>
              <a:t>, </a:t>
            </a:r>
            <a:r>
              <a:rPr lang="en-US" dirty="0" err="1" smtClean="0"/>
              <a:t>joihin</a:t>
            </a:r>
            <a:r>
              <a:rPr lang="en-US" dirty="0" smtClean="0"/>
              <a:t> </a:t>
            </a:r>
            <a:r>
              <a:rPr lang="en-US" dirty="0" err="1" smtClean="0"/>
              <a:t>heitä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r>
              <a:rPr lang="en-US" dirty="0" smtClean="0"/>
              <a:t> ole </a:t>
            </a:r>
            <a:r>
              <a:rPr lang="en-US" dirty="0" err="1" smtClean="0"/>
              <a:t>kutsuttu</a:t>
            </a:r>
            <a:r>
              <a:rPr lang="en-US" dirty="0" smtClean="0"/>
              <a:t> </a:t>
            </a:r>
            <a:r>
              <a:rPr lang="en-US" dirty="0" err="1" smtClean="0"/>
              <a:t>osallisiksi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Käytetyt</a:t>
            </a:r>
            <a:r>
              <a:rPr lang="en-US" dirty="0" smtClean="0"/>
              <a:t> </a:t>
            </a:r>
            <a:r>
              <a:rPr lang="en-US" dirty="0" err="1" smtClean="0"/>
              <a:t>teknologiat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mtClean="0"/>
              <a:t>Visual Studio</a:t>
            </a:r>
            <a:endParaRPr lang="en-US" smtClean="0"/>
          </a:p>
          <a:p>
            <a:r>
              <a:rPr lang="en-US" dirty="0" err="1" smtClean="0"/>
              <a:t>MarkedNet</a:t>
            </a:r>
            <a:endParaRPr lang="en-US" dirty="0" smtClean="0"/>
          </a:p>
          <a:p>
            <a:r>
              <a:rPr lang="en-US" dirty="0" smtClean="0"/>
              <a:t>DHTMLX Gantt</a:t>
            </a:r>
          </a:p>
          <a:p>
            <a:r>
              <a:rPr lang="en-US" dirty="0" err="1" smtClean="0"/>
              <a:t>Octokit</a:t>
            </a:r>
            <a:endParaRPr lang="en-US" dirty="0" smtClean="0"/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6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800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2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82</TotalTime>
  <Words>111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Atlas</vt:lpstr>
      <vt:lpstr>Mikä on Atlas?</vt:lpstr>
      <vt:lpstr>Kohderyhmät</vt:lpstr>
      <vt:lpstr>Mitä Atlas tarjoaa kaikille</vt:lpstr>
      <vt:lpstr>Toimintoja kirjautuneelle käyttäjälle</vt:lpstr>
      <vt:lpstr>Käytetyt teknologiat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Atlas</dc:title>
  <dc:creator>Olli Nissinen</dc:creator>
  <cp:lastModifiedBy>Janne Möttölä</cp:lastModifiedBy>
  <cp:revision>19</cp:revision>
  <dcterms:created xsi:type="dcterms:W3CDTF">2016-12-06T12:40:12Z</dcterms:created>
  <dcterms:modified xsi:type="dcterms:W3CDTF">2016-12-08T06:30:53Z</dcterms:modified>
</cp:coreProperties>
</file>