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7A44"/>
    <a:srgbClr val="E06E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76C1E-3584-4786-8B7A-60524D19F5A4}" v="1" dt="2021-12-02T06:57:58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ie, Dax (NCMI, Black Mountain)" userId="96f13639-99b5-4b97-86b9-a51d6c46cfe9" providerId="ADAL" clId="{40D76C1E-3584-4786-8B7A-60524D19F5A4}"/>
    <pc:docChg chg="custSel modSld">
      <pc:chgData name="Kellie, Dax (NCMI, Black Mountain)" userId="96f13639-99b5-4b97-86b9-a51d6c46cfe9" providerId="ADAL" clId="{40D76C1E-3584-4786-8B7A-60524D19F5A4}" dt="2021-12-02T07:02:28.674" v="71" actId="1037"/>
      <pc:docMkLst>
        <pc:docMk/>
      </pc:docMkLst>
      <pc:sldChg chg="addSp delSp modSp mod">
        <pc:chgData name="Kellie, Dax (NCMI, Black Mountain)" userId="96f13639-99b5-4b97-86b9-a51d6c46cfe9" providerId="ADAL" clId="{40D76C1E-3584-4786-8B7A-60524D19F5A4}" dt="2021-12-02T07:02:28.674" v="71" actId="1037"/>
        <pc:sldMkLst>
          <pc:docMk/>
          <pc:sldMk cId="3558874670" sldId="256"/>
        </pc:sldMkLst>
        <pc:grpChg chg="mod">
          <ac:chgData name="Kellie, Dax (NCMI, Black Mountain)" userId="96f13639-99b5-4b97-86b9-a51d6c46cfe9" providerId="ADAL" clId="{40D76C1E-3584-4786-8B7A-60524D19F5A4}" dt="2021-12-02T06:58:49.189" v="48" actId="1037"/>
          <ac:grpSpMkLst>
            <pc:docMk/>
            <pc:sldMk cId="3558874670" sldId="256"/>
            <ac:grpSpMk id="10" creationId="{FA8D7D5C-32C2-4A46-97AE-38A9A834C4D8}"/>
          </ac:grpSpMkLst>
        </pc:grpChg>
        <pc:grpChg chg="mod">
          <ac:chgData name="Kellie, Dax (NCMI, Black Mountain)" userId="96f13639-99b5-4b97-86b9-a51d6c46cfe9" providerId="ADAL" clId="{40D76C1E-3584-4786-8B7A-60524D19F5A4}" dt="2021-12-02T07:02:28.674" v="71" actId="1037"/>
          <ac:grpSpMkLst>
            <pc:docMk/>
            <pc:sldMk cId="3558874670" sldId="256"/>
            <ac:grpSpMk id="17" creationId="{4A6A7A59-E2C8-4791-8A8F-57FFD2C7DAC2}"/>
          </ac:grpSpMkLst>
        </pc:grpChg>
        <pc:picChg chg="mod">
          <ac:chgData name="Kellie, Dax (NCMI, Black Mountain)" userId="96f13639-99b5-4b97-86b9-a51d6c46cfe9" providerId="ADAL" clId="{40D76C1E-3584-4786-8B7A-60524D19F5A4}" dt="2021-12-02T06:58:49.189" v="48" actId="1037"/>
          <ac:picMkLst>
            <pc:docMk/>
            <pc:sldMk cId="3558874670" sldId="256"/>
            <ac:picMk id="7" creationId="{834DFB09-61CA-4275-B4C6-10B71068F96B}"/>
          </ac:picMkLst>
        </pc:picChg>
        <pc:picChg chg="mod">
          <ac:chgData name="Kellie, Dax (NCMI, Black Mountain)" userId="96f13639-99b5-4b97-86b9-a51d6c46cfe9" providerId="ADAL" clId="{40D76C1E-3584-4786-8B7A-60524D19F5A4}" dt="2021-12-02T06:58:49.189" v="48" actId="1037"/>
          <ac:picMkLst>
            <pc:docMk/>
            <pc:sldMk cId="3558874670" sldId="256"/>
            <ac:picMk id="23" creationId="{809ABA0C-A25C-471F-8ADA-F5DFE5FDCBFC}"/>
          </ac:picMkLst>
        </pc:picChg>
        <pc:picChg chg="mod">
          <ac:chgData name="Kellie, Dax (NCMI, Black Mountain)" userId="96f13639-99b5-4b97-86b9-a51d6c46cfe9" providerId="ADAL" clId="{40D76C1E-3584-4786-8B7A-60524D19F5A4}" dt="2021-12-02T06:58:49.189" v="48" actId="1037"/>
          <ac:picMkLst>
            <pc:docMk/>
            <pc:sldMk cId="3558874670" sldId="256"/>
            <ac:picMk id="25" creationId="{3F504E9C-2202-4A96-A0CB-FF7863D063FC}"/>
          </ac:picMkLst>
        </pc:picChg>
        <pc:picChg chg="mod">
          <ac:chgData name="Kellie, Dax (NCMI, Black Mountain)" userId="96f13639-99b5-4b97-86b9-a51d6c46cfe9" providerId="ADAL" clId="{40D76C1E-3584-4786-8B7A-60524D19F5A4}" dt="2021-12-02T06:58:49.189" v="48" actId="1037"/>
          <ac:picMkLst>
            <pc:docMk/>
            <pc:sldMk cId="3558874670" sldId="256"/>
            <ac:picMk id="27" creationId="{0A4CA832-9EC6-463B-8A64-08124B0E20D0}"/>
          </ac:picMkLst>
        </pc:picChg>
        <pc:picChg chg="del">
          <ac:chgData name="Kellie, Dax (NCMI, Black Mountain)" userId="96f13639-99b5-4b97-86b9-a51d6c46cfe9" providerId="ADAL" clId="{40D76C1E-3584-4786-8B7A-60524D19F5A4}" dt="2021-12-02T06:58:07.625" v="9" actId="478"/>
          <ac:picMkLst>
            <pc:docMk/>
            <pc:sldMk cId="3558874670" sldId="256"/>
            <ac:picMk id="30" creationId="{50752FAA-CF56-4C19-B384-6C424185CE2D}"/>
          </ac:picMkLst>
        </pc:picChg>
        <pc:picChg chg="add mod ord">
          <ac:chgData name="Kellie, Dax (NCMI, Black Mountain)" userId="96f13639-99b5-4b97-86b9-a51d6c46cfe9" providerId="ADAL" clId="{40D76C1E-3584-4786-8B7A-60524D19F5A4}" dt="2021-12-02T07:02:24.128" v="62" actId="1038"/>
          <ac:picMkLst>
            <pc:docMk/>
            <pc:sldMk cId="3558874670" sldId="256"/>
            <ac:picMk id="34" creationId="{23856A02-C077-4104-A61A-2053FF6F4E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63D6-AA30-48FE-AC3D-0D5B35D7B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75E39-A1FF-49C9-91A2-F9168E2FA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D5085-126E-4FAC-9EBE-31909799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101-A24B-4B99-9D53-08156C112E23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5C132-BFEE-4B94-8A34-86ABF794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554F0-2C9F-4A81-8386-3B9CEF9C3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8560-0C94-467C-8410-8BE48F8E2A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65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08EC-F62A-4546-A794-23CC24FD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70A99-D6CC-442C-9A28-8AAF0216A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3AEC2-280E-42F3-9192-2B9D0EF2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101-A24B-4B99-9D53-08156C112E23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77C84-797D-465C-AD60-F0D02922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BB0E0-7CC5-402C-91BC-CD4C54AF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8560-0C94-467C-8410-8BE48F8E2A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03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53F08-3A8B-4C90-B716-5E595658C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FAE26-BBFE-4EBE-9212-95E20D4FA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AB85D-A93B-4766-89AB-ECF92378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101-A24B-4B99-9D53-08156C112E23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50B94-7C48-4D95-964A-8BFCFBDF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85AA4-3BEF-46A3-986F-567FDF9B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8560-0C94-467C-8410-8BE48F8E2A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0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9E71-B2DC-4FF9-80DB-A07B3FA4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253E-F18C-47DF-B7F5-5E49E5980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7A73C-1684-4DB3-A3AA-A96D1350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101-A24B-4B99-9D53-08156C112E23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78C42-342F-4FFB-A8AA-1537954A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2D05A-99A6-427F-A854-606E7980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8560-0C94-467C-8410-8BE48F8E2A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04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4032-9FE7-45FC-B30D-CC92CD66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9CB20-F065-438B-93A6-3EF477F1A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50BA5-CD2E-4BCC-AF96-9EBFD93B1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101-A24B-4B99-9D53-08156C112E23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A9A64-3F3A-4331-99FD-E8376503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8B2C0-899F-4340-8031-E205FD16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8560-0C94-467C-8410-8BE48F8E2A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30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3370-053D-4EB4-BAA7-9D83016E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39B7-855F-480A-8974-CCB0DE3FB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BB4C1-A706-455D-BD7A-062B0B369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4C319-FDD2-437C-A7DB-689D88C6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101-A24B-4B99-9D53-08156C112E23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9A93F-3170-4E5B-AA83-44DB93BC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F7469-4891-4C9B-8E85-AAD7D3EB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8560-0C94-467C-8410-8BE48F8E2A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65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88CD-F246-4649-AD04-46F81207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D160-27DC-403F-AA77-FA00304DA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9D158-403E-479B-8C12-189E26270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91074-AFB4-409C-9ED2-DFB1B1D3E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02DD2-1621-407F-BBC5-01F8413D2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92B07-E21D-4F81-840C-64493EEE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101-A24B-4B99-9D53-08156C112E23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B5ACB-D1B0-4F96-B21A-652D565A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13ECE-F6C4-43BA-8FE4-C0ADD99E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8560-0C94-467C-8410-8BE48F8E2A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41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FCF6-955D-4965-ACCD-754C7C41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BD765-B211-48B5-990E-4A5B00D9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101-A24B-4B99-9D53-08156C112E23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B7492-FAC7-4AC0-A8C1-C73FF34E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2BAF6-3E07-4746-8B5A-DA47FC9D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8560-0C94-467C-8410-8BE48F8E2A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040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E6A42-6FC8-4784-AE3B-76EDC3C7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101-A24B-4B99-9D53-08156C112E23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42BEE-E3A8-46B0-9BFC-4258E506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C213F-717A-4CF0-8203-A682D46B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8560-0C94-467C-8410-8BE48F8E2A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25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BC3A-1C2E-4F44-9D86-92C04F8B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0404-5982-4F52-8730-44EC43A92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9CF9D-80AA-4BB9-9D2D-36701FFE7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E8D53-F730-440D-84F8-121E4F33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101-A24B-4B99-9D53-08156C112E23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3D44E-BA7C-4F43-B7D7-5A6F9F16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EB226-12D7-49C0-B8B7-5C8F9FB1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8560-0C94-467C-8410-8BE48F8E2A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073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9B59-C3A3-49D9-83B3-73743205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C0A43-5D74-4C13-82E3-1952E57AA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91DA7-4362-4343-9DDA-AB24D150E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8BD31-724C-43E8-ABAC-5CA19AA0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B101-A24B-4B99-9D53-08156C112E23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72507-0FB9-4905-85AB-F63B0170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FDEDE-D102-4C66-8B06-A14927E9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38560-0C94-467C-8410-8BE48F8E2A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27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730E7-9DBB-4589-9CBC-83B1045E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7A06B-2FE6-40E8-8750-379BE61FC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F406D-AEDF-4190-AC51-C1BBFC997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8B101-A24B-4B99-9D53-08156C112E23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34546-F8C0-44BC-94CD-F8A891872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2D93E-28C2-4349-8E6E-4E7A52DAD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38560-0C94-467C-8410-8BE48F8E2A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260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Chart, funnel chart&#10;&#10;Description automatically generated">
            <a:extLst>
              <a:ext uri="{FF2B5EF4-FFF2-40B4-BE49-F238E27FC236}">
                <a16:creationId xmlns:a16="http://schemas.microsoft.com/office/drawing/2014/main" id="{23856A02-C077-4104-A61A-2053FF6F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241" y="15484"/>
            <a:ext cx="6401355" cy="640135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34DFB09-61CA-4275-B4C6-10B71068F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9959" y="4877805"/>
            <a:ext cx="458158" cy="648000"/>
          </a:xfrm>
          <a:prstGeom prst="rect">
            <a:avLst/>
          </a:prstGeom>
        </p:spPr>
      </p:pic>
      <p:grpSp>
        <p:nvGrpSpPr>
          <p:cNvPr id="10" name="Graphic 8">
            <a:extLst>
              <a:ext uri="{FF2B5EF4-FFF2-40B4-BE49-F238E27FC236}">
                <a16:creationId xmlns:a16="http://schemas.microsoft.com/office/drawing/2014/main" id="{FA8D7D5C-32C2-4A46-97AE-38A9A834C4D8}"/>
              </a:ext>
            </a:extLst>
          </p:cNvPr>
          <p:cNvGrpSpPr/>
          <p:nvPr/>
        </p:nvGrpSpPr>
        <p:grpSpPr>
          <a:xfrm>
            <a:off x="3329959" y="3982478"/>
            <a:ext cx="450748" cy="720000"/>
            <a:chOff x="8189474" y="1051618"/>
            <a:chExt cx="450748" cy="6484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78618D-5A89-46D0-9B72-B4597C418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9474" y="1051618"/>
              <a:ext cx="450748" cy="648400"/>
            </a:xfrm>
            <a:custGeom>
              <a:avLst/>
              <a:gdLst>
                <a:gd name="connsiteX0" fmla="*/ 0 w 450748"/>
                <a:gd name="connsiteY0" fmla="*/ 0 h 648400"/>
                <a:gd name="connsiteX1" fmla="*/ 450748 w 450748"/>
                <a:gd name="connsiteY1" fmla="*/ 0 h 648400"/>
                <a:gd name="connsiteX2" fmla="*/ 450748 w 450748"/>
                <a:gd name="connsiteY2" fmla="*/ 648400 h 648400"/>
                <a:gd name="connsiteX3" fmla="*/ 0 w 450748"/>
                <a:gd name="connsiteY3" fmla="*/ 648400 h 64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748" h="648400">
                  <a:moveTo>
                    <a:pt x="0" y="0"/>
                  </a:moveTo>
                  <a:lnTo>
                    <a:pt x="450748" y="0"/>
                  </a:lnTo>
                  <a:lnTo>
                    <a:pt x="450748" y="648400"/>
                  </a:lnTo>
                  <a:lnTo>
                    <a:pt x="0" y="648400"/>
                  </a:lnTo>
                  <a:close/>
                </a:path>
              </a:pathLst>
            </a:custGeom>
          </p:spPr>
        </p:pic>
        <p:grpSp>
          <p:nvGrpSpPr>
            <p:cNvPr id="12" name="Graphic 8">
              <a:extLst>
                <a:ext uri="{FF2B5EF4-FFF2-40B4-BE49-F238E27FC236}">
                  <a16:creationId xmlns:a16="http://schemas.microsoft.com/office/drawing/2014/main" id="{FA8D7D5C-32C2-4A46-97AE-38A9A834C4D8}"/>
                </a:ext>
              </a:extLst>
            </p:cNvPr>
            <p:cNvGrpSpPr/>
            <p:nvPr/>
          </p:nvGrpSpPr>
          <p:grpSpPr>
            <a:xfrm>
              <a:off x="8189474" y="1051618"/>
              <a:ext cx="450748" cy="648400"/>
              <a:chOff x="8189474" y="1051618"/>
              <a:chExt cx="450748" cy="6484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A6973BF-3B86-4C22-9BDA-C42482580F91}"/>
                  </a:ext>
                </a:extLst>
              </p:cNvPr>
              <p:cNvSpPr/>
              <p:nvPr/>
            </p:nvSpPr>
            <p:spPr>
              <a:xfrm>
                <a:off x="8189474" y="1051618"/>
                <a:ext cx="450748" cy="648400"/>
              </a:xfrm>
              <a:custGeom>
                <a:avLst/>
                <a:gdLst>
                  <a:gd name="connsiteX0" fmla="*/ 0 w 450748"/>
                  <a:gd name="connsiteY0" fmla="*/ 324202 h 648400"/>
                  <a:gd name="connsiteX1" fmla="*/ 0 w 450748"/>
                  <a:gd name="connsiteY1" fmla="*/ 0 h 648400"/>
                  <a:gd name="connsiteX2" fmla="*/ 225374 w 450748"/>
                  <a:gd name="connsiteY2" fmla="*/ 0 h 648400"/>
                  <a:gd name="connsiteX3" fmla="*/ 450748 w 450748"/>
                  <a:gd name="connsiteY3" fmla="*/ 0 h 648400"/>
                  <a:gd name="connsiteX4" fmla="*/ 450748 w 450748"/>
                  <a:gd name="connsiteY4" fmla="*/ 324202 h 648400"/>
                  <a:gd name="connsiteX5" fmla="*/ 450748 w 450748"/>
                  <a:gd name="connsiteY5" fmla="*/ 648401 h 648400"/>
                  <a:gd name="connsiteX6" fmla="*/ 225374 w 450748"/>
                  <a:gd name="connsiteY6" fmla="*/ 648401 h 648400"/>
                  <a:gd name="connsiteX7" fmla="*/ 0 w 450748"/>
                  <a:gd name="connsiteY7" fmla="*/ 648401 h 648400"/>
                  <a:gd name="connsiteX8" fmla="*/ 0 w 450748"/>
                  <a:gd name="connsiteY8" fmla="*/ 324202 h 64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0748" h="648400">
                    <a:moveTo>
                      <a:pt x="0" y="324202"/>
                    </a:moveTo>
                    <a:lnTo>
                      <a:pt x="0" y="0"/>
                    </a:lnTo>
                    <a:lnTo>
                      <a:pt x="225374" y="0"/>
                    </a:lnTo>
                    <a:lnTo>
                      <a:pt x="450748" y="0"/>
                    </a:lnTo>
                    <a:lnTo>
                      <a:pt x="450748" y="324202"/>
                    </a:lnTo>
                    <a:lnTo>
                      <a:pt x="450748" y="648401"/>
                    </a:lnTo>
                    <a:lnTo>
                      <a:pt x="225374" y="648401"/>
                    </a:lnTo>
                    <a:lnTo>
                      <a:pt x="0" y="648401"/>
                    </a:lnTo>
                    <a:lnTo>
                      <a:pt x="0" y="324202"/>
                    </a:lnTo>
                    <a:close/>
                  </a:path>
                </a:pathLst>
              </a:custGeom>
              <a:solidFill>
                <a:srgbClr val="FDFDFD"/>
              </a:solidFill>
              <a:ln w="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4C55F3E-7CB6-4B99-BF8C-C24DEFE183BD}"/>
                  </a:ext>
                </a:extLst>
              </p:cNvPr>
              <p:cNvSpPr/>
              <p:nvPr/>
            </p:nvSpPr>
            <p:spPr>
              <a:xfrm>
                <a:off x="8269004" y="1118354"/>
                <a:ext cx="294065" cy="504717"/>
              </a:xfrm>
              <a:custGeom>
                <a:avLst/>
                <a:gdLst>
                  <a:gd name="connsiteX0" fmla="*/ 7588 w 294065"/>
                  <a:gd name="connsiteY0" fmla="*/ 504675 h 504717"/>
                  <a:gd name="connsiteX1" fmla="*/ 7943 w 294065"/>
                  <a:gd name="connsiteY1" fmla="*/ 493229 h 504717"/>
                  <a:gd name="connsiteX2" fmla="*/ 8775 w 294065"/>
                  <a:gd name="connsiteY2" fmla="*/ 490849 h 504717"/>
                  <a:gd name="connsiteX3" fmla="*/ 9351 w 294065"/>
                  <a:gd name="connsiteY3" fmla="*/ 482839 h 504717"/>
                  <a:gd name="connsiteX4" fmla="*/ 10705 w 294065"/>
                  <a:gd name="connsiteY4" fmla="*/ 475061 h 504717"/>
                  <a:gd name="connsiteX5" fmla="*/ 12750 w 294065"/>
                  <a:gd name="connsiteY5" fmla="*/ 468734 h 504717"/>
                  <a:gd name="connsiteX6" fmla="*/ 16054 w 294065"/>
                  <a:gd name="connsiteY6" fmla="*/ 456368 h 504717"/>
                  <a:gd name="connsiteX7" fmla="*/ 16886 w 294065"/>
                  <a:gd name="connsiteY7" fmla="*/ 452697 h 504717"/>
                  <a:gd name="connsiteX8" fmla="*/ 19541 w 294065"/>
                  <a:gd name="connsiteY8" fmla="*/ 442108 h 504717"/>
                  <a:gd name="connsiteX9" fmla="*/ 22562 w 294065"/>
                  <a:gd name="connsiteY9" fmla="*/ 428535 h 504717"/>
                  <a:gd name="connsiteX10" fmla="*/ 24368 w 294065"/>
                  <a:gd name="connsiteY10" fmla="*/ 420320 h 504717"/>
                  <a:gd name="connsiteX11" fmla="*/ 26219 w 294065"/>
                  <a:gd name="connsiteY11" fmla="*/ 410748 h 504717"/>
                  <a:gd name="connsiteX12" fmla="*/ 28919 w 294065"/>
                  <a:gd name="connsiteY12" fmla="*/ 398173 h 504717"/>
                  <a:gd name="connsiteX13" fmla="*/ 32201 w 294065"/>
                  <a:gd name="connsiteY13" fmla="*/ 386422 h 504717"/>
                  <a:gd name="connsiteX14" fmla="*/ 33760 w 294065"/>
                  <a:gd name="connsiteY14" fmla="*/ 380095 h 504717"/>
                  <a:gd name="connsiteX15" fmla="*/ 34132 w 294065"/>
                  <a:gd name="connsiteY15" fmla="*/ 369686 h 504717"/>
                  <a:gd name="connsiteX16" fmla="*/ 33157 w 294065"/>
                  <a:gd name="connsiteY16" fmla="*/ 362348 h 504717"/>
                  <a:gd name="connsiteX17" fmla="*/ 32809 w 294065"/>
                  <a:gd name="connsiteY17" fmla="*/ 356895 h 504717"/>
                  <a:gd name="connsiteX18" fmla="*/ 28021 w 294065"/>
                  <a:gd name="connsiteY18" fmla="*/ 360522 h 504717"/>
                  <a:gd name="connsiteX19" fmla="*/ 19180 w 294065"/>
                  <a:gd name="connsiteY19" fmla="*/ 367100 h 504717"/>
                  <a:gd name="connsiteX20" fmla="*/ 7752 w 294065"/>
                  <a:gd name="connsiteY20" fmla="*/ 376730 h 504717"/>
                  <a:gd name="connsiteX21" fmla="*/ 370 w 294065"/>
                  <a:gd name="connsiteY21" fmla="*/ 383409 h 504717"/>
                  <a:gd name="connsiteX22" fmla="*/ 709 w 294065"/>
                  <a:gd name="connsiteY22" fmla="*/ 367921 h 504717"/>
                  <a:gd name="connsiteX23" fmla="*/ 5792 w 294065"/>
                  <a:gd name="connsiteY23" fmla="*/ 357183 h 504717"/>
                  <a:gd name="connsiteX24" fmla="*/ 10589 w 294065"/>
                  <a:gd name="connsiteY24" fmla="*/ 344830 h 504717"/>
                  <a:gd name="connsiteX25" fmla="*/ 12733 w 294065"/>
                  <a:gd name="connsiteY25" fmla="*/ 334770 h 504717"/>
                  <a:gd name="connsiteX26" fmla="*/ 15423 w 294065"/>
                  <a:gd name="connsiteY26" fmla="*/ 322485 h 504717"/>
                  <a:gd name="connsiteX27" fmla="*/ 16992 w 294065"/>
                  <a:gd name="connsiteY27" fmla="*/ 315383 h 504717"/>
                  <a:gd name="connsiteX28" fmla="*/ 18084 w 294065"/>
                  <a:gd name="connsiteY28" fmla="*/ 306577 h 504717"/>
                  <a:gd name="connsiteX29" fmla="*/ 23365 w 294065"/>
                  <a:gd name="connsiteY29" fmla="*/ 284922 h 504717"/>
                  <a:gd name="connsiteX30" fmla="*/ 24462 w 294065"/>
                  <a:gd name="connsiteY30" fmla="*/ 277973 h 504717"/>
                  <a:gd name="connsiteX31" fmla="*/ 24993 w 294065"/>
                  <a:gd name="connsiteY31" fmla="*/ 270100 h 504717"/>
                  <a:gd name="connsiteX32" fmla="*/ 26286 w 294065"/>
                  <a:gd name="connsiteY32" fmla="*/ 260177 h 504717"/>
                  <a:gd name="connsiteX33" fmla="*/ 27871 w 294065"/>
                  <a:gd name="connsiteY33" fmla="*/ 250535 h 504717"/>
                  <a:gd name="connsiteX34" fmla="*/ 34434 w 294065"/>
                  <a:gd name="connsiteY34" fmla="*/ 233964 h 504717"/>
                  <a:gd name="connsiteX35" fmla="*/ 36774 w 294065"/>
                  <a:gd name="connsiteY35" fmla="*/ 227360 h 504717"/>
                  <a:gd name="connsiteX36" fmla="*/ 38397 w 294065"/>
                  <a:gd name="connsiteY36" fmla="*/ 221683 h 504717"/>
                  <a:gd name="connsiteX37" fmla="*/ 47592 w 294065"/>
                  <a:gd name="connsiteY37" fmla="*/ 196150 h 504717"/>
                  <a:gd name="connsiteX38" fmla="*/ 52156 w 294065"/>
                  <a:gd name="connsiteY38" fmla="*/ 186940 h 504717"/>
                  <a:gd name="connsiteX39" fmla="*/ 54851 w 294065"/>
                  <a:gd name="connsiteY39" fmla="*/ 183400 h 504717"/>
                  <a:gd name="connsiteX40" fmla="*/ 58821 w 294065"/>
                  <a:gd name="connsiteY40" fmla="*/ 178464 h 504717"/>
                  <a:gd name="connsiteX41" fmla="*/ 64354 w 294065"/>
                  <a:gd name="connsiteY41" fmla="*/ 171308 h 504717"/>
                  <a:gd name="connsiteX42" fmla="*/ 68747 w 294065"/>
                  <a:gd name="connsiteY42" fmla="*/ 164363 h 504717"/>
                  <a:gd name="connsiteX43" fmla="*/ 73833 w 294065"/>
                  <a:gd name="connsiteY43" fmla="*/ 156529 h 504717"/>
                  <a:gd name="connsiteX44" fmla="*/ 79214 w 294065"/>
                  <a:gd name="connsiteY44" fmla="*/ 148996 h 504717"/>
                  <a:gd name="connsiteX45" fmla="*/ 84538 w 294065"/>
                  <a:gd name="connsiteY45" fmla="*/ 141765 h 504717"/>
                  <a:gd name="connsiteX46" fmla="*/ 88811 w 294065"/>
                  <a:gd name="connsiteY46" fmla="*/ 136815 h 504717"/>
                  <a:gd name="connsiteX47" fmla="*/ 93776 w 294065"/>
                  <a:gd name="connsiteY47" fmla="*/ 131392 h 504717"/>
                  <a:gd name="connsiteX48" fmla="*/ 97366 w 294065"/>
                  <a:gd name="connsiteY48" fmla="*/ 123900 h 504717"/>
                  <a:gd name="connsiteX49" fmla="*/ 99914 w 294065"/>
                  <a:gd name="connsiteY49" fmla="*/ 117461 h 504717"/>
                  <a:gd name="connsiteX50" fmla="*/ 103090 w 294065"/>
                  <a:gd name="connsiteY50" fmla="*/ 111081 h 504717"/>
                  <a:gd name="connsiteX51" fmla="*/ 105245 w 294065"/>
                  <a:gd name="connsiteY51" fmla="*/ 106750 h 504717"/>
                  <a:gd name="connsiteX52" fmla="*/ 104566 w 294065"/>
                  <a:gd name="connsiteY52" fmla="*/ 100897 h 504717"/>
                  <a:gd name="connsiteX53" fmla="*/ 104658 w 294065"/>
                  <a:gd name="connsiteY53" fmla="*/ 94286 h 504717"/>
                  <a:gd name="connsiteX54" fmla="*/ 105535 w 294065"/>
                  <a:gd name="connsiteY54" fmla="*/ 90197 h 504717"/>
                  <a:gd name="connsiteX55" fmla="*/ 106046 w 294065"/>
                  <a:gd name="connsiteY55" fmla="*/ 84454 h 504717"/>
                  <a:gd name="connsiteX56" fmla="*/ 107277 w 294065"/>
                  <a:gd name="connsiteY56" fmla="*/ 80543 h 504717"/>
                  <a:gd name="connsiteX57" fmla="*/ 105922 w 294065"/>
                  <a:gd name="connsiteY57" fmla="*/ 80190 h 504717"/>
                  <a:gd name="connsiteX58" fmla="*/ 105226 w 294065"/>
                  <a:gd name="connsiteY58" fmla="*/ 75334 h 504717"/>
                  <a:gd name="connsiteX59" fmla="*/ 104631 w 294065"/>
                  <a:gd name="connsiteY59" fmla="*/ 72708 h 504717"/>
                  <a:gd name="connsiteX60" fmla="*/ 104637 w 294065"/>
                  <a:gd name="connsiteY60" fmla="*/ 69392 h 504717"/>
                  <a:gd name="connsiteX61" fmla="*/ 105252 w 294065"/>
                  <a:gd name="connsiteY61" fmla="*/ 65129 h 504717"/>
                  <a:gd name="connsiteX62" fmla="*/ 105482 w 294065"/>
                  <a:gd name="connsiteY62" fmla="*/ 61310 h 504717"/>
                  <a:gd name="connsiteX63" fmla="*/ 106072 w 294065"/>
                  <a:gd name="connsiteY63" fmla="*/ 59172 h 504717"/>
                  <a:gd name="connsiteX64" fmla="*/ 104639 w 294065"/>
                  <a:gd name="connsiteY64" fmla="*/ 57400 h 504717"/>
                  <a:gd name="connsiteX65" fmla="*/ 102645 w 294065"/>
                  <a:gd name="connsiteY65" fmla="*/ 53344 h 504717"/>
                  <a:gd name="connsiteX66" fmla="*/ 103822 w 294065"/>
                  <a:gd name="connsiteY66" fmla="*/ 50410 h 504717"/>
                  <a:gd name="connsiteX67" fmla="*/ 100733 w 294065"/>
                  <a:gd name="connsiteY67" fmla="*/ 45950 h 504717"/>
                  <a:gd name="connsiteX68" fmla="*/ 99903 w 294065"/>
                  <a:gd name="connsiteY68" fmla="*/ 42527 h 504717"/>
                  <a:gd name="connsiteX69" fmla="*/ 104925 w 294065"/>
                  <a:gd name="connsiteY69" fmla="*/ 31860 h 504717"/>
                  <a:gd name="connsiteX70" fmla="*/ 104987 w 294065"/>
                  <a:gd name="connsiteY70" fmla="*/ 30354 h 504717"/>
                  <a:gd name="connsiteX71" fmla="*/ 118151 w 294065"/>
                  <a:gd name="connsiteY71" fmla="*/ 18322 h 504717"/>
                  <a:gd name="connsiteX72" fmla="*/ 126259 w 294065"/>
                  <a:gd name="connsiteY72" fmla="*/ 14028 h 504717"/>
                  <a:gd name="connsiteX73" fmla="*/ 136125 w 294065"/>
                  <a:gd name="connsiteY73" fmla="*/ 9212 h 504717"/>
                  <a:gd name="connsiteX74" fmla="*/ 141222 w 294065"/>
                  <a:gd name="connsiteY74" fmla="*/ 6179 h 504717"/>
                  <a:gd name="connsiteX75" fmla="*/ 144036 w 294065"/>
                  <a:gd name="connsiteY75" fmla="*/ 5275 h 504717"/>
                  <a:gd name="connsiteX76" fmla="*/ 145720 w 294065"/>
                  <a:gd name="connsiteY76" fmla="*/ 4371 h 504717"/>
                  <a:gd name="connsiteX77" fmla="*/ 147604 w 294065"/>
                  <a:gd name="connsiteY77" fmla="*/ 3563 h 504717"/>
                  <a:gd name="connsiteX78" fmla="*/ 152172 w 294065"/>
                  <a:gd name="connsiteY78" fmla="*/ 1445 h 504717"/>
                  <a:gd name="connsiteX79" fmla="*/ 179891 w 294065"/>
                  <a:gd name="connsiteY79" fmla="*/ 856 h 504717"/>
                  <a:gd name="connsiteX80" fmla="*/ 197408 w 294065"/>
                  <a:gd name="connsiteY80" fmla="*/ 5068 h 504717"/>
                  <a:gd name="connsiteX81" fmla="*/ 202318 w 294065"/>
                  <a:gd name="connsiteY81" fmla="*/ 7421 h 504717"/>
                  <a:gd name="connsiteX82" fmla="*/ 207039 w 294065"/>
                  <a:gd name="connsiteY82" fmla="*/ 9829 h 504717"/>
                  <a:gd name="connsiteX83" fmla="*/ 211384 w 294065"/>
                  <a:gd name="connsiteY83" fmla="*/ 11000 h 504717"/>
                  <a:gd name="connsiteX84" fmla="*/ 216459 w 294065"/>
                  <a:gd name="connsiteY84" fmla="*/ 12506 h 504717"/>
                  <a:gd name="connsiteX85" fmla="*/ 220525 w 294065"/>
                  <a:gd name="connsiteY85" fmla="*/ 14012 h 504717"/>
                  <a:gd name="connsiteX86" fmla="*/ 225864 w 294065"/>
                  <a:gd name="connsiteY86" fmla="*/ 17176 h 504717"/>
                  <a:gd name="connsiteX87" fmla="*/ 232625 w 294065"/>
                  <a:gd name="connsiteY87" fmla="*/ 23353 h 504717"/>
                  <a:gd name="connsiteX88" fmla="*/ 237458 w 294065"/>
                  <a:gd name="connsiteY88" fmla="*/ 28551 h 504717"/>
                  <a:gd name="connsiteX89" fmla="*/ 241632 w 294065"/>
                  <a:gd name="connsiteY89" fmla="*/ 32918 h 504717"/>
                  <a:gd name="connsiteX90" fmla="*/ 244671 w 294065"/>
                  <a:gd name="connsiteY90" fmla="*/ 35926 h 504717"/>
                  <a:gd name="connsiteX91" fmla="*/ 245877 w 294065"/>
                  <a:gd name="connsiteY91" fmla="*/ 38281 h 504717"/>
                  <a:gd name="connsiteX92" fmla="*/ 247081 w 294065"/>
                  <a:gd name="connsiteY92" fmla="*/ 41259 h 504717"/>
                  <a:gd name="connsiteX93" fmla="*/ 248588 w 294065"/>
                  <a:gd name="connsiteY93" fmla="*/ 44746 h 504717"/>
                  <a:gd name="connsiteX94" fmla="*/ 250090 w 294065"/>
                  <a:gd name="connsiteY94" fmla="*/ 55860 h 504717"/>
                  <a:gd name="connsiteX95" fmla="*/ 248889 w 294065"/>
                  <a:gd name="connsiteY95" fmla="*/ 66741 h 504717"/>
                  <a:gd name="connsiteX96" fmla="*/ 249040 w 294065"/>
                  <a:gd name="connsiteY96" fmla="*/ 73370 h 504717"/>
                  <a:gd name="connsiteX97" fmla="*/ 272090 w 294065"/>
                  <a:gd name="connsiteY97" fmla="*/ 87517 h 504717"/>
                  <a:gd name="connsiteX98" fmla="*/ 280295 w 294065"/>
                  <a:gd name="connsiteY98" fmla="*/ 91915 h 504717"/>
                  <a:gd name="connsiteX99" fmla="*/ 294066 w 294065"/>
                  <a:gd name="connsiteY99" fmla="*/ 104914 h 504717"/>
                  <a:gd name="connsiteX100" fmla="*/ 286973 w 294065"/>
                  <a:gd name="connsiteY100" fmla="*/ 109272 h 504717"/>
                  <a:gd name="connsiteX101" fmla="*/ 279924 w 294065"/>
                  <a:gd name="connsiteY101" fmla="*/ 111597 h 504717"/>
                  <a:gd name="connsiteX102" fmla="*/ 249260 w 294065"/>
                  <a:gd name="connsiteY102" fmla="*/ 112871 h 504717"/>
                  <a:gd name="connsiteX103" fmla="*/ 242029 w 294065"/>
                  <a:gd name="connsiteY103" fmla="*/ 111999 h 504717"/>
                  <a:gd name="connsiteX104" fmla="*/ 239911 w 294065"/>
                  <a:gd name="connsiteY104" fmla="*/ 114510 h 504717"/>
                  <a:gd name="connsiteX105" fmla="*/ 237017 w 294065"/>
                  <a:gd name="connsiteY105" fmla="*/ 118565 h 504717"/>
                  <a:gd name="connsiteX106" fmla="*/ 231746 w 294065"/>
                  <a:gd name="connsiteY106" fmla="*/ 127544 h 504717"/>
                  <a:gd name="connsiteX107" fmla="*/ 233100 w 294065"/>
                  <a:gd name="connsiteY107" fmla="*/ 130918 h 504717"/>
                  <a:gd name="connsiteX108" fmla="*/ 239851 w 294065"/>
                  <a:gd name="connsiteY108" fmla="*/ 150720 h 504717"/>
                  <a:gd name="connsiteX109" fmla="*/ 240436 w 294065"/>
                  <a:gd name="connsiteY109" fmla="*/ 156483 h 504717"/>
                  <a:gd name="connsiteX110" fmla="*/ 241423 w 294065"/>
                  <a:gd name="connsiteY110" fmla="*/ 171738 h 504717"/>
                  <a:gd name="connsiteX111" fmla="*/ 240885 w 294065"/>
                  <a:gd name="connsiteY111" fmla="*/ 189973 h 504717"/>
                  <a:gd name="connsiteX112" fmla="*/ 239549 w 294065"/>
                  <a:gd name="connsiteY112" fmla="*/ 199012 h 504717"/>
                  <a:gd name="connsiteX113" fmla="*/ 238324 w 294065"/>
                  <a:gd name="connsiteY113" fmla="*/ 206545 h 504717"/>
                  <a:gd name="connsiteX114" fmla="*/ 236861 w 294065"/>
                  <a:gd name="connsiteY114" fmla="*/ 215885 h 504717"/>
                  <a:gd name="connsiteX115" fmla="*/ 234418 w 294065"/>
                  <a:gd name="connsiteY115" fmla="*/ 235168 h 504717"/>
                  <a:gd name="connsiteX116" fmla="*/ 233392 w 294065"/>
                  <a:gd name="connsiteY116" fmla="*/ 242400 h 504717"/>
                  <a:gd name="connsiteX117" fmla="*/ 232042 w 294065"/>
                  <a:gd name="connsiteY117" fmla="*/ 246618 h 504717"/>
                  <a:gd name="connsiteX118" fmla="*/ 227586 w 294065"/>
                  <a:gd name="connsiteY118" fmla="*/ 255054 h 504717"/>
                  <a:gd name="connsiteX119" fmla="*/ 216098 w 294065"/>
                  <a:gd name="connsiteY119" fmla="*/ 273002 h 504717"/>
                  <a:gd name="connsiteX120" fmla="*/ 212131 w 294065"/>
                  <a:gd name="connsiteY120" fmla="*/ 278009 h 504717"/>
                  <a:gd name="connsiteX121" fmla="*/ 205848 w 294065"/>
                  <a:gd name="connsiteY121" fmla="*/ 286240 h 504717"/>
                  <a:gd name="connsiteX122" fmla="*/ 200831 w 294065"/>
                  <a:gd name="connsiteY122" fmla="*/ 288800 h 504717"/>
                  <a:gd name="connsiteX123" fmla="*/ 195320 w 294065"/>
                  <a:gd name="connsiteY123" fmla="*/ 291512 h 504717"/>
                  <a:gd name="connsiteX124" fmla="*/ 189944 w 294065"/>
                  <a:gd name="connsiteY124" fmla="*/ 294224 h 504717"/>
                  <a:gd name="connsiteX125" fmla="*/ 185407 w 294065"/>
                  <a:gd name="connsiteY125" fmla="*/ 296032 h 504717"/>
                  <a:gd name="connsiteX126" fmla="*/ 182035 w 294065"/>
                  <a:gd name="connsiteY126" fmla="*/ 297840 h 504717"/>
                  <a:gd name="connsiteX127" fmla="*/ 177482 w 294065"/>
                  <a:gd name="connsiteY127" fmla="*/ 300905 h 504717"/>
                  <a:gd name="connsiteX128" fmla="*/ 172998 w 294065"/>
                  <a:gd name="connsiteY128" fmla="*/ 303576 h 504717"/>
                  <a:gd name="connsiteX129" fmla="*/ 169346 w 294065"/>
                  <a:gd name="connsiteY129" fmla="*/ 304804 h 504717"/>
                  <a:gd name="connsiteX130" fmla="*/ 173112 w 294065"/>
                  <a:gd name="connsiteY130" fmla="*/ 307381 h 504717"/>
                  <a:gd name="connsiteX131" fmla="*/ 183452 w 294065"/>
                  <a:gd name="connsiteY131" fmla="*/ 317018 h 504717"/>
                  <a:gd name="connsiteX132" fmla="*/ 184235 w 294065"/>
                  <a:gd name="connsiteY132" fmla="*/ 326255 h 504717"/>
                  <a:gd name="connsiteX133" fmla="*/ 171756 w 294065"/>
                  <a:gd name="connsiteY133" fmla="*/ 334062 h 504717"/>
                  <a:gd name="connsiteX134" fmla="*/ 174167 w 294065"/>
                  <a:gd name="connsiteY134" fmla="*/ 330607 h 504717"/>
                  <a:gd name="connsiteX135" fmla="*/ 175896 w 294065"/>
                  <a:gd name="connsiteY135" fmla="*/ 326162 h 504717"/>
                  <a:gd name="connsiteX136" fmla="*/ 172882 w 294065"/>
                  <a:gd name="connsiteY136" fmla="*/ 324053 h 504717"/>
                  <a:gd name="connsiteX137" fmla="*/ 169043 w 294065"/>
                  <a:gd name="connsiteY137" fmla="*/ 321944 h 504717"/>
                  <a:gd name="connsiteX138" fmla="*/ 168461 w 294065"/>
                  <a:gd name="connsiteY138" fmla="*/ 324018 h 504717"/>
                  <a:gd name="connsiteX139" fmla="*/ 165881 w 294065"/>
                  <a:gd name="connsiteY139" fmla="*/ 330983 h 504717"/>
                  <a:gd name="connsiteX140" fmla="*/ 164221 w 294065"/>
                  <a:gd name="connsiteY140" fmla="*/ 332804 h 504717"/>
                  <a:gd name="connsiteX141" fmla="*/ 156239 w 294065"/>
                  <a:gd name="connsiteY141" fmla="*/ 340938 h 504717"/>
                  <a:gd name="connsiteX142" fmla="*/ 156427 w 294065"/>
                  <a:gd name="connsiteY142" fmla="*/ 337839 h 504717"/>
                  <a:gd name="connsiteX143" fmla="*/ 158575 w 294065"/>
                  <a:gd name="connsiteY143" fmla="*/ 335873 h 504717"/>
                  <a:gd name="connsiteX144" fmla="*/ 157181 w 294065"/>
                  <a:gd name="connsiteY144" fmla="*/ 333433 h 504717"/>
                  <a:gd name="connsiteX145" fmla="*/ 153979 w 294065"/>
                  <a:gd name="connsiteY145" fmla="*/ 331585 h 504717"/>
                  <a:gd name="connsiteX146" fmla="*/ 152588 w 294065"/>
                  <a:gd name="connsiteY146" fmla="*/ 332190 h 504717"/>
                  <a:gd name="connsiteX147" fmla="*/ 148857 w 294065"/>
                  <a:gd name="connsiteY147" fmla="*/ 334036 h 504717"/>
                  <a:gd name="connsiteX148" fmla="*/ 136504 w 294065"/>
                  <a:gd name="connsiteY148" fmla="*/ 337889 h 504717"/>
                  <a:gd name="connsiteX149" fmla="*/ 129875 w 294065"/>
                  <a:gd name="connsiteY149" fmla="*/ 338515 h 504717"/>
                  <a:gd name="connsiteX150" fmla="*/ 129875 w 294065"/>
                  <a:gd name="connsiteY150" fmla="*/ 340323 h 504717"/>
                  <a:gd name="connsiteX151" fmla="*/ 125697 w 294065"/>
                  <a:gd name="connsiteY151" fmla="*/ 340300 h 504717"/>
                  <a:gd name="connsiteX152" fmla="*/ 121987 w 294065"/>
                  <a:gd name="connsiteY152" fmla="*/ 338816 h 504717"/>
                  <a:gd name="connsiteX153" fmla="*/ 114711 w 294065"/>
                  <a:gd name="connsiteY153" fmla="*/ 335663 h 504717"/>
                  <a:gd name="connsiteX154" fmla="*/ 104786 w 294065"/>
                  <a:gd name="connsiteY154" fmla="*/ 334442 h 504717"/>
                  <a:gd name="connsiteX155" fmla="*/ 82870 w 294065"/>
                  <a:gd name="connsiteY155" fmla="*/ 359908 h 504717"/>
                  <a:gd name="connsiteX156" fmla="*/ 78104 w 294065"/>
                  <a:gd name="connsiteY156" fmla="*/ 366838 h 504717"/>
                  <a:gd name="connsiteX157" fmla="*/ 73002 w 294065"/>
                  <a:gd name="connsiteY157" fmla="*/ 374973 h 504717"/>
                  <a:gd name="connsiteX158" fmla="*/ 65975 w 294065"/>
                  <a:gd name="connsiteY158" fmla="*/ 387945 h 504717"/>
                  <a:gd name="connsiteX159" fmla="*/ 57944 w 294065"/>
                  <a:gd name="connsiteY159" fmla="*/ 407212 h 504717"/>
                  <a:gd name="connsiteX160" fmla="*/ 53321 w 294065"/>
                  <a:gd name="connsiteY160" fmla="*/ 421675 h 504717"/>
                  <a:gd name="connsiteX161" fmla="*/ 45812 w 294065"/>
                  <a:gd name="connsiteY161" fmla="*/ 447724 h 504717"/>
                  <a:gd name="connsiteX162" fmla="*/ 44370 w 294065"/>
                  <a:gd name="connsiteY162" fmla="*/ 452295 h 504717"/>
                  <a:gd name="connsiteX163" fmla="*/ 38580 w 294065"/>
                  <a:gd name="connsiteY163" fmla="*/ 465819 h 504717"/>
                  <a:gd name="connsiteX164" fmla="*/ 37056 w 294065"/>
                  <a:gd name="connsiteY164" fmla="*/ 469754 h 504717"/>
                  <a:gd name="connsiteX165" fmla="*/ 34629 w 294065"/>
                  <a:gd name="connsiteY165" fmla="*/ 476606 h 504717"/>
                  <a:gd name="connsiteX166" fmla="*/ 31131 w 294065"/>
                  <a:gd name="connsiteY166" fmla="*/ 484044 h 504717"/>
                  <a:gd name="connsiteX167" fmla="*/ 24184 w 294065"/>
                  <a:gd name="connsiteY167" fmla="*/ 495918 h 504717"/>
                  <a:gd name="connsiteX168" fmla="*/ 21827 w 294065"/>
                  <a:gd name="connsiteY168" fmla="*/ 497791 h 504717"/>
                  <a:gd name="connsiteX169" fmla="*/ 19137 w 294065"/>
                  <a:gd name="connsiteY169" fmla="*/ 499090 h 504717"/>
                  <a:gd name="connsiteX170" fmla="*/ 7588 w 294065"/>
                  <a:gd name="connsiteY170" fmla="*/ 504675 h 504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</a:cxnLst>
                <a:rect l="l" t="t" r="r" b="b"/>
                <a:pathLst>
                  <a:path w="294065" h="504717">
                    <a:moveTo>
                      <a:pt x="7588" y="504675"/>
                    </a:moveTo>
                    <a:cubicBezTo>
                      <a:pt x="6923" y="504010"/>
                      <a:pt x="7235" y="493938"/>
                      <a:pt x="7943" y="493229"/>
                    </a:cubicBezTo>
                    <a:cubicBezTo>
                      <a:pt x="8327" y="492845"/>
                      <a:pt x="8701" y="491774"/>
                      <a:pt x="8775" y="490849"/>
                    </a:cubicBezTo>
                    <a:cubicBezTo>
                      <a:pt x="8849" y="489924"/>
                      <a:pt x="9108" y="486320"/>
                      <a:pt x="9351" y="482839"/>
                    </a:cubicBezTo>
                    <a:cubicBezTo>
                      <a:pt x="9624" y="478932"/>
                      <a:pt x="10142" y="475957"/>
                      <a:pt x="10705" y="475061"/>
                    </a:cubicBezTo>
                    <a:cubicBezTo>
                      <a:pt x="11206" y="474262"/>
                      <a:pt x="12126" y="471415"/>
                      <a:pt x="12750" y="468734"/>
                    </a:cubicBezTo>
                    <a:cubicBezTo>
                      <a:pt x="13989" y="463407"/>
                      <a:pt x="14778" y="460454"/>
                      <a:pt x="16054" y="456368"/>
                    </a:cubicBezTo>
                    <a:cubicBezTo>
                      <a:pt x="16512" y="454900"/>
                      <a:pt x="16886" y="453248"/>
                      <a:pt x="16886" y="452697"/>
                    </a:cubicBezTo>
                    <a:cubicBezTo>
                      <a:pt x="16886" y="452145"/>
                      <a:pt x="18081" y="447380"/>
                      <a:pt x="19541" y="442108"/>
                    </a:cubicBezTo>
                    <a:cubicBezTo>
                      <a:pt x="21000" y="436836"/>
                      <a:pt x="22360" y="430728"/>
                      <a:pt x="22562" y="428535"/>
                    </a:cubicBezTo>
                    <a:cubicBezTo>
                      <a:pt x="22765" y="426342"/>
                      <a:pt x="23577" y="422645"/>
                      <a:pt x="24368" y="420320"/>
                    </a:cubicBezTo>
                    <a:cubicBezTo>
                      <a:pt x="25174" y="417951"/>
                      <a:pt x="25987" y="413742"/>
                      <a:pt x="26219" y="410748"/>
                    </a:cubicBezTo>
                    <a:cubicBezTo>
                      <a:pt x="26496" y="407176"/>
                      <a:pt x="27391" y="403007"/>
                      <a:pt x="28919" y="398173"/>
                    </a:cubicBezTo>
                    <a:cubicBezTo>
                      <a:pt x="30177" y="394196"/>
                      <a:pt x="31654" y="388908"/>
                      <a:pt x="32201" y="386422"/>
                    </a:cubicBezTo>
                    <a:cubicBezTo>
                      <a:pt x="32749" y="383937"/>
                      <a:pt x="33451" y="381089"/>
                      <a:pt x="33760" y="380095"/>
                    </a:cubicBezTo>
                    <a:cubicBezTo>
                      <a:pt x="34984" y="376166"/>
                      <a:pt x="35145" y="371646"/>
                      <a:pt x="34132" y="369686"/>
                    </a:cubicBezTo>
                    <a:cubicBezTo>
                      <a:pt x="33444" y="368358"/>
                      <a:pt x="33157" y="366192"/>
                      <a:pt x="33157" y="362348"/>
                    </a:cubicBezTo>
                    <a:cubicBezTo>
                      <a:pt x="33157" y="359349"/>
                      <a:pt x="33000" y="356895"/>
                      <a:pt x="32809" y="356895"/>
                    </a:cubicBezTo>
                    <a:cubicBezTo>
                      <a:pt x="32616" y="356895"/>
                      <a:pt x="30462" y="358527"/>
                      <a:pt x="28021" y="360522"/>
                    </a:cubicBezTo>
                    <a:cubicBezTo>
                      <a:pt x="25580" y="362517"/>
                      <a:pt x="21601" y="365477"/>
                      <a:pt x="19180" y="367100"/>
                    </a:cubicBezTo>
                    <a:cubicBezTo>
                      <a:pt x="16758" y="368723"/>
                      <a:pt x="11616" y="373056"/>
                      <a:pt x="7752" y="376730"/>
                    </a:cubicBezTo>
                    <a:cubicBezTo>
                      <a:pt x="3888" y="380404"/>
                      <a:pt x="566" y="383409"/>
                      <a:pt x="370" y="383409"/>
                    </a:cubicBezTo>
                    <a:cubicBezTo>
                      <a:pt x="-294" y="383409"/>
                      <a:pt x="7" y="369623"/>
                      <a:pt x="709" y="367921"/>
                    </a:cubicBezTo>
                    <a:cubicBezTo>
                      <a:pt x="1091" y="366994"/>
                      <a:pt x="3378" y="362162"/>
                      <a:pt x="5792" y="357183"/>
                    </a:cubicBezTo>
                    <a:cubicBezTo>
                      <a:pt x="8841" y="350894"/>
                      <a:pt x="10305" y="347124"/>
                      <a:pt x="10589" y="344830"/>
                    </a:cubicBezTo>
                    <a:cubicBezTo>
                      <a:pt x="10814" y="343014"/>
                      <a:pt x="11778" y="338487"/>
                      <a:pt x="12733" y="334770"/>
                    </a:cubicBezTo>
                    <a:cubicBezTo>
                      <a:pt x="13688" y="331053"/>
                      <a:pt x="14899" y="325524"/>
                      <a:pt x="15423" y="322485"/>
                    </a:cubicBezTo>
                    <a:cubicBezTo>
                      <a:pt x="15948" y="319445"/>
                      <a:pt x="16654" y="316249"/>
                      <a:pt x="16992" y="315383"/>
                    </a:cubicBezTo>
                    <a:cubicBezTo>
                      <a:pt x="17331" y="314517"/>
                      <a:pt x="17823" y="310554"/>
                      <a:pt x="18084" y="306577"/>
                    </a:cubicBezTo>
                    <a:cubicBezTo>
                      <a:pt x="18595" y="298797"/>
                      <a:pt x="20662" y="290321"/>
                      <a:pt x="23365" y="284922"/>
                    </a:cubicBezTo>
                    <a:cubicBezTo>
                      <a:pt x="24671" y="282314"/>
                      <a:pt x="24806" y="281459"/>
                      <a:pt x="24462" y="277973"/>
                    </a:cubicBezTo>
                    <a:cubicBezTo>
                      <a:pt x="24195" y="275257"/>
                      <a:pt x="24363" y="272763"/>
                      <a:pt x="24993" y="270100"/>
                    </a:cubicBezTo>
                    <a:cubicBezTo>
                      <a:pt x="25500" y="267956"/>
                      <a:pt x="26082" y="263491"/>
                      <a:pt x="26286" y="260177"/>
                    </a:cubicBezTo>
                    <a:cubicBezTo>
                      <a:pt x="26500" y="256685"/>
                      <a:pt x="27167" y="252630"/>
                      <a:pt x="27871" y="250535"/>
                    </a:cubicBezTo>
                    <a:cubicBezTo>
                      <a:pt x="30825" y="241749"/>
                      <a:pt x="32910" y="236483"/>
                      <a:pt x="34434" y="233964"/>
                    </a:cubicBezTo>
                    <a:cubicBezTo>
                      <a:pt x="35335" y="232472"/>
                      <a:pt x="36389" y="229501"/>
                      <a:pt x="36774" y="227360"/>
                    </a:cubicBezTo>
                    <a:cubicBezTo>
                      <a:pt x="37159" y="225220"/>
                      <a:pt x="37889" y="222665"/>
                      <a:pt x="38397" y="221683"/>
                    </a:cubicBezTo>
                    <a:cubicBezTo>
                      <a:pt x="40367" y="217873"/>
                      <a:pt x="44432" y="206587"/>
                      <a:pt x="47592" y="196150"/>
                    </a:cubicBezTo>
                    <a:cubicBezTo>
                      <a:pt x="49142" y="191032"/>
                      <a:pt x="49923" y="189455"/>
                      <a:pt x="52156" y="186940"/>
                    </a:cubicBezTo>
                    <a:cubicBezTo>
                      <a:pt x="53638" y="185272"/>
                      <a:pt x="54851" y="183679"/>
                      <a:pt x="54851" y="183400"/>
                    </a:cubicBezTo>
                    <a:cubicBezTo>
                      <a:pt x="54851" y="183120"/>
                      <a:pt x="56637" y="180900"/>
                      <a:pt x="58821" y="178464"/>
                    </a:cubicBezTo>
                    <a:cubicBezTo>
                      <a:pt x="61005" y="176029"/>
                      <a:pt x="63494" y="172809"/>
                      <a:pt x="64354" y="171308"/>
                    </a:cubicBezTo>
                    <a:cubicBezTo>
                      <a:pt x="65212" y="169808"/>
                      <a:pt x="67189" y="166682"/>
                      <a:pt x="68747" y="164363"/>
                    </a:cubicBezTo>
                    <a:cubicBezTo>
                      <a:pt x="70304" y="162042"/>
                      <a:pt x="72593" y="158517"/>
                      <a:pt x="73833" y="156529"/>
                    </a:cubicBezTo>
                    <a:cubicBezTo>
                      <a:pt x="75073" y="154540"/>
                      <a:pt x="77494" y="151151"/>
                      <a:pt x="79214" y="148996"/>
                    </a:cubicBezTo>
                    <a:cubicBezTo>
                      <a:pt x="80933" y="146842"/>
                      <a:pt x="83329" y="143588"/>
                      <a:pt x="84538" y="141765"/>
                    </a:cubicBezTo>
                    <a:cubicBezTo>
                      <a:pt x="85747" y="139942"/>
                      <a:pt x="87670" y="137715"/>
                      <a:pt x="88811" y="136815"/>
                    </a:cubicBezTo>
                    <a:cubicBezTo>
                      <a:pt x="89953" y="135917"/>
                      <a:pt x="92187" y="133475"/>
                      <a:pt x="93776" y="131392"/>
                    </a:cubicBezTo>
                    <a:cubicBezTo>
                      <a:pt x="96029" y="128438"/>
                      <a:pt x="96820" y="126788"/>
                      <a:pt x="97366" y="123900"/>
                    </a:cubicBezTo>
                    <a:cubicBezTo>
                      <a:pt x="97787" y="121680"/>
                      <a:pt x="98807" y="119101"/>
                      <a:pt x="99914" y="117461"/>
                    </a:cubicBezTo>
                    <a:cubicBezTo>
                      <a:pt x="100930" y="115956"/>
                      <a:pt x="102359" y="113085"/>
                      <a:pt x="103090" y="111081"/>
                    </a:cubicBezTo>
                    <a:cubicBezTo>
                      <a:pt x="103821" y="109076"/>
                      <a:pt x="104791" y="107127"/>
                      <a:pt x="105245" y="106750"/>
                    </a:cubicBezTo>
                    <a:cubicBezTo>
                      <a:pt x="106543" y="105673"/>
                      <a:pt x="106216" y="102859"/>
                      <a:pt x="104566" y="100897"/>
                    </a:cubicBezTo>
                    <a:cubicBezTo>
                      <a:pt x="102639" y="98607"/>
                      <a:pt x="102662" y="96902"/>
                      <a:pt x="104658" y="94286"/>
                    </a:cubicBezTo>
                    <a:cubicBezTo>
                      <a:pt x="106110" y="92382"/>
                      <a:pt x="106190" y="92008"/>
                      <a:pt x="105535" y="90197"/>
                    </a:cubicBezTo>
                    <a:cubicBezTo>
                      <a:pt x="104926" y="88511"/>
                      <a:pt x="105004" y="87627"/>
                      <a:pt x="106046" y="84454"/>
                    </a:cubicBezTo>
                    <a:cubicBezTo>
                      <a:pt x="106723" y="82391"/>
                      <a:pt x="107277" y="80631"/>
                      <a:pt x="107277" y="80543"/>
                    </a:cubicBezTo>
                    <a:cubicBezTo>
                      <a:pt x="107277" y="80455"/>
                      <a:pt x="106667" y="80296"/>
                      <a:pt x="105922" y="80190"/>
                    </a:cubicBezTo>
                    <a:cubicBezTo>
                      <a:pt x="104502" y="79989"/>
                      <a:pt x="104478" y="79829"/>
                      <a:pt x="105226" y="75334"/>
                    </a:cubicBezTo>
                    <a:cubicBezTo>
                      <a:pt x="105516" y="73584"/>
                      <a:pt x="105383" y="72997"/>
                      <a:pt x="104631" y="72708"/>
                    </a:cubicBezTo>
                    <a:cubicBezTo>
                      <a:pt x="103382" y="72229"/>
                      <a:pt x="103385" y="70432"/>
                      <a:pt x="104637" y="69392"/>
                    </a:cubicBezTo>
                    <a:cubicBezTo>
                      <a:pt x="105417" y="68746"/>
                      <a:pt x="105540" y="67886"/>
                      <a:pt x="105252" y="65129"/>
                    </a:cubicBezTo>
                    <a:cubicBezTo>
                      <a:pt x="105041" y="63111"/>
                      <a:pt x="105137" y="61523"/>
                      <a:pt x="105482" y="61310"/>
                    </a:cubicBezTo>
                    <a:cubicBezTo>
                      <a:pt x="105806" y="61109"/>
                      <a:pt x="106072" y="60147"/>
                      <a:pt x="106072" y="59172"/>
                    </a:cubicBezTo>
                    <a:cubicBezTo>
                      <a:pt x="106072" y="57708"/>
                      <a:pt x="105823" y="57400"/>
                      <a:pt x="104639" y="57400"/>
                    </a:cubicBezTo>
                    <a:cubicBezTo>
                      <a:pt x="102374" y="57400"/>
                      <a:pt x="101795" y="56223"/>
                      <a:pt x="102645" y="53344"/>
                    </a:cubicBezTo>
                    <a:cubicBezTo>
                      <a:pt x="103050" y="51973"/>
                      <a:pt x="103580" y="50653"/>
                      <a:pt x="103822" y="50410"/>
                    </a:cubicBezTo>
                    <a:cubicBezTo>
                      <a:pt x="105248" y="48984"/>
                      <a:pt x="103147" y="45950"/>
                      <a:pt x="100733" y="45950"/>
                    </a:cubicBezTo>
                    <a:cubicBezTo>
                      <a:pt x="98879" y="45950"/>
                      <a:pt x="98535" y="44531"/>
                      <a:pt x="99903" y="42527"/>
                    </a:cubicBezTo>
                    <a:cubicBezTo>
                      <a:pt x="104938" y="35152"/>
                      <a:pt x="105922" y="33061"/>
                      <a:pt x="104925" y="31860"/>
                    </a:cubicBezTo>
                    <a:cubicBezTo>
                      <a:pt x="104361" y="31180"/>
                      <a:pt x="104375" y="30851"/>
                      <a:pt x="104987" y="30354"/>
                    </a:cubicBezTo>
                    <a:cubicBezTo>
                      <a:pt x="110737" y="25689"/>
                      <a:pt x="117416" y="19584"/>
                      <a:pt x="118151" y="18322"/>
                    </a:cubicBezTo>
                    <a:cubicBezTo>
                      <a:pt x="119252" y="16433"/>
                      <a:pt x="123702" y="14077"/>
                      <a:pt x="126259" y="14028"/>
                    </a:cubicBezTo>
                    <a:cubicBezTo>
                      <a:pt x="129611" y="13966"/>
                      <a:pt x="133049" y="12288"/>
                      <a:pt x="136125" y="9212"/>
                    </a:cubicBezTo>
                    <a:cubicBezTo>
                      <a:pt x="138587" y="6750"/>
                      <a:pt x="139547" y="6179"/>
                      <a:pt x="141222" y="6179"/>
                    </a:cubicBezTo>
                    <a:cubicBezTo>
                      <a:pt x="142358" y="6179"/>
                      <a:pt x="143624" y="5772"/>
                      <a:pt x="144036" y="5275"/>
                    </a:cubicBezTo>
                    <a:cubicBezTo>
                      <a:pt x="144449" y="4778"/>
                      <a:pt x="145206" y="4371"/>
                      <a:pt x="145720" y="4371"/>
                    </a:cubicBezTo>
                    <a:cubicBezTo>
                      <a:pt x="146233" y="4371"/>
                      <a:pt x="147081" y="4007"/>
                      <a:pt x="147604" y="3563"/>
                    </a:cubicBezTo>
                    <a:cubicBezTo>
                      <a:pt x="148128" y="3119"/>
                      <a:pt x="150183" y="2166"/>
                      <a:pt x="152172" y="1445"/>
                    </a:cubicBezTo>
                    <a:cubicBezTo>
                      <a:pt x="156897" y="-269"/>
                      <a:pt x="165350" y="-449"/>
                      <a:pt x="179891" y="856"/>
                    </a:cubicBezTo>
                    <a:cubicBezTo>
                      <a:pt x="190866" y="1841"/>
                      <a:pt x="194882" y="2807"/>
                      <a:pt x="197408" y="5068"/>
                    </a:cubicBezTo>
                    <a:cubicBezTo>
                      <a:pt x="198094" y="5682"/>
                      <a:pt x="200304" y="6741"/>
                      <a:pt x="202318" y="7421"/>
                    </a:cubicBezTo>
                    <a:cubicBezTo>
                      <a:pt x="204332" y="8101"/>
                      <a:pt x="206456" y="9185"/>
                      <a:pt x="207039" y="9829"/>
                    </a:cubicBezTo>
                    <a:cubicBezTo>
                      <a:pt x="207842" y="10715"/>
                      <a:pt x="208896" y="11000"/>
                      <a:pt x="211384" y="11000"/>
                    </a:cubicBezTo>
                    <a:cubicBezTo>
                      <a:pt x="214008" y="11000"/>
                      <a:pt x="215028" y="11302"/>
                      <a:pt x="216459" y="12506"/>
                    </a:cubicBezTo>
                    <a:cubicBezTo>
                      <a:pt x="217677" y="13531"/>
                      <a:pt x="218977" y="14012"/>
                      <a:pt x="220525" y="14012"/>
                    </a:cubicBezTo>
                    <a:cubicBezTo>
                      <a:pt x="222478" y="14012"/>
                      <a:pt x="223232" y="14460"/>
                      <a:pt x="225864" y="17176"/>
                    </a:cubicBezTo>
                    <a:cubicBezTo>
                      <a:pt x="227550" y="18916"/>
                      <a:pt x="230592" y="21696"/>
                      <a:pt x="232625" y="23353"/>
                    </a:cubicBezTo>
                    <a:cubicBezTo>
                      <a:pt x="234659" y="25010"/>
                      <a:pt x="236833" y="27349"/>
                      <a:pt x="237458" y="28551"/>
                    </a:cubicBezTo>
                    <a:cubicBezTo>
                      <a:pt x="238082" y="29752"/>
                      <a:pt x="239960" y="31717"/>
                      <a:pt x="241632" y="32918"/>
                    </a:cubicBezTo>
                    <a:cubicBezTo>
                      <a:pt x="243304" y="34119"/>
                      <a:pt x="244671" y="35472"/>
                      <a:pt x="244671" y="35926"/>
                    </a:cubicBezTo>
                    <a:cubicBezTo>
                      <a:pt x="244671" y="36378"/>
                      <a:pt x="245213" y="37438"/>
                      <a:pt x="245877" y="38281"/>
                    </a:cubicBezTo>
                    <a:cubicBezTo>
                      <a:pt x="246539" y="39124"/>
                      <a:pt x="247081" y="40463"/>
                      <a:pt x="247081" y="41259"/>
                    </a:cubicBezTo>
                    <a:cubicBezTo>
                      <a:pt x="247081" y="42053"/>
                      <a:pt x="247760" y="43622"/>
                      <a:pt x="248588" y="44746"/>
                    </a:cubicBezTo>
                    <a:cubicBezTo>
                      <a:pt x="250039" y="46711"/>
                      <a:pt x="250094" y="47126"/>
                      <a:pt x="250090" y="55860"/>
                    </a:cubicBezTo>
                    <a:cubicBezTo>
                      <a:pt x="250087" y="63900"/>
                      <a:pt x="249951" y="65139"/>
                      <a:pt x="248889" y="66741"/>
                    </a:cubicBezTo>
                    <a:cubicBezTo>
                      <a:pt x="247316" y="69116"/>
                      <a:pt x="247369" y="71429"/>
                      <a:pt x="249040" y="73370"/>
                    </a:cubicBezTo>
                    <a:cubicBezTo>
                      <a:pt x="250665" y="75258"/>
                      <a:pt x="263694" y="83254"/>
                      <a:pt x="272090" y="87517"/>
                    </a:cubicBezTo>
                    <a:cubicBezTo>
                      <a:pt x="275404" y="89199"/>
                      <a:pt x="279096" y="91179"/>
                      <a:pt x="280295" y="91915"/>
                    </a:cubicBezTo>
                    <a:cubicBezTo>
                      <a:pt x="283716" y="94019"/>
                      <a:pt x="294087" y="103809"/>
                      <a:pt x="294066" y="104914"/>
                    </a:cubicBezTo>
                    <a:cubicBezTo>
                      <a:pt x="294037" y="106414"/>
                      <a:pt x="291473" y="107990"/>
                      <a:pt x="286973" y="109272"/>
                    </a:cubicBezTo>
                    <a:cubicBezTo>
                      <a:pt x="284753" y="109904"/>
                      <a:pt x="281581" y="110951"/>
                      <a:pt x="279924" y="111597"/>
                    </a:cubicBezTo>
                    <a:cubicBezTo>
                      <a:pt x="273154" y="114241"/>
                      <a:pt x="260258" y="114776"/>
                      <a:pt x="249260" y="112871"/>
                    </a:cubicBezTo>
                    <a:cubicBezTo>
                      <a:pt x="245652" y="112246"/>
                      <a:pt x="242398" y="111854"/>
                      <a:pt x="242029" y="111999"/>
                    </a:cubicBezTo>
                    <a:cubicBezTo>
                      <a:pt x="241659" y="112144"/>
                      <a:pt x="240706" y="113275"/>
                      <a:pt x="239911" y="114510"/>
                    </a:cubicBezTo>
                    <a:cubicBezTo>
                      <a:pt x="239116" y="115746"/>
                      <a:pt x="237814" y="117571"/>
                      <a:pt x="237017" y="118565"/>
                    </a:cubicBezTo>
                    <a:cubicBezTo>
                      <a:pt x="231275" y="125735"/>
                      <a:pt x="231345" y="125615"/>
                      <a:pt x="231746" y="127544"/>
                    </a:cubicBezTo>
                    <a:cubicBezTo>
                      <a:pt x="231960" y="128571"/>
                      <a:pt x="232569" y="130089"/>
                      <a:pt x="233100" y="130918"/>
                    </a:cubicBezTo>
                    <a:cubicBezTo>
                      <a:pt x="237303" y="137477"/>
                      <a:pt x="239851" y="144950"/>
                      <a:pt x="239851" y="150720"/>
                    </a:cubicBezTo>
                    <a:cubicBezTo>
                      <a:pt x="239851" y="153043"/>
                      <a:pt x="240114" y="155636"/>
                      <a:pt x="240436" y="156483"/>
                    </a:cubicBezTo>
                    <a:cubicBezTo>
                      <a:pt x="240757" y="157329"/>
                      <a:pt x="241201" y="164194"/>
                      <a:pt x="241423" y="171738"/>
                    </a:cubicBezTo>
                    <a:cubicBezTo>
                      <a:pt x="241751" y="182985"/>
                      <a:pt x="241655" y="186267"/>
                      <a:pt x="240885" y="189973"/>
                    </a:cubicBezTo>
                    <a:cubicBezTo>
                      <a:pt x="240369" y="192459"/>
                      <a:pt x="239767" y="196527"/>
                      <a:pt x="239549" y="199012"/>
                    </a:cubicBezTo>
                    <a:cubicBezTo>
                      <a:pt x="239330" y="201498"/>
                      <a:pt x="238779" y="204888"/>
                      <a:pt x="238324" y="206545"/>
                    </a:cubicBezTo>
                    <a:cubicBezTo>
                      <a:pt x="237870" y="208202"/>
                      <a:pt x="237211" y="212405"/>
                      <a:pt x="236861" y="215885"/>
                    </a:cubicBezTo>
                    <a:cubicBezTo>
                      <a:pt x="236106" y="223394"/>
                      <a:pt x="235395" y="229009"/>
                      <a:pt x="234418" y="235168"/>
                    </a:cubicBezTo>
                    <a:cubicBezTo>
                      <a:pt x="234025" y="237654"/>
                      <a:pt x="233563" y="240909"/>
                      <a:pt x="233392" y="242400"/>
                    </a:cubicBezTo>
                    <a:cubicBezTo>
                      <a:pt x="233222" y="243891"/>
                      <a:pt x="232614" y="245790"/>
                      <a:pt x="232042" y="246618"/>
                    </a:cubicBezTo>
                    <a:cubicBezTo>
                      <a:pt x="231470" y="247446"/>
                      <a:pt x="229465" y="251243"/>
                      <a:pt x="227586" y="255054"/>
                    </a:cubicBezTo>
                    <a:cubicBezTo>
                      <a:pt x="222993" y="264371"/>
                      <a:pt x="220792" y="267809"/>
                      <a:pt x="216098" y="273002"/>
                    </a:cubicBezTo>
                    <a:cubicBezTo>
                      <a:pt x="213916" y="275416"/>
                      <a:pt x="212131" y="277669"/>
                      <a:pt x="212131" y="278009"/>
                    </a:cubicBezTo>
                    <a:cubicBezTo>
                      <a:pt x="212131" y="278784"/>
                      <a:pt x="209008" y="282874"/>
                      <a:pt x="205848" y="286240"/>
                    </a:cubicBezTo>
                    <a:cubicBezTo>
                      <a:pt x="203736" y="288489"/>
                      <a:pt x="203125" y="288800"/>
                      <a:pt x="200831" y="288800"/>
                    </a:cubicBezTo>
                    <a:cubicBezTo>
                      <a:pt x="198567" y="288800"/>
                      <a:pt x="197834" y="289161"/>
                      <a:pt x="195320" y="291512"/>
                    </a:cubicBezTo>
                    <a:cubicBezTo>
                      <a:pt x="192856" y="293816"/>
                      <a:pt x="192048" y="294224"/>
                      <a:pt x="189944" y="294224"/>
                    </a:cubicBezTo>
                    <a:cubicBezTo>
                      <a:pt x="188049" y="294224"/>
                      <a:pt x="186980" y="294650"/>
                      <a:pt x="185407" y="296032"/>
                    </a:cubicBezTo>
                    <a:cubicBezTo>
                      <a:pt x="184274" y="297026"/>
                      <a:pt x="182757" y="297840"/>
                      <a:pt x="182035" y="297840"/>
                    </a:cubicBezTo>
                    <a:cubicBezTo>
                      <a:pt x="181284" y="297840"/>
                      <a:pt x="179337" y="299150"/>
                      <a:pt x="177482" y="300905"/>
                    </a:cubicBezTo>
                    <a:cubicBezTo>
                      <a:pt x="174992" y="303260"/>
                      <a:pt x="173952" y="303879"/>
                      <a:pt x="172998" y="303576"/>
                    </a:cubicBezTo>
                    <a:cubicBezTo>
                      <a:pt x="171355" y="303054"/>
                      <a:pt x="169346" y="303730"/>
                      <a:pt x="169346" y="304804"/>
                    </a:cubicBezTo>
                    <a:cubicBezTo>
                      <a:pt x="169346" y="305276"/>
                      <a:pt x="171041" y="306435"/>
                      <a:pt x="173112" y="307381"/>
                    </a:cubicBezTo>
                    <a:cubicBezTo>
                      <a:pt x="177027" y="309168"/>
                      <a:pt x="181595" y="313425"/>
                      <a:pt x="183452" y="317018"/>
                    </a:cubicBezTo>
                    <a:cubicBezTo>
                      <a:pt x="184957" y="319926"/>
                      <a:pt x="185281" y="323753"/>
                      <a:pt x="184235" y="326255"/>
                    </a:cubicBezTo>
                    <a:cubicBezTo>
                      <a:pt x="182843" y="329588"/>
                      <a:pt x="171756" y="336524"/>
                      <a:pt x="171756" y="334062"/>
                    </a:cubicBezTo>
                    <a:cubicBezTo>
                      <a:pt x="171756" y="333766"/>
                      <a:pt x="172841" y="332212"/>
                      <a:pt x="174167" y="330607"/>
                    </a:cubicBezTo>
                    <a:cubicBezTo>
                      <a:pt x="176580" y="327688"/>
                      <a:pt x="177173" y="326162"/>
                      <a:pt x="175896" y="326162"/>
                    </a:cubicBezTo>
                    <a:cubicBezTo>
                      <a:pt x="175522" y="326162"/>
                      <a:pt x="174166" y="325213"/>
                      <a:pt x="172882" y="324053"/>
                    </a:cubicBezTo>
                    <a:cubicBezTo>
                      <a:pt x="171527" y="322829"/>
                      <a:pt x="169916" y="321944"/>
                      <a:pt x="169043" y="321944"/>
                    </a:cubicBezTo>
                    <a:cubicBezTo>
                      <a:pt x="167326" y="321944"/>
                      <a:pt x="167208" y="322361"/>
                      <a:pt x="168461" y="324018"/>
                    </a:cubicBezTo>
                    <a:cubicBezTo>
                      <a:pt x="170480" y="326686"/>
                      <a:pt x="168888" y="330983"/>
                      <a:pt x="165881" y="330983"/>
                    </a:cubicBezTo>
                    <a:cubicBezTo>
                      <a:pt x="164968" y="330983"/>
                      <a:pt x="164510" y="331486"/>
                      <a:pt x="164221" y="332804"/>
                    </a:cubicBezTo>
                    <a:cubicBezTo>
                      <a:pt x="163655" y="335382"/>
                      <a:pt x="158672" y="340459"/>
                      <a:pt x="156239" y="340938"/>
                    </a:cubicBezTo>
                    <a:cubicBezTo>
                      <a:pt x="153610" y="341455"/>
                      <a:pt x="153677" y="340359"/>
                      <a:pt x="156427" y="337839"/>
                    </a:cubicBezTo>
                    <a:lnTo>
                      <a:pt x="158575" y="335873"/>
                    </a:lnTo>
                    <a:lnTo>
                      <a:pt x="157181" y="333433"/>
                    </a:lnTo>
                    <a:cubicBezTo>
                      <a:pt x="155810" y="331032"/>
                      <a:pt x="154713" y="330398"/>
                      <a:pt x="153979" y="331585"/>
                    </a:cubicBezTo>
                    <a:cubicBezTo>
                      <a:pt x="153774" y="331917"/>
                      <a:pt x="153148" y="332189"/>
                      <a:pt x="152588" y="332190"/>
                    </a:cubicBezTo>
                    <a:cubicBezTo>
                      <a:pt x="152028" y="332192"/>
                      <a:pt x="150348" y="333023"/>
                      <a:pt x="148857" y="334036"/>
                    </a:cubicBezTo>
                    <a:cubicBezTo>
                      <a:pt x="144659" y="336888"/>
                      <a:pt x="143600" y="337219"/>
                      <a:pt x="136504" y="337889"/>
                    </a:cubicBezTo>
                    <a:lnTo>
                      <a:pt x="129875" y="338515"/>
                    </a:lnTo>
                    <a:lnTo>
                      <a:pt x="129875" y="340323"/>
                    </a:lnTo>
                    <a:cubicBezTo>
                      <a:pt x="129875" y="343046"/>
                      <a:pt x="127487" y="343033"/>
                      <a:pt x="125697" y="340300"/>
                    </a:cubicBezTo>
                    <a:cubicBezTo>
                      <a:pt x="124900" y="339084"/>
                      <a:pt x="124231" y="338816"/>
                      <a:pt x="121987" y="338816"/>
                    </a:cubicBezTo>
                    <a:cubicBezTo>
                      <a:pt x="118836" y="338816"/>
                      <a:pt x="117376" y="338184"/>
                      <a:pt x="114711" y="335663"/>
                    </a:cubicBezTo>
                    <a:cubicBezTo>
                      <a:pt x="112296" y="333379"/>
                      <a:pt x="108739" y="332942"/>
                      <a:pt x="104786" y="334442"/>
                    </a:cubicBezTo>
                    <a:cubicBezTo>
                      <a:pt x="100096" y="336222"/>
                      <a:pt x="87561" y="350787"/>
                      <a:pt x="82870" y="359908"/>
                    </a:cubicBezTo>
                    <a:cubicBezTo>
                      <a:pt x="82273" y="361068"/>
                      <a:pt x="80129" y="364186"/>
                      <a:pt x="78104" y="366838"/>
                    </a:cubicBezTo>
                    <a:cubicBezTo>
                      <a:pt x="76080" y="369489"/>
                      <a:pt x="73783" y="373150"/>
                      <a:pt x="73002" y="374973"/>
                    </a:cubicBezTo>
                    <a:cubicBezTo>
                      <a:pt x="70791" y="380128"/>
                      <a:pt x="69286" y="382907"/>
                      <a:pt x="65975" y="387945"/>
                    </a:cubicBezTo>
                    <a:cubicBezTo>
                      <a:pt x="62330" y="393495"/>
                      <a:pt x="61237" y="396116"/>
                      <a:pt x="57944" y="407212"/>
                    </a:cubicBezTo>
                    <a:cubicBezTo>
                      <a:pt x="56273" y="412847"/>
                      <a:pt x="54192" y="419355"/>
                      <a:pt x="53321" y="421675"/>
                    </a:cubicBezTo>
                    <a:cubicBezTo>
                      <a:pt x="51134" y="427501"/>
                      <a:pt x="45812" y="445962"/>
                      <a:pt x="45812" y="447724"/>
                    </a:cubicBezTo>
                    <a:cubicBezTo>
                      <a:pt x="45812" y="448518"/>
                      <a:pt x="45163" y="450575"/>
                      <a:pt x="44370" y="452295"/>
                    </a:cubicBezTo>
                    <a:cubicBezTo>
                      <a:pt x="41000" y="459604"/>
                      <a:pt x="38580" y="465255"/>
                      <a:pt x="38580" y="465819"/>
                    </a:cubicBezTo>
                    <a:cubicBezTo>
                      <a:pt x="38580" y="466151"/>
                      <a:pt x="37895" y="467922"/>
                      <a:pt x="37056" y="469754"/>
                    </a:cubicBezTo>
                    <a:cubicBezTo>
                      <a:pt x="36217" y="471585"/>
                      <a:pt x="35125" y="474669"/>
                      <a:pt x="34629" y="476606"/>
                    </a:cubicBezTo>
                    <a:cubicBezTo>
                      <a:pt x="34132" y="478543"/>
                      <a:pt x="32559" y="481890"/>
                      <a:pt x="31131" y="484044"/>
                    </a:cubicBezTo>
                    <a:cubicBezTo>
                      <a:pt x="26444" y="491120"/>
                      <a:pt x="24638" y="494208"/>
                      <a:pt x="24184" y="495918"/>
                    </a:cubicBezTo>
                    <a:cubicBezTo>
                      <a:pt x="23830" y="497251"/>
                      <a:pt x="23339" y="497642"/>
                      <a:pt x="21827" y="497791"/>
                    </a:cubicBezTo>
                    <a:cubicBezTo>
                      <a:pt x="20775" y="497895"/>
                      <a:pt x="19565" y="498479"/>
                      <a:pt x="19137" y="499090"/>
                    </a:cubicBezTo>
                    <a:cubicBezTo>
                      <a:pt x="18278" y="500317"/>
                      <a:pt x="8135" y="505222"/>
                      <a:pt x="7588" y="504675"/>
                    </a:cubicBezTo>
                    <a:close/>
                  </a:path>
                </a:pathLst>
              </a:custGeom>
              <a:solidFill>
                <a:srgbClr val="010101"/>
              </a:solidFill>
              <a:ln w="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grpSp>
        <p:nvGrpSpPr>
          <p:cNvPr id="17" name="Graphic 15">
            <a:extLst>
              <a:ext uri="{FF2B5EF4-FFF2-40B4-BE49-F238E27FC236}">
                <a16:creationId xmlns:a16="http://schemas.microsoft.com/office/drawing/2014/main" id="{4A6A7A59-E2C8-4791-8A8F-57FFD2C7DAC2}"/>
              </a:ext>
            </a:extLst>
          </p:cNvPr>
          <p:cNvGrpSpPr/>
          <p:nvPr/>
        </p:nvGrpSpPr>
        <p:grpSpPr>
          <a:xfrm>
            <a:off x="4777669" y="1395619"/>
            <a:ext cx="443940" cy="627431"/>
            <a:chOff x="4576157" y="3384838"/>
            <a:chExt cx="443940" cy="62743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1316BD2-8497-4849-ADBE-1AB94D172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6157" y="3384838"/>
              <a:ext cx="443940" cy="627426"/>
            </a:xfrm>
            <a:custGeom>
              <a:avLst/>
              <a:gdLst>
                <a:gd name="connsiteX0" fmla="*/ 0 w 443940"/>
                <a:gd name="connsiteY0" fmla="*/ 0 h 627426"/>
                <a:gd name="connsiteX1" fmla="*/ 443941 w 443940"/>
                <a:gd name="connsiteY1" fmla="*/ 0 h 627426"/>
                <a:gd name="connsiteX2" fmla="*/ 443941 w 443940"/>
                <a:gd name="connsiteY2" fmla="*/ 627427 h 627426"/>
                <a:gd name="connsiteX3" fmla="*/ 0 w 443940"/>
                <a:gd name="connsiteY3" fmla="*/ 627427 h 62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940" h="627426">
                  <a:moveTo>
                    <a:pt x="0" y="0"/>
                  </a:moveTo>
                  <a:lnTo>
                    <a:pt x="443941" y="0"/>
                  </a:lnTo>
                  <a:lnTo>
                    <a:pt x="443941" y="627427"/>
                  </a:lnTo>
                  <a:lnTo>
                    <a:pt x="0" y="627427"/>
                  </a:lnTo>
                  <a:close/>
                </a:path>
              </a:pathLst>
            </a:custGeom>
          </p:spPr>
        </p:pic>
        <p:grpSp>
          <p:nvGrpSpPr>
            <p:cNvPr id="19" name="Graphic 15">
              <a:extLst>
                <a:ext uri="{FF2B5EF4-FFF2-40B4-BE49-F238E27FC236}">
                  <a16:creationId xmlns:a16="http://schemas.microsoft.com/office/drawing/2014/main" id="{4A6A7A59-E2C8-4791-8A8F-57FFD2C7DAC2}"/>
                </a:ext>
              </a:extLst>
            </p:cNvPr>
            <p:cNvGrpSpPr/>
            <p:nvPr/>
          </p:nvGrpSpPr>
          <p:grpSpPr>
            <a:xfrm>
              <a:off x="4576157" y="3384838"/>
              <a:ext cx="443940" cy="627431"/>
              <a:chOff x="4576157" y="3384838"/>
              <a:chExt cx="443940" cy="627431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89A8D11-52A7-405E-B583-EE313B582EC6}"/>
                  </a:ext>
                </a:extLst>
              </p:cNvPr>
              <p:cNvSpPr/>
              <p:nvPr/>
            </p:nvSpPr>
            <p:spPr>
              <a:xfrm>
                <a:off x="4576157" y="3384838"/>
                <a:ext cx="443940" cy="627431"/>
              </a:xfrm>
              <a:custGeom>
                <a:avLst/>
                <a:gdLst>
                  <a:gd name="connsiteX0" fmla="*/ 0 w 443940"/>
                  <a:gd name="connsiteY0" fmla="*/ 313714 h 627431"/>
                  <a:gd name="connsiteX1" fmla="*/ 0 w 443940"/>
                  <a:gd name="connsiteY1" fmla="*/ 0 h 627431"/>
                  <a:gd name="connsiteX2" fmla="*/ 221970 w 443940"/>
                  <a:gd name="connsiteY2" fmla="*/ 0 h 627431"/>
                  <a:gd name="connsiteX3" fmla="*/ 443940 w 443940"/>
                  <a:gd name="connsiteY3" fmla="*/ 0 h 627431"/>
                  <a:gd name="connsiteX4" fmla="*/ 443940 w 443940"/>
                  <a:gd name="connsiteY4" fmla="*/ 313714 h 627431"/>
                  <a:gd name="connsiteX5" fmla="*/ 443940 w 443940"/>
                  <a:gd name="connsiteY5" fmla="*/ 627432 h 627431"/>
                  <a:gd name="connsiteX6" fmla="*/ 221970 w 443940"/>
                  <a:gd name="connsiteY6" fmla="*/ 627432 h 627431"/>
                  <a:gd name="connsiteX7" fmla="*/ 0 w 443940"/>
                  <a:gd name="connsiteY7" fmla="*/ 627432 h 627431"/>
                  <a:gd name="connsiteX8" fmla="*/ 0 w 443940"/>
                  <a:gd name="connsiteY8" fmla="*/ 313714 h 627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3940" h="627431">
                    <a:moveTo>
                      <a:pt x="0" y="313714"/>
                    </a:moveTo>
                    <a:lnTo>
                      <a:pt x="0" y="0"/>
                    </a:lnTo>
                    <a:lnTo>
                      <a:pt x="221970" y="0"/>
                    </a:lnTo>
                    <a:lnTo>
                      <a:pt x="443940" y="0"/>
                    </a:lnTo>
                    <a:lnTo>
                      <a:pt x="443940" y="313714"/>
                    </a:lnTo>
                    <a:lnTo>
                      <a:pt x="443940" y="627432"/>
                    </a:lnTo>
                    <a:lnTo>
                      <a:pt x="221970" y="627432"/>
                    </a:lnTo>
                    <a:lnTo>
                      <a:pt x="0" y="627432"/>
                    </a:lnTo>
                    <a:lnTo>
                      <a:pt x="0" y="313714"/>
                    </a:lnTo>
                    <a:close/>
                  </a:path>
                </a:pathLst>
              </a:custGeom>
              <a:solidFill>
                <a:srgbClr val="FDFDFD"/>
              </a:solidFill>
              <a:ln w="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560CA67-1A05-4DF4-8EA6-964005DB907D}"/>
                  </a:ext>
                </a:extLst>
              </p:cNvPr>
              <p:cNvSpPr/>
              <p:nvPr/>
            </p:nvSpPr>
            <p:spPr>
              <a:xfrm>
                <a:off x="4661109" y="3430247"/>
                <a:ext cx="290264" cy="517325"/>
              </a:xfrm>
              <a:custGeom>
                <a:avLst/>
                <a:gdLst>
                  <a:gd name="connsiteX0" fmla="*/ 30777 w 290264"/>
                  <a:gd name="connsiteY0" fmla="*/ 516772 h 517325"/>
                  <a:gd name="connsiteX1" fmla="*/ 31948 w 290264"/>
                  <a:gd name="connsiteY1" fmla="*/ 501271 h 517325"/>
                  <a:gd name="connsiteX2" fmla="*/ 32278 w 290264"/>
                  <a:gd name="connsiteY2" fmla="*/ 494459 h 517325"/>
                  <a:gd name="connsiteX3" fmla="*/ 29916 w 290264"/>
                  <a:gd name="connsiteY3" fmla="*/ 496432 h 517325"/>
                  <a:gd name="connsiteX4" fmla="*/ 25596 w 290264"/>
                  <a:gd name="connsiteY4" fmla="*/ 496690 h 517325"/>
                  <a:gd name="connsiteX5" fmla="*/ 34913 w 290264"/>
                  <a:gd name="connsiteY5" fmla="*/ 461554 h 517325"/>
                  <a:gd name="connsiteX6" fmla="*/ 38043 w 290264"/>
                  <a:gd name="connsiteY6" fmla="*/ 450957 h 517325"/>
                  <a:gd name="connsiteX7" fmla="*/ 39748 w 290264"/>
                  <a:gd name="connsiteY7" fmla="*/ 444898 h 517325"/>
                  <a:gd name="connsiteX8" fmla="*/ 42593 w 290264"/>
                  <a:gd name="connsiteY8" fmla="*/ 434505 h 517325"/>
                  <a:gd name="connsiteX9" fmla="*/ 44725 w 290264"/>
                  <a:gd name="connsiteY9" fmla="*/ 428074 h 517325"/>
                  <a:gd name="connsiteX10" fmla="*/ 49448 w 290264"/>
                  <a:gd name="connsiteY10" fmla="*/ 410801 h 517325"/>
                  <a:gd name="connsiteX11" fmla="*/ 51673 w 290264"/>
                  <a:gd name="connsiteY11" fmla="*/ 401599 h 517325"/>
                  <a:gd name="connsiteX12" fmla="*/ 53366 w 290264"/>
                  <a:gd name="connsiteY12" fmla="*/ 394907 h 517325"/>
                  <a:gd name="connsiteX13" fmla="*/ 56981 w 290264"/>
                  <a:gd name="connsiteY13" fmla="*/ 382358 h 517325"/>
                  <a:gd name="connsiteX14" fmla="*/ 58828 w 290264"/>
                  <a:gd name="connsiteY14" fmla="*/ 376781 h 517325"/>
                  <a:gd name="connsiteX15" fmla="*/ 60370 w 290264"/>
                  <a:gd name="connsiteY15" fmla="*/ 369326 h 517325"/>
                  <a:gd name="connsiteX16" fmla="*/ 62346 w 290264"/>
                  <a:gd name="connsiteY16" fmla="*/ 361824 h 517325"/>
                  <a:gd name="connsiteX17" fmla="*/ 63756 w 290264"/>
                  <a:gd name="connsiteY17" fmla="*/ 355616 h 517325"/>
                  <a:gd name="connsiteX18" fmla="*/ 67830 w 290264"/>
                  <a:gd name="connsiteY18" fmla="*/ 341649 h 517325"/>
                  <a:gd name="connsiteX19" fmla="*/ 70093 w 290264"/>
                  <a:gd name="connsiteY19" fmla="*/ 335555 h 517325"/>
                  <a:gd name="connsiteX20" fmla="*/ 72641 w 290264"/>
                  <a:gd name="connsiteY20" fmla="*/ 325745 h 517325"/>
                  <a:gd name="connsiteX21" fmla="*/ 72742 w 290264"/>
                  <a:gd name="connsiteY21" fmla="*/ 316964 h 517325"/>
                  <a:gd name="connsiteX22" fmla="*/ 69814 w 290264"/>
                  <a:gd name="connsiteY22" fmla="*/ 318328 h 517325"/>
                  <a:gd name="connsiteX23" fmla="*/ 63958 w 290264"/>
                  <a:gd name="connsiteY23" fmla="*/ 322526 h 517325"/>
                  <a:gd name="connsiteX24" fmla="*/ 57230 w 290264"/>
                  <a:gd name="connsiteY24" fmla="*/ 327947 h 517325"/>
                  <a:gd name="connsiteX25" fmla="*/ 42444 w 290264"/>
                  <a:gd name="connsiteY25" fmla="*/ 340678 h 517325"/>
                  <a:gd name="connsiteX26" fmla="*/ 35477 w 290264"/>
                  <a:gd name="connsiteY26" fmla="*/ 346463 h 517325"/>
                  <a:gd name="connsiteX27" fmla="*/ 29478 w 290264"/>
                  <a:gd name="connsiteY27" fmla="*/ 351384 h 517325"/>
                  <a:gd name="connsiteX28" fmla="*/ 16930 w 290264"/>
                  <a:gd name="connsiteY28" fmla="*/ 362846 h 517325"/>
                  <a:gd name="connsiteX29" fmla="*/ 4444 w 290264"/>
                  <a:gd name="connsiteY29" fmla="*/ 374778 h 517325"/>
                  <a:gd name="connsiteX30" fmla="*/ 1704 w 290264"/>
                  <a:gd name="connsiteY30" fmla="*/ 365865 h 517325"/>
                  <a:gd name="connsiteX31" fmla="*/ 7309 w 290264"/>
                  <a:gd name="connsiteY31" fmla="*/ 354272 h 517325"/>
                  <a:gd name="connsiteX32" fmla="*/ 11738 w 290264"/>
                  <a:gd name="connsiteY32" fmla="*/ 349067 h 517325"/>
                  <a:gd name="connsiteX33" fmla="*/ 15917 w 290264"/>
                  <a:gd name="connsiteY33" fmla="*/ 343318 h 517325"/>
                  <a:gd name="connsiteX34" fmla="*/ 21840 w 290264"/>
                  <a:gd name="connsiteY34" fmla="*/ 333627 h 517325"/>
                  <a:gd name="connsiteX35" fmla="*/ 25612 w 290264"/>
                  <a:gd name="connsiteY35" fmla="*/ 327890 h 517325"/>
                  <a:gd name="connsiteX36" fmla="*/ 32549 w 290264"/>
                  <a:gd name="connsiteY36" fmla="*/ 314512 h 517325"/>
                  <a:gd name="connsiteX37" fmla="*/ 23399 w 290264"/>
                  <a:gd name="connsiteY37" fmla="*/ 323798 h 517325"/>
                  <a:gd name="connsiteX38" fmla="*/ 17952 w 290264"/>
                  <a:gd name="connsiteY38" fmla="*/ 330491 h 517325"/>
                  <a:gd name="connsiteX39" fmla="*/ 10566 w 290264"/>
                  <a:gd name="connsiteY39" fmla="*/ 339972 h 517325"/>
                  <a:gd name="connsiteX40" fmla="*/ 4342 w 290264"/>
                  <a:gd name="connsiteY40" fmla="*/ 348006 h 517325"/>
                  <a:gd name="connsiteX41" fmla="*/ 3167 w 290264"/>
                  <a:gd name="connsiteY41" fmla="*/ 348117 h 517325"/>
                  <a:gd name="connsiteX42" fmla="*/ 14865 w 290264"/>
                  <a:gd name="connsiteY42" fmla="*/ 329097 h 517325"/>
                  <a:gd name="connsiteX43" fmla="*/ 21819 w 290264"/>
                  <a:gd name="connsiteY43" fmla="*/ 317663 h 517325"/>
                  <a:gd name="connsiteX44" fmla="*/ 30247 w 290264"/>
                  <a:gd name="connsiteY44" fmla="*/ 304213 h 517325"/>
                  <a:gd name="connsiteX45" fmla="*/ 36026 w 290264"/>
                  <a:gd name="connsiteY45" fmla="*/ 293082 h 517325"/>
                  <a:gd name="connsiteX46" fmla="*/ 38536 w 290264"/>
                  <a:gd name="connsiteY46" fmla="*/ 287137 h 517325"/>
                  <a:gd name="connsiteX47" fmla="*/ 45026 w 290264"/>
                  <a:gd name="connsiteY47" fmla="*/ 273382 h 517325"/>
                  <a:gd name="connsiteX48" fmla="*/ 56284 w 290264"/>
                  <a:gd name="connsiteY48" fmla="*/ 241256 h 517325"/>
                  <a:gd name="connsiteX49" fmla="*/ 59226 w 290264"/>
                  <a:gd name="connsiteY49" fmla="*/ 234006 h 517325"/>
                  <a:gd name="connsiteX50" fmla="*/ 71425 w 290264"/>
                  <a:gd name="connsiteY50" fmla="*/ 209519 h 517325"/>
                  <a:gd name="connsiteX51" fmla="*/ 73652 w 290264"/>
                  <a:gd name="connsiteY51" fmla="*/ 205186 h 517325"/>
                  <a:gd name="connsiteX52" fmla="*/ 78867 w 290264"/>
                  <a:gd name="connsiteY52" fmla="*/ 196071 h 517325"/>
                  <a:gd name="connsiteX53" fmla="*/ 86266 w 290264"/>
                  <a:gd name="connsiteY53" fmla="*/ 184412 h 517325"/>
                  <a:gd name="connsiteX54" fmla="*/ 92707 w 290264"/>
                  <a:gd name="connsiteY54" fmla="*/ 174285 h 517325"/>
                  <a:gd name="connsiteX55" fmla="*/ 96126 w 290264"/>
                  <a:gd name="connsiteY55" fmla="*/ 168754 h 517325"/>
                  <a:gd name="connsiteX56" fmla="*/ 99660 w 290264"/>
                  <a:gd name="connsiteY56" fmla="*/ 163734 h 517325"/>
                  <a:gd name="connsiteX57" fmla="*/ 105245 w 290264"/>
                  <a:gd name="connsiteY57" fmla="*/ 154532 h 517325"/>
                  <a:gd name="connsiteX58" fmla="*/ 112510 w 290264"/>
                  <a:gd name="connsiteY58" fmla="*/ 139194 h 517325"/>
                  <a:gd name="connsiteX59" fmla="*/ 118331 w 290264"/>
                  <a:gd name="connsiteY59" fmla="*/ 127482 h 517325"/>
                  <a:gd name="connsiteX60" fmla="*/ 124152 w 290264"/>
                  <a:gd name="connsiteY60" fmla="*/ 115084 h 517325"/>
                  <a:gd name="connsiteX61" fmla="*/ 128979 w 290264"/>
                  <a:gd name="connsiteY61" fmla="*/ 107276 h 517325"/>
                  <a:gd name="connsiteX62" fmla="*/ 134955 w 290264"/>
                  <a:gd name="connsiteY62" fmla="*/ 99318 h 517325"/>
                  <a:gd name="connsiteX63" fmla="*/ 151956 w 290264"/>
                  <a:gd name="connsiteY63" fmla="*/ 79760 h 517325"/>
                  <a:gd name="connsiteX64" fmla="*/ 158009 w 290264"/>
                  <a:gd name="connsiteY64" fmla="*/ 75116 h 517325"/>
                  <a:gd name="connsiteX65" fmla="*/ 182472 w 290264"/>
                  <a:gd name="connsiteY65" fmla="*/ 58173 h 517325"/>
                  <a:gd name="connsiteX66" fmla="*/ 185225 w 290264"/>
                  <a:gd name="connsiteY66" fmla="*/ 56153 h 517325"/>
                  <a:gd name="connsiteX67" fmla="*/ 186305 w 290264"/>
                  <a:gd name="connsiteY67" fmla="*/ 54941 h 517325"/>
                  <a:gd name="connsiteX68" fmla="*/ 182855 w 290264"/>
                  <a:gd name="connsiteY68" fmla="*/ 51459 h 517325"/>
                  <a:gd name="connsiteX69" fmla="*/ 179405 w 290264"/>
                  <a:gd name="connsiteY69" fmla="*/ 47403 h 517325"/>
                  <a:gd name="connsiteX70" fmla="*/ 168244 w 290264"/>
                  <a:gd name="connsiteY70" fmla="*/ 43092 h 517325"/>
                  <a:gd name="connsiteX71" fmla="*/ 155980 w 290264"/>
                  <a:gd name="connsiteY71" fmla="*/ 40355 h 517325"/>
                  <a:gd name="connsiteX72" fmla="*/ 150998 w 290264"/>
                  <a:gd name="connsiteY72" fmla="*/ 38710 h 517325"/>
                  <a:gd name="connsiteX73" fmla="*/ 147813 w 290264"/>
                  <a:gd name="connsiteY73" fmla="*/ 37308 h 517325"/>
                  <a:gd name="connsiteX74" fmla="*/ 144849 w 290264"/>
                  <a:gd name="connsiteY74" fmla="*/ 36849 h 517325"/>
                  <a:gd name="connsiteX75" fmla="*/ 148392 w 290264"/>
                  <a:gd name="connsiteY75" fmla="*/ 27397 h 517325"/>
                  <a:gd name="connsiteX76" fmla="*/ 167898 w 290264"/>
                  <a:gd name="connsiteY76" fmla="*/ 18515 h 517325"/>
                  <a:gd name="connsiteX77" fmla="*/ 180978 w 290264"/>
                  <a:gd name="connsiteY77" fmla="*/ 12753 h 517325"/>
                  <a:gd name="connsiteX78" fmla="*/ 198088 w 290264"/>
                  <a:gd name="connsiteY78" fmla="*/ 2789 h 517325"/>
                  <a:gd name="connsiteX79" fmla="*/ 216214 w 290264"/>
                  <a:gd name="connsiteY79" fmla="*/ 22 h 517325"/>
                  <a:gd name="connsiteX80" fmla="*/ 242426 w 290264"/>
                  <a:gd name="connsiteY80" fmla="*/ 6018 h 517325"/>
                  <a:gd name="connsiteX81" fmla="*/ 252379 w 290264"/>
                  <a:gd name="connsiteY81" fmla="*/ 10466 h 517325"/>
                  <a:gd name="connsiteX82" fmla="*/ 265104 w 290264"/>
                  <a:gd name="connsiteY82" fmla="*/ 21979 h 517325"/>
                  <a:gd name="connsiteX83" fmla="*/ 269451 w 290264"/>
                  <a:gd name="connsiteY83" fmla="*/ 28005 h 517325"/>
                  <a:gd name="connsiteX84" fmla="*/ 278660 w 290264"/>
                  <a:gd name="connsiteY84" fmla="*/ 46272 h 517325"/>
                  <a:gd name="connsiteX85" fmla="*/ 282149 w 290264"/>
                  <a:gd name="connsiteY85" fmla="*/ 60315 h 517325"/>
                  <a:gd name="connsiteX86" fmla="*/ 283447 w 290264"/>
                  <a:gd name="connsiteY86" fmla="*/ 76173 h 517325"/>
                  <a:gd name="connsiteX87" fmla="*/ 284376 w 290264"/>
                  <a:gd name="connsiteY87" fmla="*/ 94856 h 517325"/>
                  <a:gd name="connsiteX88" fmla="*/ 285882 w 290264"/>
                  <a:gd name="connsiteY88" fmla="*/ 105213 h 517325"/>
                  <a:gd name="connsiteX89" fmla="*/ 288119 w 290264"/>
                  <a:gd name="connsiteY89" fmla="*/ 114816 h 517325"/>
                  <a:gd name="connsiteX90" fmla="*/ 288558 w 290264"/>
                  <a:gd name="connsiteY90" fmla="*/ 148854 h 517325"/>
                  <a:gd name="connsiteX91" fmla="*/ 274856 w 290264"/>
                  <a:gd name="connsiteY91" fmla="*/ 174988 h 517325"/>
                  <a:gd name="connsiteX92" fmla="*/ 267597 w 290264"/>
                  <a:gd name="connsiteY92" fmla="*/ 187158 h 517325"/>
                  <a:gd name="connsiteX93" fmla="*/ 265046 w 290264"/>
                  <a:gd name="connsiteY93" fmla="*/ 192178 h 517325"/>
                  <a:gd name="connsiteX94" fmla="*/ 245072 w 290264"/>
                  <a:gd name="connsiteY94" fmla="*/ 222952 h 517325"/>
                  <a:gd name="connsiteX95" fmla="*/ 236015 w 290264"/>
                  <a:gd name="connsiteY95" fmla="*/ 236894 h 517325"/>
                  <a:gd name="connsiteX96" fmla="*/ 232064 w 290264"/>
                  <a:gd name="connsiteY96" fmla="*/ 243822 h 517325"/>
                  <a:gd name="connsiteX97" fmla="*/ 225839 w 290264"/>
                  <a:gd name="connsiteY97" fmla="*/ 250821 h 517325"/>
                  <a:gd name="connsiteX98" fmla="*/ 216347 w 290264"/>
                  <a:gd name="connsiteY98" fmla="*/ 260895 h 517325"/>
                  <a:gd name="connsiteX99" fmla="*/ 201707 w 290264"/>
                  <a:gd name="connsiteY99" fmla="*/ 275998 h 517325"/>
                  <a:gd name="connsiteX100" fmla="*/ 191675 w 290264"/>
                  <a:gd name="connsiteY100" fmla="*/ 286392 h 517325"/>
                  <a:gd name="connsiteX101" fmla="*/ 193606 w 290264"/>
                  <a:gd name="connsiteY101" fmla="*/ 287853 h 517325"/>
                  <a:gd name="connsiteX102" fmla="*/ 203942 w 290264"/>
                  <a:gd name="connsiteY102" fmla="*/ 298486 h 517325"/>
                  <a:gd name="connsiteX103" fmla="*/ 200540 w 290264"/>
                  <a:gd name="connsiteY103" fmla="*/ 302605 h 517325"/>
                  <a:gd name="connsiteX104" fmla="*/ 199969 w 290264"/>
                  <a:gd name="connsiteY104" fmla="*/ 305597 h 517325"/>
                  <a:gd name="connsiteX105" fmla="*/ 200817 w 290264"/>
                  <a:gd name="connsiteY105" fmla="*/ 310088 h 517325"/>
                  <a:gd name="connsiteX106" fmla="*/ 196323 w 290264"/>
                  <a:gd name="connsiteY106" fmla="*/ 308586 h 517325"/>
                  <a:gd name="connsiteX107" fmla="*/ 190772 w 290264"/>
                  <a:gd name="connsiteY107" fmla="*/ 303268 h 517325"/>
                  <a:gd name="connsiteX108" fmla="*/ 184916 w 290264"/>
                  <a:gd name="connsiteY108" fmla="*/ 300877 h 517325"/>
                  <a:gd name="connsiteX109" fmla="*/ 177122 w 290264"/>
                  <a:gd name="connsiteY109" fmla="*/ 307739 h 517325"/>
                  <a:gd name="connsiteX110" fmla="*/ 176017 w 290264"/>
                  <a:gd name="connsiteY110" fmla="*/ 309249 h 517325"/>
                  <a:gd name="connsiteX111" fmla="*/ 177873 w 290264"/>
                  <a:gd name="connsiteY111" fmla="*/ 311365 h 517325"/>
                  <a:gd name="connsiteX112" fmla="*/ 180426 w 290264"/>
                  <a:gd name="connsiteY112" fmla="*/ 315090 h 517325"/>
                  <a:gd name="connsiteX113" fmla="*/ 184420 w 290264"/>
                  <a:gd name="connsiteY113" fmla="*/ 320389 h 517325"/>
                  <a:gd name="connsiteX114" fmla="*/ 192260 w 290264"/>
                  <a:gd name="connsiteY114" fmla="*/ 329259 h 517325"/>
                  <a:gd name="connsiteX115" fmla="*/ 201792 w 290264"/>
                  <a:gd name="connsiteY115" fmla="*/ 336312 h 517325"/>
                  <a:gd name="connsiteX116" fmla="*/ 207595 w 290264"/>
                  <a:gd name="connsiteY116" fmla="*/ 333862 h 517325"/>
                  <a:gd name="connsiteX117" fmla="*/ 213779 w 290264"/>
                  <a:gd name="connsiteY117" fmla="*/ 331049 h 517325"/>
                  <a:gd name="connsiteX118" fmla="*/ 220902 w 290264"/>
                  <a:gd name="connsiteY118" fmla="*/ 329654 h 517325"/>
                  <a:gd name="connsiteX119" fmla="*/ 230037 w 290264"/>
                  <a:gd name="connsiteY119" fmla="*/ 329793 h 517325"/>
                  <a:gd name="connsiteX120" fmla="*/ 232183 w 290264"/>
                  <a:gd name="connsiteY120" fmla="*/ 334674 h 517325"/>
                  <a:gd name="connsiteX121" fmla="*/ 234977 w 290264"/>
                  <a:gd name="connsiteY121" fmla="*/ 339414 h 517325"/>
                  <a:gd name="connsiteX122" fmla="*/ 242030 w 290264"/>
                  <a:gd name="connsiteY122" fmla="*/ 344076 h 517325"/>
                  <a:gd name="connsiteX123" fmla="*/ 244463 w 290264"/>
                  <a:gd name="connsiteY123" fmla="*/ 351944 h 517325"/>
                  <a:gd name="connsiteX124" fmla="*/ 241030 w 290264"/>
                  <a:gd name="connsiteY124" fmla="*/ 351682 h 517325"/>
                  <a:gd name="connsiteX125" fmla="*/ 230482 w 290264"/>
                  <a:gd name="connsiteY125" fmla="*/ 345549 h 517325"/>
                  <a:gd name="connsiteX126" fmla="*/ 222349 w 290264"/>
                  <a:gd name="connsiteY126" fmla="*/ 348548 h 517325"/>
                  <a:gd name="connsiteX127" fmla="*/ 218211 w 290264"/>
                  <a:gd name="connsiteY127" fmla="*/ 349658 h 517325"/>
                  <a:gd name="connsiteX128" fmla="*/ 208964 w 290264"/>
                  <a:gd name="connsiteY128" fmla="*/ 357085 h 517325"/>
                  <a:gd name="connsiteX129" fmla="*/ 207442 w 290264"/>
                  <a:gd name="connsiteY129" fmla="*/ 360986 h 517325"/>
                  <a:gd name="connsiteX130" fmla="*/ 205920 w 290264"/>
                  <a:gd name="connsiteY130" fmla="*/ 363893 h 517325"/>
                  <a:gd name="connsiteX131" fmla="*/ 207163 w 290264"/>
                  <a:gd name="connsiteY131" fmla="*/ 365574 h 517325"/>
                  <a:gd name="connsiteX132" fmla="*/ 208414 w 290264"/>
                  <a:gd name="connsiteY132" fmla="*/ 368532 h 517325"/>
                  <a:gd name="connsiteX133" fmla="*/ 211473 w 290264"/>
                  <a:gd name="connsiteY133" fmla="*/ 372226 h 517325"/>
                  <a:gd name="connsiteX134" fmla="*/ 215982 w 290264"/>
                  <a:gd name="connsiteY134" fmla="*/ 376147 h 517325"/>
                  <a:gd name="connsiteX135" fmla="*/ 211291 w 290264"/>
                  <a:gd name="connsiteY135" fmla="*/ 376781 h 517325"/>
                  <a:gd name="connsiteX136" fmla="*/ 204940 w 290264"/>
                  <a:gd name="connsiteY136" fmla="*/ 375387 h 517325"/>
                  <a:gd name="connsiteX137" fmla="*/ 202023 w 290264"/>
                  <a:gd name="connsiteY137" fmla="*/ 373992 h 517325"/>
                  <a:gd name="connsiteX138" fmla="*/ 195236 w 290264"/>
                  <a:gd name="connsiteY138" fmla="*/ 368638 h 517325"/>
                  <a:gd name="connsiteX139" fmla="*/ 195238 w 290264"/>
                  <a:gd name="connsiteY139" fmla="*/ 362976 h 517325"/>
                  <a:gd name="connsiteX140" fmla="*/ 195904 w 290264"/>
                  <a:gd name="connsiteY140" fmla="*/ 353636 h 517325"/>
                  <a:gd name="connsiteX141" fmla="*/ 196230 w 290264"/>
                  <a:gd name="connsiteY141" fmla="*/ 348616 h 517325"/>
                  <a:gd name="connsiteX142" fmla="*/ 193813 w 290264"/>
                  <a:gd name="connsiteY142" fmla="*/ 345639 h 517325"/>
                  <a:gd name="connsiteX143" fmla="*/ 188584 w 290264"/>
                  <a:gd name="connsiteY143" fmla="*/ 339504 h 517325"/>
                  <a:gd name="connsiteX144" fmla="*/ 181357 w 290264"/>
                  <a:gd name="connsiteY144" fmla="*/ 329777 h 517325"/>
                  <a:gd name="connsiteX145" fmla="*/ 176420 w 290264"/>
                  <a:gd name="connsiteY145" fmla="*/ 326199 h 517325"/>
                  <a:gd name="connsiteX146" fmla="*/ 174224 w 290264"/>
                  <a:gd name="connsiteY146" fmla="*/ 329214 h 517325"/>
                  <a:gd name="connsiteX147" fmla="*/ 172152 w 290264"/>
                  <a:gd name="connsiteY147" fmla="*/ 333099 h 517325"/>
                  <a:gd name="connsiteX148" fmla="*/ 172025 w 290264"/>
                  <a:gd name="connsiteY148" fmla="*/ 335728 h 517325"/>
                  <a:gd name="connsiteX149" fmla="*/ 179483 w 290264"/>
                  <a:gd name="connsiteY149" fmla="*/ 340166 h 517325"/>
                  <a:gd name="connsiteX150" fmla="*/ 181283 w 290264"/>
                  <a:gd name="connsiteY150" fmla="*/ 342880 h 517325"/>
                  <a:gd name="connsiteX151" fmla="*/ 177140 w 290264"/>
                  <a:gd name="connsiteY151" fmla="*/ 343186 h 517325"/>
                  <a:gd name="connsiteX152" fmla="*/ 165883 w 290264"/>
                  <a:gd name="connsiteY152" fmla="*/ 337048 h 517325"/>
                  <a:gd name="connsiteX153" fmla="*/ 161195 w 290264"/>
                  <a:gd name="connsiteY153" fmla="*/ 324386 h 517325"/>
                  <a:gd name="connsiteX154" fmla="*/ 163188 w 290264"/>
                  <a:gd name="connsiteY154" fmla="*/ 313533 h 517325"/>
                  <a:gd name="connsiteX155" fmla="*/ 159741 w 290264"/>
                  <a:gd name="connsiteY155" fmla="*/ 306582 h 517325"/>
                  <a:gd name="connsiteX156" fmla="*/ 146118 w 290264"/>
                  <a:gd name="connsiteY156" fmla="*/ 294312 h 517325"/>
                  <a:gd name="connsiteX157" fmla="*/ 138313 w 290264"/>
                  <a:gd name="connsiteY157" fmla="*/ 295290 h 517325"/>
                  <a:gd name="connsiteX158" fmla="*/ 134646 w 290264"/>
                  <a:gd name="connsiteY158" fmla="*/ 304574 h 517325"/>
                  <a:gd name="connsiteX159" fmla="*/ 131751 w 290264"/>
                  <a:gd name="connsiteY159" fmla="*/ 313218 h 517325"/>
                  <a:gd name="connsiteX160" fmla="*/ 128230 w 290264"/>
                  <a:gd name="connsiteY160" fmla="*/ 318734 h 517325"/>
                  <a:gd name="connsiteX161" fmla="*/ 124116 w 290264"/>
                  <a:gd name="connsiteY161" fmla="*/ 323600 h 517325"/>
                  <a:gd name="connsiteX162" fmla="*/ 120845 w 290264"/>
                  <a:gd name="connsiteY162" fmla="*/ 328042 h 517325"/>
                  <a:gd name="connsiteX163" fmla="*/ 117000 w 290264"/>
                  <a:gd name="connsiteY163" fmla="*/ 333015 h 517325"/>
                  <a:gd name="connsiteX164" fmla="*/ 111597 w 290264"/>
                  <a:gd name="connsiteY164" fmla="*/ 339772 h 517325"/>
                  <a:gd name="connsiteX165" fmla="*/ 96028 w 290264"/>
                  <a:gd name="connsiteY165" fmla="*/ 356437 h 517325"/>
                  <a:gd name="connsiteX166" fmla="*/ 88203 w 290264"/>
                  <a:gd name="connsiteY166" fmla="*/ 368136 h 517325"/>
                  <a:gd name="connsiteX167" fmla="*/ 86856 w 290264"/>
                  <a:gd name="connsiteY167" fmla="*/ 372319 h 517325"/>
                  <a:gd name="connsiteX168" fmla="*/ 80959 w 290264"/>
                  <a:gd name="connsiteY168" fmla="*/ 388214 h 517325"/>
                  <a:gd name="connsiteX169" fmla="*/ 78728 w 290264"/>
                  <a:gd name="connsiteY169" fmla="*/ 394907 h 517325"/>
                  <a:gd name="connsiteX170" fmla="*/ 75924 w 290264"/>
                  <a:gd name="connsiteY170" fmla="*/ 402993 h 517325"/>
                  <a:gd name="connsiteX171" fmla="*/ 69205 w 290264"/>
                  <a:gd name="connsiteY171" fmla="*/ 422926 h 517325"/>
                  <a:gd name="connsiteX172" fmla="*/ 67304 w 290264"/>
                  <a:gd name="connsiteY172" fmla="*/ 428905 h 517325"/>
                  <a:gd name="connsiteX173" fmla="*/ 65899 w 290264"/>
                  <a:gd name="connsiteY173" fmla="*/ 432909 h 517325"/>
                  <a:gd name="connsiteX174" fmla="*/ 62866 w 290264"/>
                  <a:gd name="connsiteY174" fmla="*/ 442590 h 517325"/>
                  <a:gd name="connsiteX175" fmla="*/ 58899 w 290264"/>
                  <a:gd name="connsiteY175" fmla="*/ 454582 h 517325"/>
                  <a:gd name="connsiteX176" fmla="*/ 55240 w 290264"/>
                  <a:gd name="connsiteY176" fmla="*/ 469641 h 517325"/>
                  <a:gd name="connsiteX177" fmla="*/ 51869 w 290264"/>
                  <a:gd name="connsiteY177" fmla="*/ 482382 h 517325"/>
                  <a:gd name="connsiteX178" fmla="*/ 47731 w 290264"/>
                  <a:gd name="connsiteY178" fmla="*/ 493019 h 517325"/>
                  <a:gd name="connsiteX179" fmla="*/ 43334 w 290264"/>
                  <a:gd name="connsiteY179" fmla="*/ 504219 h 517325"/>
                  <a:gd name="connsiteX180" fmla="*/ 40570 w 290264"/>
                  <a:gd name="connsiteY180" fmla="*/ 510221 h 517325"/>
                  <a:gd name="connsiteX181" fmla="*/ 37103 w 290264"/>
                  <a:gd name="connsiteY181" fmla="*/ 512805 h 517325"/>
                  <a:gd name="connsiteX182" fmla="*/ 35904 w 290264"/>
                  <a:gd name="connsiteY182" fmla="*/ 513121 h 517325"/>
                  <a:gd name="connsiteX183" fmla="*/ 31687 w 290264"/>
                  <a:gd name="connsiteY183" fmla="*/ 517325 h 517325"/>
                  <a:gd name="connsiteX184" fmla="*/ 30777 w 290264"/>
                  <a:gd name="connsiteY184" fmla="*/ 516772 h 51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</a:cxnLst>
                <a:rect l="l" t="t" r="r" b="b"/>
                <a:pathLst>
                  <a:path w="290264" h="517325">
                    <a:moveTo>
                      <a:pt x="30777" y="516772"/>
                    </a:moveTo>
                    <a:cubicBezTo>
                      <a:pt x="30207" y="515850"/>
                      <a:pt x="31115" y="503828"/>
                      <a:pt x="31948" y="501271"/>
                    </a:cubicBezTo>
                    <a:cubicBezTo>
                      <a:pt x="32794" y="498672"/>
                      <a:pt x="32998" y="494459"/>
                      <a:pt x="32278" y="494459"/>
                    </a:cubicBezTo>
                    <a:cubicBezTo>
                      <a:pt x="32031" y="494459"/>
                      <a:pt x="30968" y="495347"/>
                      <a:pt x="29916" y="496432"/>
                    </a:cubicBezTo>
                    <a:cubicBezTo>
                      <a:pt x="27682" y="498737"/>
                      <a:pt x="25841" y="498847"/>
                      <a:pt x="25596" y="496690"/>
                    </a:cubicBezTo>
                    <a:cubicBezTo>
                      <a:pt x="25355" y="494570"/>
                      <a:pt x="31637" y="470879"/>
                      <a:pt x="34913" y="461554"/>
                    </a:cubicBezTo>
                    <a:cubicBezTo>
                      <a:pt x="36152" y="458026"/>
                      <a:pt x="37561" y="453258"/>
                      <a:pt x="38043" y="450957"/>
                    </a:cubicBezTo>
                    <a:cubicBezTo>
                      <a:pt x="38526" y="448656"/>
                      <a:pt x="39293" y="445930"/>
                      <a:pt x="39748" y="444898"/>
                    </a:cubicBezTo>
                    <a:cubicBezTo>
                      <a:pt x="40588" y="442996"/>
                      <a:pt x="42075" y="437562"/>
                      <a:pt x="42593" y="434505"/>
                    </a:cubicBezTo>
                    <a:cubicBezTo>
                      <a:pt x="42749" y="433584"/>
                      <a:pt x="43708" y="430690"/>
                      <a:pt x="44725" y="428074"/>
                    </a:cubicBezTo>
                    <a:cubicBezTo>
                      <a:pt x="46822" y="422680"/>
                      <a:pt x="47781" y="419174"/>
                      <a:pt x="49448" y="410801"/>
                    </a:cubicBezTo>
                    <a:cubicBezTo>
                      <a:pt x="50089" y="407581"/>
                      <a:pt x="51090" y="403440"/>
                      <a:pt x="51673" y="401599"/>
                    </a:cubicBezTo>
                    <a:cubicBezTo>
                      <a:pt x="52256" y="399759"/>
                      <a:pt x="53017" y="396747"/>
                      <a:pt x="53366" y="394907"/>
                    </a:cubicBezTo>
                    <a:cubicBezTo>
                      <a:pt x="54373" y="389582"/>
                      <a:pt x="55674" y="385066"/>
                      <a:pt x="56981" y="382358"/>
                    </a:cubicBezTo>
                    <a:cubicBezTo>
                      <a:pt x="57647" y="380978"/>
                      <a:pt x="58478" y="378468"/>
                      <a:pt x="58828" y="376781"/>
                    </a:cubicBezTo>
                    <a:cubicBezTo>
                      <a:pt x="59178" y="375094"/>
                      <a:pt x="59871" y="371739"/>
                      <a:pt x="60370" y="369326"/>
                    </a:cubicBezTo>
                    <a:cubicBezTo>
                      <a:pt x="60867" y="366912"/>
                      <a:pt x="61756" y="363537"/>
                      <a:pt x="62346" y="361824"/>
                    </a:cubicBezTo>
                    <a:cubicBezTo>
                      <a:pt x="62935" y="360113"/>
                      <a:pt x="63569" y="357319"/>
                      <a:pt x="63756" y="355616"/>
                    </a:cubicBezTo>
                    <a:cubicBezTo>
                      <a:pt x="64280" y="350841"/>
                      <a:pt x="65363" y="347129"/>
                      <a:pt x="67830" y="341649"/>
                    </a:cubicBezTo>
                    <a:cubicBezTo>
                      <a:pt x="69075" y="338885"/>
                      <a:pt x="70093" y="336143"/>
                      <a:pt x="70093" y="335555"/>
                    </a:cubicBezTo>
                    <a:cubicBezTo>
                      <a:pt x="70093" y="334114"/>
                      <a:pt x="71652" y="328111"/>
                      <a:pt x="72641" y="325745"/>
                    </a:cubicBezTo>
                    <a:cubicBezTo>
                      <a:pt x="73646" y="323339"/>
                      <a:pt x="73716" y="317292"/>
                      <a:pt x="72742" y="316964"/>
                    </a:cubicBezTo>
                    <a:cubicBezTo>
                      <a:pt x="72358" y="316835"/>
                      <a:pt x="71041" y="317449"/>
                      <a:pt x="69814" y="318328"/>
                    </a:cubicBezTo>
                    <a:cubicBezTo>
                      <a:pt x="68587" y="319207"/>
                      <a:pt x="65952" y="321096"/>
                      <a:pt x="63958" y="322526"/>
                    </a:cubicBezTo>
                    <a:cubicBezTo>
                      <a:pt x="61964" y="323955"/>
                      <a:pt x="58936" y="326394"/>
                      <a:pt x="57230" y="327947"/>
                    </a:cubicBezTo>
                    <a:cubicBezTo>
                      <a:pt x="49237" y="335219"/>
                      <a:pt x="45564" y="338381"/>
                      <a:pt x="42444" y="340678"/>
                    </a:cubicBezTo>
                    <a:cubicBezTo>
                      <a:pt x="40585" y="342047"/>
                      <a:pt x="37450" y="344650"/>
                      <a:pt x="35477" y="346463"/>
                    </a:cubicBezTo>
                    <a:cubicBezTo>
                      <a:pt x="33504" y="348276"/>
                      <a:pt x="30804" y="350490"/>
                      <a:pt x="29478" y="351384"/>
                    </a:cubicBezTo>
                    <a:cubicBezTo>
                      <a:pt x="28152" y="352277"/>
                      <a:pt x="22505" y="357435"/>
                      <a:pt x="16930" y="362846"/>
                    </a:cubicBezTo>
                    <a:cubicBezTo>
                      <a:pt x="11354" y="368257"/>
                      <a:pt x="5735" y="373626"/>
                      <a:pt x="4444" y="374778"/>
                    </a:cubicBezTo>
                    <a:cubicBezTo>
                      <a:pt x="-365" y="379065"/>
                      <a:pt x="-1259" y="376159"/>
                      <a:pt x="1704" y="365865"/>
                    </a:cubicBezTo>
                    <a:cubicBezTo>
                      <a:pt x="3779" y="358657"/>
                      <a:pt x="5245" y="355624"/>
                      <a:pt x="7309" y="354272"/>
                    </a:cubicBezTo>
                    <a:cubicBezTo>
                      <a:pt x="8022" y="353804"/>
                      <a:pt x="10015" y="351463"/>
                      <a:pt x="11738" y="349067"/>
                    </a:cubicBezTo>
                    <a:cubicBezTo>
                      <a:pt x="13460" y="346672"/>
                      <a:pt x="15341" y="344085"/>
                      <a:pt x="15917" y="343318"/>
                    </a:cubicBezTo>
                    <a:cubicBezTo>
                      <a:pt x="17709" y="340931"/>
                      <a:pt x="20237" y="336796"/>
                      <a:pt x="21840" y="333627"/>
                    </a:cubicBezTo>
                    <a:cubicBezTo>
                      <a:pt x="22686" y="331955"/>
                      <a:pt x="24383" y="329374"/>
                      <a:pt x="25612" y="327890"/>
                    </a:cubicBezTo>
                    <a:cubicBezTo>
                      <a:pt x="28135" y="324842"/>
                      <a:pt x="33170" y="315133"/>
                      <a:pt x="32549" y="314512"/>
                    </a:cubicBezTo>
                    <a:cubicBezTo>
                      <a:pt x="31959" y="313922"/>
                      <a:pt x="27005" y="318950"/>
                      <a:pt x="23399" y="323798"/>
                    </a:cubicBezTo>
                    <a:cubicBezTo>
                      <a:pt x="21688" y="326099"/>
                      <a:pt x="19237" y="329110"/>
                      <a:pt x="17952" y="330491"/>
                    </a:cubicBezTo>
                    <a:cubicBezTo>
                      <a:pt x="16667" y="331871"/>
                      <a:pt x="13343" y="336138"/>
                      <a:pt x="10566" y="339972"/>
                    </a:cubicBezTo>
                    <a:cubicBezTo>
                      <a:pt x="7789" y="343806"/>
                      <a:pt x="4988" y="347421"/>
                      <a:pt x="4342" y="348006"/>
                    </a:cubicBezTo>
                    <a:cubicBezTo>
                      <a:pt x="3279" y="348967"/>
                      <a:pt x="3167" y="348978"/>
                      <a:pt x="3167" y="348117"/>
                    </a:cubicBezTo>
                    <a:cubicBezTo>
                      <a:pt x="3167" y="346312"/>
                      <a:pt x="7701" y="338940"/>
                      <a:pt x="14865" y="329097"/>
                    </a:cubicBezTo>
                    <a:cubicBezTo>
                      <a:pt x="17098" y="326029"/>
                      <a:pt x="20227" y="320884"/>
                      <a:pt x="21819" y="317663"/>
                    </a:cubicBezTo>
                    <a:cubicBezTo>
                      <a:pt x="25454" y="310308"/>
                      <a:pt x="27238" y="307461"/>
                      <a:pt x="30247" y="304213"/>
                    </a:cubicBezTo>
                    <a:cubicBezTo>
                      <a:pt x="33172" y="301055"/>
                      <a:pt x="35177" y="297193"/>
                      <a:pt x="36026" y="293082"/>
                    </a:cubicBezTo>
                    <a:cubicBezTo>
                      <a:pt x="36380" y="291372"/>
                      <a:pt x="37509" y="288696"/>
                      <a:pt x="38536" y="287137"/>
                    </a:cubicBezTo>
                    <a:cubicBezTo>
                      <a:pt x="43821" y="279112"/>
                      <a:pt x="44404" y="277876"/>
                      <a:pt x="45026" y="273382"/>
                    </a:cubicBezTo>
                    <a:cubicBezTo>
                      <a:pt x="45851" y="267421"/>
                      <a:pt x="49663" y="256543"/>
                      <a:pt x="56284" y="241256"/>
                    </a:cubicBezTo>
                    <a:cubicBezTo>
                      <a:pt x="57679" y="238035"/>
                      <a:pt x="59003" y="234773"/>
                      <a:pt x="59226" y="234006"/>
                    </a:cubicBezTo>
                    <a:cubicBezTo>
                      <a:pt x="59806" y="232012"/>
                      <a:pt x="70482" y="210581"/>
                      <a:pt x="71425" y="209519"/>
                    </a:cubicBezTo>
                    <a:cubicBezTo>
                      <a:pt x="71858" y="209029"/>
                      <a:pt x="72860" y="207080"/>
                      <a:pt x="73652" y="205186"/>
                    </a:cubicBezTo>
                    <a:cubicBezTo>
                      <a:pt x="74443" y="203291"/>
                      <a:pt x="76790" y="199190"/>
                      <a:pt x="78867" y="196071"/>
                    </a:cubicBezTo>
                    <a:cubicBezTo>
                      <a:pt x="80943" y="192953"/>
                      <a:pt x="84272" y="187706"/>
                      <a:pt x="86266" y="184412"/>
                    </a:cubicBezTo>
                    <a:cubicBezTo>
                      <a:pt x="88260" y="181118"/>
                      <a:pt x="91158" y="176561"/>
                      <a:pt x="92707" y="174285"/>
                    </a:cubicBezTo>
                    <a:cubicBezTo>
                      <a:pt x="94255" y="172010"/>
                      <a:pt x="95794" y="169521"/>
                      <a:pt x="96126" y="168754"/>
                    </a:cubicBezTo>
                    <a:cubicBezTo>
                      <a:pt x="96458" y="167987"/>
                      <a:pt x="98049" y="165728"/>
                      <a:pt x="99660" y="163734"/>
                    </a:cubicBezTo>
                    <a:cubicBezTo>
                      <a:pt x="101271" y="161740"/>
                      <a:pt x="103785" y="157599"/>
                      <a:pt x="105245" y="154532"/>
                    </a:cubicBezTo>
                    <a:cubicBezTo>
                      <a:pt x="106705" y="151465"/>
                      <a:pt x="109975" y="144563"/>
                      <a:pt x="112510" y="139194"/>
                    </a:cubicBezTo>
                    <a:cubicBezTo>
                      <a:pt x="115046" y="133826"/>
                      <a:pt x="117665" y="128556"/>
                      <a:pt x="118331" y="127482"/>
                    </a:cubicBezTo>
                    <a:cubicBezTo>
                      <a:pt x="119969" y="124841"/>
                      <a:pt x="122415" y="119633"/>
                      <a:pt x="124152" y="115084"/>
                    </a:cubicBezTo>
                    <a:cubicBezTo>
                      <a:pt x="125091" y="112623"/>
                      <a:pt x="126755" y="109932"/>
                      <a:pt x="128979" y="107276"/>
                    </a:cubicBezTo>
                    <a:cubicBezTo>
                      <a:pt x="130846" y="105046"/>
                      <a:pt x="133535" y="101465"/>
                      <a:pt x="134955" y="99318"/>
                    </a:cubicBezTo>
                    <a:cubicBezTo>
                      <a:pt x="142668" y="87658"/>
                      <a:pt x="147097" y="82562"/>
                      <a:pt x="151956" y="79760"/>
                    </a:cubicBezTo>
                    <a:cubicBezTo>
                      <a:pt x="153403" y="78925"/>
                      <a:pt x="156126" y="76836"/>
                      <a:pt x="158009" y="75116"/>
                    </a:cubicBezTo>
                    <a:cubicBezTo>
                      <a:pt x="164660" y="69040"/>
                      <a:pt x="175463" y="61558"/>
                      <a:pt x="182472" y="58173"/>
                    </a:cubicBezTo>
                    <a:cubicBezTo>
                      <a:pt x="183392" y="57728"/>
                      <a:pt x="184631" y="56819"/>
                      <a:pt x="185225" y="56153"/>
                    </a:cubicBezTo>
                    <a:lnTo>
                      <a:pt x="186305" y="54941"/>
                    </a:lnTo>
                    <a:lnTo>
                      <a:pt x="182855" y="51459"/>
                    </a:lnTo>
                    <a:cubicBezTo>
                      <a:pt x="180957" y="49545"/>
                      <a:pt x="179405" y="47719"/>
                      <a:pt x="179405" y="47403"/>
                    </a:cubicBezTo>
                    <a:cubicBezTo>
                      <a:pt x="179405" y="45280"/>
                      <a:pt x="175327" y="43705"/>
                      <a:pt x="168244" y="43092"/>
                    </a:cubicBezTo>
                    <a:cubicBezTo>
                      <a:pt x="164115" y="42734"/>
                      <a:pt x="160422" y="41909"/>
                      <a:pt x="155980" y="40355"/>
                    </a:cubicBezTo>
                    <a:cubicBezTo>
                      <a:pt x="154293" y="39765"/>
                      <a:pt x="152051" y="39024"/>
                      <a:pt x="150998" y="38710"/>
                    </a:cubicBezTo>
                    <a:cubicBezTo>
                      <a:pt x="149944" y="38396"/>
                      <a:pt x="148511" y="37765"/>
                      <a:pt x="147813" y="37308"/>
                    </a:cubicBezTo>
                    <a:cubicBezTo>
                      <a:pt x="146980" y="36761"/>
                      <a:pt x="145964" y="36604"/>
                      <a:pt x="144849" y="36849"/>
                    </a:cubicBezTo>
                    <a:cubicBezTo>
                      <a:pt x="140640" y="37773"/>
                      <a:pt x="143020" y="31424"/>
                      <a:pt x="148392" y="27397"/>
                    </a:cubicBezTo>
                    <a:cubicBezTo>
                      <a:pt x="153127" y="23846"/>
                      <a:pt x="157082" y="22045"/>
                      <a:pt x="167898" y="18515"/>
                    </a:cubicBezTo>
                    <a:cubicBezTo>
                      <a:pt x="175677" y="15975"/>
                      <a:pt x="177882" y="15004"/>
                      <a:pt x="180978" y="12753"/>
                    </a:cubicBezTo>
                    <a:cubicBezTo>
                      <a:pt x="186921" y="8432"/>
                      <a:pt x="193870" y="4386"/>
                      <a:pt x="198088" y="2789"/>
                    </a:cubicBezTo>
                    <a:cubicBezTo>
                      <a:pt x="204303" y="438"/>
                      <a:pt x="207997" y="-126"/>
                      <a:pt x="216214" y="22"/>
                    </a:cubicBezTo>
                    <a:cubicBezTo>
                      <a:pt x="226785" y="213"/>
                      <a:pt x="233410" y="1729"/>
                      <a:pt x="242426" y="6018"/>
                    </a:cubicBezTo>
                    <a:cubicBezTo>
                      <a:pt x="246261" y="7842"/>
                      <a:pt x="250739" y="9844"/>
                      <a:pt x="252379" y="10466"/>
                    </a:cubicBezTo>
                    <a:cubicBezTo>
                      <a:pt x="255954" y="11823"/>
                      <a:pt x="262011" y="17303"/>
                      <a:pt x="265104" y="21979"/>
                    </a:cubicBezTo>
                    <a:cubicBezTo>
                      <a:pt x="266255" y="23719"/>
                      <a:pt x="268211" y="26431"/>
                      <a:pt x="269451" y="28005"/>
                    </a:cubicBezTo>
                    <a:cubicBezTo>
                      <a:pt x="274778" y="34769"/>
                      <a:pt x="277843" y="40850"/>
                      <a:pt x="278660" y="46272"/>
                    </a:cubicBezTo>
                    <a:cubicBezTo>
                      <a:pt x="279580" y="52376"/>
                      <a:pt x="280855" y="57508"/>
                      <a:pt x="282149" y="60315"/>
                    </a:cubicBezTo>
                    <a:cubicBezTo>
                      <a:pt x="283352" y="62923"/>
                      <a:pt x="283420" y="63749"/>
                      <a:pt x="283447" y="76173"/>
                    </a:cubicBezTo>
                    <a:cubicBezTo>
                      <a:pt x="283467" y="85438"/>
                      <a:pt x="283739" y="90914"/>
                      <a:pt x="284376" y="94856"/>
                    </a:cubicBezTo>
                    <a:cubicBezTo>
                      <a:pt x="284871" y="97924"/>
                      <a:pt x="285549" y="102584"/>
                      <a:pt x="285882" y="105213"/>
                    </a:cubicBezTo>
                    <a:cubicBezTo>
                      <a:pt x="286216" y="107842"/>
                      <a:pt x="287223" y="112163"/>
                      <a:pt x="288119" y="114816"/>
                    </a:cubicBezTo>
                    <a:cubicBezTo>
                      <a:pt x="290808" y="122770"/>
                      <a:pt x="290987" y="136658"/>
                      <a:pt x="288558" y="148854"/>
                    </a:cubicBezTo>
                    <a:cubicBezTo>
                      <a:pt x="287848" y="152417"/>
                      <a:pt x="284291" y="159204"/>
                      <a:pt x="274856" y="174988"/>
                    </a:cubicBezTo>
                    <a:cubicBezTo>
                      <a:pt x="271681" y="180301"/>
                      <a:pt x="268414" y="185778"/>
                      <a:pt x="267597" y="187158"/>
                    </a:cubicBezTo>
                    <a:cubicBezTo>
                      <a:pt x="266779" y="188539"/>
                      <a:pt x="265632" y="190797"/>
                      <a:pt x="265046" y="192178"/>
                    </a:cubicBezTo>
                    <a:cubicBezTo>
                      <a:pt x="263533" y="195748"/>
                      <a:pt x="257712" y="204716"/>
                      <a:pt x="245072" y="222952"/>
                    </a:cubicBezTo>
                    <a:cubicBezTo>
                      <a:pt x="241526" y="228067"/>
                      <a:pt x="237450" y="234341"/>
                      <a:pt x="236015" y="236894"/>
                    </a:cubicBezTo>
                    <a:cubicBezTo>
                      <a:pt x="234580" y="239447"/>
                      <a:pt x="232802" y="242564"/>
                      <a:pt x="232064" y="243822"/>
                    </a:cubicBezTo>
                    <a:cubicBezTo>
                      <a:pt x="231327" y="245079"/>
                      <a:pt x="228525" y="248229"/>
                      <a:pt x="225839" y="250821"/>
                    </a:cubicBezTo>
                    <a:cubicBezTo>
                      <a:pt x="223153" y="253413"/>
                      <a:pt x="218881" y="257947"/>
                      <a:pt x="216347" y="260895"/>
                    </a:cubicBezTo>
                    <a:cubicBezTo>
                      <a:pt x="213813" y="263844"/>
                      <a:pt x="207225" y="270640"/>
                      <a:pt x="201707" y="275998"/>
                    </a:cubicBezTo>
                    <a:cubicBezTo>
                      <a:pt x="196189" y="281355"/>
                      <a:pt x="191675" y="286033"/>
                      <a:pt x="191675" y="286392"/>
                    </a:cubicBezTo>
                    <a:cubicBezTo>
                      <a:pt x="191675" y="286752"/>
                      <a:pt x="192543" y="287409"/>
                      <a:pt x="193606" y="287853"/>
                    </a:cubicBezTo>
                    <a:cubicBezTo>
                      <a:pt x="196145" y="288913"/>
                      <a:pt x="203940" y="296933"/>
                      <a:pt x="203942" y="298486"/>
                    </a:cubicBezTo>
                    <a:cubicBezTo>
                      <a:pt x="203945" y="300099"/>
                      <a:pt x="201875" y="302605"/>
                      <a:pt x="200540" y="302605"/>
                    </a:cubicBezTo>
                    <a:cubicBezTo>
                      <a:pt x="198909" y="302605"/>
                      <a:pt x="198614" y="304154"/>
                      <a:pt x="199969" y="305597"/>
                    </a:cubicBezTo>
                    <a:cubicBezTo>
                      <a:pt x="201156" y="306861"/>
                      <a:pt x="201453" y="308432"/>
                      <a:pt x="200817" y="310088"/>
                    </a:cubicBezTo>
                    <a:cubicBezTo>
                      <a:pt x="200230" y="311619"/>
                      <a:pt x="198535" y="311053"/>
                      <a:pt x="196323" y="308586"/>
                    </a:cubicBezTo>
                    <a:cubicBezTo>
                      <a:pt x="195147" y="307274"/>
                      <a:pt x="192649" y="304882"/>
                      <a:pt x="190772" y="303268"/>
                    </a:cubicBezTo>
                    <a:cubicBezTo>
                      <a:pt x="187384" y="300355"/>
                      <a:pt x="187344" y="300339"/>
                      <a:pt x="184916" y="300877"/>
                    </a:cubicBezTo>
                    <a:cubicBezTo>
                      <a:pt x="182515" y="301408"/>
                      <a:pt x="180383" y="303286"/>
                      <a:pt x="177122" y="307739"/>
                    </a:cubicBezTo>
                    <a:lnTo>
                      <a:pt x="176017" y="309249"/>
                    </a:lnTo>
                    <a:lnTo>
                      <a:pt x="177873" y="311365"/>
                    </a:lnTo>
                    <a:cubicBezTo>
                      <a:pt x="178895" y="312528"/>
                      <a:pt x="180043" y="314205"/>
                      <a:pt x="180426" y="315090"/>
                    </a:cubicBezTo>
                    <a:cubicBezTo>
                      <a:pt x="180810" y="315975"/>
                      <a:pt x="182606" y="318360"/>
                      <a:pt x="184420" y="320389"/>
                    </a:cubicBezTo>
                    <a:cubicBezTo>
                      <a:pt x="186233" y="322417"/>
                      <a:pt x="189761" y="326409"/>
                      <a:pt x="192260" y="329259"/>
                    </a:cubicBezTo>
                    <a:cubicBezTo>
                      <a:pt x="197507" y="335242"/>
                      <a:pt x="198285" y="335818"/>
                      <a:pt x="201792" y="336312"/>
                    </a:cubicBezTo>
                    <a:cubicBezTo>
                      <a:pt x="204303" y="336665"/>
                      <a:pt x="204475" y="336592"/>
                      <a:pt x="207595" y="333862"/>
                    </a:cubicBezTo>
                    <a:cubicBezTo>
                      <a:pt x="210594" y="331237"/>
                      <a:pt x="211010" y="331049"/>
                      <a:pt x="213779" y="331049"/>
                    </a:cubicBezTo>
                    <a:cubicBezTo>
                      <a:pt x="215466" y="331049"/>
                      <a:pt x="218541" y="330446"/>
                      <a:pt x="220902" y="329654"/>
                    </a:cubicBezTo>
                    <a:cubicBezTo>
                      <a:pt x="226235" y="327864"/>
                      <a:pt x="227813" y="327888"/>
                      <a:pt x="230037" y="329793"/>
                    </a:cubicBezTo>
                    <a:cubicBezTo>
                      <a:pt x="231564" y="331102"/>
                      <a:pt x="231879" y="331818"/>
                      <a:pt x="232183" y="334674"/>
                    </a:cubicBezTo>
                    <a:cubicBezTo>
                      <a:pt x="232594" y="338529"/>
                      <a:pt x="233115" y="339414"/>
                      <a:pt x="234977" y="339414"/>
                    </a:cubicBezTo>
                    <a:cubicBezTo>
                      <a:pt x="236693" y="339414"/>
                      <a:pt x="240337" y="341823"/>
                      <a:pt x="242030" y="344076"/>
                    </a:cubicBezTo>
                    <a:cubicBezTo>
                      <a:pt x="243531" y="346075"/>
                      <a:pt x="244952" y="350669"/>
                      <a:pt x="244463" y="351944"/>
                    </a:cubicBezTo>
                    <a:cubicBezTo>
                      <a:pt x="244002" y="353144"/>
                      <a:pt x="242231" y="353009"/>
                      <a:pt x="241030" y="351682"/>
                    </a:cubicBezTo>
                    <a:cubicBezTo>
                      <a:pt x="239766" y="350285"/>
                      <a:pt x="231620" y="345549"/>
                      <a:pt x="230482" y="345549"/>
                    </a:cubicBezTo>
                    <a:cubicBezTo>
                      <a:pt x="229519" y="345549"/>
                      <a:pt x="224424" y="347428"/>
                      <a:pt x="222349" y="348548"/>
                    </a:cubicBezTo>
                    <a:cubicBezTo>
                      <a:pt x="221582" y="348962"/>
                      <a:pt x="219720" y="349462"/>
                      <a:pt x="218211" y="349658"/>
                    </a:cubicBezTo>
                    <a:cubicBezTo>
                      <a:pt x="213332" y="350293"/>
                      <a:pt x="208964" y="353802"/>
                      <a:pt x="208964" y="357085"/>
                    </a:cubicBezTo>
                    <a:cubicBezTo>
                      <a:pt x="208964" y="357632"/>
                      <a:pt x="208279" y="359388"/>
                      <a:pt x="207442" y="360986"/>
                    </a:cubicBezTo>
                    <a:lnTo>
                      <a:pt x="205920" y="363893"/>
                    </a:lnTo>
                    <a:lnTo>
                      <a:pt x="207163" y="365574"/>
                    </a:lnTo>
                    <a:cubicBezTo>
                      <a:pt x="207846" y="366498"/>
                      <a:pt x="208410" y="367829"/>
                      <a:pt x="208414" y="368532"/>
                    </a:cubicBezTo>
                    <a:cubicBezTo>
                      <a:pt x="208426" y="370300"/>
                      <a:pt x="208904" y="370876"/>
                      <a:pt x="211473" y="372226"/>
                    </a:cubicBezTo>
                    <a:cubicBezTo>
                      <a:pt x="214716" y="373928"/>
                      <a:pt x="216432" y="375420"/>
                      <a:pt x="215982" y="376147"/>
                    </a:cubicBezTo>
                    <a:cubicBezTo>
                      <a:pt x="215744" y="376532"/>
                      <a:pt x="213901" y="376781"/>
                      <a:pt x="211291" y="376781"/>
                    </a:cubicBezTo>
                    <a:cubicBezTo>
                      <a:pt x="207624" y="376781"/>
                      <a:pt x="206690" y="376576"/>
                      <a:pt x="204940" y="375387"/>
                    </a:cubicBezTo>
                    <a:cubicBezTo>
                      <a:pt x="203811" y="374620"/>
                      <a:pt x="202498" y="373992"/>
                      <a:pt x="202023" y="373992"/>
                    </a:cubicBezTo>
                    <a:cubicBezTo>
                      <a:pt x="200572" y="373992"/>
                      <a:pt x="195594" y="370065"/>
                      <a:pt x="195236" y="368638"/>
                    </a:cubicBezTo>
                    <a:cubicBezTo>
                      <a:pt x="195050" y="367900"/>
                      <a:pt x="195051" y="365352"/>
                      <a:pt x="195238" y="362976"/>
                    </a:cubicBezTo>
                    <a:cubicBezTo>
                      <a:pt x="195425" y="360600"/>
                      <a:pt x="195724" y="356396"/>
                      <a:pt x="195904" y="353636"/>
                    </a:cubicBezTo>
                    <a:lnTo>
                      <a:pt x="196230" y="348616"/>
                    </a:lnTo>
                    <a:lnTo>
                      <a:pt x="193813" y="345639"/>
                    </a:lnTo>
                    <a:cubicBezTo>
                      <a:pt x="192483" y="344002"/>
                      <a:pt x="190130" y="341241"/>
                      <a:pt x="188584" y="339504"/>
                    </a:cubicBezTo>
                    <a:cubicBezTo>
                      <a:pt x="184952" y="335426"/>
                      <a:pt x="182746" y="332457"/>
                      <a:pt x="181357" y="329777"/>
                    </a:cubicBezTo>
                    <a:cubicBezTo>
                      <a:pt x="180109" y="327369"/>
                      <a:pt x="177777" y="325679"/>
                      <a:pt x="176420" y="326199"/>
                    </a:cubicBezTo>
                    <a:cubicBezTo>
                      <a:pt x="175927" y="326388"/>
                      <a:pt x="174939" y="327745"/>
                      <a:pt x="174224" y="329214"/>
                    </a:cubicBezTo>
                    <a:cubicBezTo>
                      <a:pt x="173509" y="330683"/>
                      <a:pt x="172576" y="332431"/>
                      <a:pt x="172152" y="333099"/>
                    </a:cubicBezTo>
                    <a:cubicBezTo>
                      <a:pt x="171545" y="334053"/>
                      <a:pt x="171518" y="334614"/>
                      <a:pt x="172025" y="335728"/>
                    </a:cubicBezTo>
                    <a:cubicBezTo>
                      <a:pt x="172664" y="337129"/>
                      <a:pt x="176604" y="339474"/>
                      <a:pt x="179483" y="340166"/>
                    </a:cubicBezTo>
                    <a:cubicBezTo>
                      <a:pt x="181010" y="340533"/>
                      <a:pt x="181902" y="341878"/>
                      <a:pt x="181283" y="342880"/>
                    </a:cubicBezTo>
                    <a:cubicBezTo>
                      <a:pt x="181066" y="343231"/>
                      <a:pt x="179443" y="343351"/>
                      <a:pt x="177140" y="343186"/>
                    </a:cubicBezTo>
                    <a:cubicBezTo>
                      <a:pt x="172441" y="342850"/>
                      <a:pt x="169327" y="341152"/>
                      <a:pt x="165883" y="337048"/>
                    </a:cubicBezTo>
                    <a:cubicBezTo>
                      <a:pt x="161913" y="332316"/>
                      <a:pt x="160834" y="329405"/>
                      <a:pt x="161195" y="324386"/>
                    </a:cubicBezTo>
                    <a:cubicBezTo>
                      <a:pt x="161619" y="318476"/>
                      <a:pt x="162339" y="314556"/>
                      <a:pt x="163188" y="313533"/>
                    </a:cubicBezTo>
                    <a:cubicBezTo>
                      <a:pt x="164399" y="312074"/>
                      <a:pt x="163413" y="310085"/>
                      <a:pt x="159741" y="306582"/>
                    </a:cubicBezTo>
                    <a:cubicBezTo>
                      <a:pt x="151539" y="298757"/>
                      <a:pt x="147258" y="294901"/>
                      <a:pt x="146118" y="294312"/>
                    </a:cubicBezTo>
                    <a:cubicBezTo>
                      <a:pt x="143883" y="293156"/>
                      <a:pt x="140709" y="293553"/>
                      <a:pt x="138313" y="295290"/>
                    </a:cubicBezTo>
                    <a:cubicBezTo>
                      <a:pt x="135558" y="297285"/>
                      <a:pt x="134923" y="298893"/>
                      <a:pt x="134646" y="304574"/>
                    </a:cubicBezTo>
                    <a:cubicBezTo>
                      <a:pt x="134441" y="308812"/>
                      <a:pt x="134285" y="309277"/>
                      <a:pt x="131751" y="313218"/>
                    </a:cubicBezTo>
                    <a:cubicBezTo>
                      <a:pt x="130278" y="315510"/>
                      <a:pt x="128694" y="317991"/>
                      <a:pt x="128230" y="318734"/>
                    </a:cubicBezTo>
                    <a:cubicBezTo>
                      <a:pt x="127767" y="319476"/>
                      <a:pt x="125916" y="321665"/>
                      <a:pt x="124116" y="323600"/>
                    </a:cubicBezTo>
                    <a:cubicBezTo>
                      <a:pt x="122317" y="325534"/>
                      <a:pt x="120845" y="327533"/>
                      <a:pt x="120845" y="328042"/>
                    </a:cubicBezTo>
                    <a:cubicBezTo>
                      <a:pt x="120845" y="328550"/>
                      <a:pt x="119115" y="330788"/>
                      <a:pt x="117000" y="333015"/>
                    </a:cubicBezTo>
                    <a:cubicBezTo>
                      <a:pt x="114885" y="335241"/>
                      <a:pt x="112454" y="338282"/>
                      <a:pt x="111597" y="339772"/>
                    </a:cubicBezTo>
                    <a:cubicBezTo>
                      <a:pt x="109190" y="343958"/>
                      <a:pt x="101581" y="352103"/>
                      <a:pt x="96028" y="356437"/>
                    </a:cubicBezTo>
                    <a:cubicBezTo>
                      <a:pt x="90532" y="360727"/>
                      <a:pt x="88914" y="363145"/>
                      <a:pt x="88203" y="368136"/>
                    </a:cubicBezTo>
                    <a:cubicBezTo>
                      <a:pt x="87984" y="369670"/>
                      <a:pt x="87378" y="371552"/>
                      <a:pt x="86856" y="372319"/>
                    </a:cubicBezTo>
                    <a:cubicBezTo>
                      <a:pt x="85823" y="373838"/>
                      <a:pt x="82147" y="383746"/>
                      <a:pt x="80959" y="388214"/>
                    </a:cubicBezTo>
                    <a:cubicBezTo>
                      <a:pt x="80550" y="389748"/>
                      <a:pt x="79547" y="392760"/>
                      <a:pt x="78728" y="394907"/>
                    </a:cubicBezTo>
                    <a:cubicBezTo>
                      <a:pt x="77909" y="397054"/>
                      <a:pt x="76647" y="400693"/>
                      <a:pt x="75924" y="402993"/>
                    </a:cubicBezTo>
                    <a:cubicBezTo>
                      <a:pt x="73584" y="410428"/>
                      <a:pt x="71149" y="417653"/>
                      <a:pt x="69205" y="422926"/>
                    </a:cubicBezTo>
                    <a:cubicBezTo>
                      <a:pt x="68159" y="425760"/>
                      <a:pt x="67304" y="428451"/>
                      <a:pt x="67304" y="428905"/>
                    </a:cubicBezTo>
                    <a:cubicBezTo>
                      <a:pt x="67304" y="429360"/>
                      <a:pt x="66672" y="431162"/>
                      <a:pt x="65899" y="432909"/>
                    </a:cubicBezTo>
                    <a:cubicBezTo>
                      <a:pt x="65127" y="434656"/>
                      <a:pt x="63762" y="439012"/>
                      <a:pt x="62866" y="442590"/>
                    </a:cubicBezTo>
                    <a:cubicBezTo>
                      <a:pt x="61302" y="448835"/>
                      <a:pt x="59791" y="453401"/>
                      <a:pt x="58899" y="454582"/>
                    </a:cubicBezTo>
                    <a:cubicBezTo>
                      <a:pt x="58152" y="455571"/>
                      <a:pt x="55573" y="466188"/>
                      <a:pt x="55240" y="469641"/>
                    </a:cubicBezTo>
                    <a:cubicBezTo>
                      <a:pt x="54788" y="474334"/>
                      <a:pt x="53521" y="479122"/>
                      <a:pt x="51869" y="482382"/>
                    </a:cubicBezTo>
                    <a:cubicBezTo>
                      <a:pt x="51094" y="483912"/>
                      <a:pt x="49232" y="488699"/>
                      <a:pt x="47731" y="493019"/>
                    </a:cubicBezTo>
                    <a:cubicBezTo>
                      <a:pt x="46230" y="497338"/>
                      <a:pt x="44252" y="502378"/>
                      <a:pt x="43334" y="504219"/>
                    </a:cubicBezTo>
                    <a:cubicBezTo>
                      <a:pt x="42416" y="506059"/>
                      <a:pt x="41172" y="508760"/>
                      <a:pt x="40570" y="510221"/>
                    </a:cubicBezTo>
                    <a:cubicBezTo>
                      <a:pt x="39410" y="513036"/>
                      <a:pt x="37984" y="514099"/>
                      <a:pt x="37103" y="512805"/>
                    </a:cubicBezTo>
                    <a:cubicBezTo>
                      <a:pt x="36667" y="512165"/>
                      <a:pt x="36454" y="512222"/>
                      <a:pt x="35904" y="513121"/>
                    </a:cubicBezTo>
                    <a:cubicBezTo>
                      <a:pt x="34900" y="514764"/>
                      <a:pt x="32331" y="517325"/>
                      <a:pt x="31687" y="517325"/>
                    </a:cubicBezTo>
                    <a:cubicBezTo>
                      <a:pt x="31374" y="517325"/>
                      <a:pt x="30965" y="517076"/>
                      <a:pt x="30777" y="516772"/>
                    </a:cubicBezTo>
                    <a:close/>
                  </a:path>
                </a:pathLst>
              </a:custGeom>
              <a:solidFill>
                <a:srgbClr val="020202"/>
              </a:solidFill>
              <a:ln w="6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809ABA0C-A25C-471F-8ADA-F5DFE5FDCB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2764" y="3044242"/>
            <a:ext cx="432491" cy="792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3F504E9C-2202-4A96-A0CB-FF7863D063F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8444" t="26610" r="7623" b="24372"/>
          <a:stretch/>
        </p:blipFill>
        <p:spPr>
          <a:xfrm>
            <a:off x="4073528" y="2310065"/>
            <a:ext cx="1220270" cy="504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0A4CA832-9EC6-463B-8A64-08124B0E20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05970" y="441161"/>
            <a:ext cx="1119872" cy="792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A6A0779-5BDC-4230-A8F9-28EE3FC93A66}"/>
              </a:ext>
            </a:extLst>
          </p:cNvPr>
          <p:cNvSpPr txBox="1"/>
          <p:nvPr/>
        </p:nvSpPr>
        <p:spPr>
          <a:xfrm>
            <a:off x="6529691" y="83944"/>
            <a:ext cx="5926798" cy="611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4000" b="1" dirty="0">
                <a:solidFill>
                  <a:srgbClr val="E06E53"/>
                </a:solidFill>
                <a:latin typeface="Lato" panose="020F0502020204030203" pitchFamily="34" charset="0"/>
              </a:rPr>
              <a:t>	In 2021,</a:t>
            </a:r>
          </a:p>
          <a:p>
            <a:pPr>
              <a:lnSpc>
                <a:spcPct val="150000"/>
              </a:lnSpc>
            </a:pPr>
            <a:r>
              <a:rPr lang="en-AU" sz="4000" b="1" dirty="0">
                <a:solidFill>
                  <a:srgbClr val="E06E53"/>
                </a:solidFill>
                <a:latin typeface="Lato" panose="020F0502020204030203" pitchFamily="34" charset="0"/>
              </a:rPr>
              <a:t>the Swamp Wallaby </a:t>
            </a:r>
          </a:p>
          <a:p>
            <a:pPr>
              <a:lnSpc>
                <a:spcPct val="150000"/>
              </a:lnSpc>
            </a:pPr>
            <a:r>
              <a:rPr lang="en-AU" sz="4000" b="1" dirty="0">
                <a:solidFill>
                  <a:srgbClr val="E06E53"/>
                </a:solidFill>
                <a:latin typeface="Lato" panose="020F0502020204030203" pitchFamily="34" charset="0"/>
              </a:rPr>
              <a:t>(</a:t>
            </a:r>
            <a:r>
              <a:rPr lang="en-AU" sz="4000" i="1" dirty="0" err="1">
                <a:solidFill>
                  <a:srgbClr val="E06E53"/>
                </a:solidFill>
                <a:latin typeface="Lato" panose="020F0502020204030203" pitchFamily="34" charset="0"/>
              </a:rPr>
              <a:t>Wallabia</a:t>
            </a:r>
            <a:r>
              <a:rPr lang="en-AU" sz="4000" i="1" dirty="0">
                <a:solidFill>
                  <a:srgbClr val="E06E53"/>
                </a:solidFill>
                <a:latin typeface="Lato" panose="020F0502020204030203" pitchFamily="34" charset="0"/>
              </a:rPr>
              <a:t> </a:t>
            </a:r>
            <a:r>
              <a:rPr lang="en-AU" sz="4000" i="1" dirty="0" err="1">
                <a:solidFill>
                  <a:srgbClr val="E06E53"/>
                </a:solidFill>
                <a:latin typeface="Lato" panose="020F0502020204030203" pitchFamily="34" charset="0"/>
              </a:rPr>
              <a:t>bicolor</a:t>
            </a:r>
            <a:r>
              <a:rPr lang="en-AU" sz="4000" b="1" dirty="0">
                <a:solidFill>
                  <a:srgbClr val="E06E53"/>
                </a:solidFill>
                <a:latin typeface="Lato" panose="020F0502020204030203" pitchFamily="34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AU" sz="4000" b="1" dirty="0">
                <a:solidFill>
                  <a:srgbClr val="E06E53"/>
                </a:solidFill>
                <a:latin typeface="Lato" panose="020F0502020204030203" pitchFamily="34" charset="0"/>
              </a:rPr>
              <a:t>had the most records </a:t>
            </a:r>
          </a:p>
          <a:p>
            <a:pPr>
              <a:lnSpc>
                <a:spcPct val="150000"/>
              </a:lnSpc>
            </a:pPr>
            <a:r>
              <a:rPr lang="en-AU" sz="4000" b="1" dirty="0">
                <a:solidFill>
                  <a:srgbClr val="E06E53"/>
                </a:solidFill>
                <a:latin typeface="Lato" panose="020F0502020204030203" pitchFamily="34" charset="0"/>
              </a:rPr>
              <a:t>added to the </a:t>
            </a:r>
          </a:p>
          <a:p>
            <a:pPr>
              <a:lnSpc>
                <a:spcPct val="150000"/>
              </a:lnSpc>
            </a:pPr>
            <a:r>
              <a:rPr lang="en-AU" sz="4000" b="1" dirty="0">
                <a:solidFill>
                  <a:srgbClr val="E06E53"/>
                </a:solidFill>
                <a:latin typeface="Lato" panose="020F0502020204030203" pitchFamily="34" charset="0"/>
              </a:rPr>
              <a:t>Atlas of Living Australia </a:t>
            </a:r>
          </a:p>
          <a:p>
            <a:pPr>
              <a:lnSpc>
                <a:spcPct val="150000"/>
              </a:lnSpc>
            </a:pPr>
            <a:r>
              <a:rPr lang="en-AU" sz="2000" b="1" dirty="0">
                <a:solidFill>
                  <a:srgbClr val="E06E53"/>
                </a:solidFill>
                <a:latin typeface="Lato" panose="020F0502020204030203" pitchFamily="34" charset="0"/>
              </a:rPr>
              <a:t>(6,157 records as of 2 December, 2021)</a:t>
            </a:r>
          </a:p>
        </p:txBody>
      </p:sp>
      <p:pic>
        <p:nvPicPr>
          <p:cNvPr id="32" name="Picture 31" descr="Text&#10;&#10;Description automatically generated">
            <a:extLst>
              <a:ext uri="{FF2B5EF4-FFF2-40B4-BE49-F238E27FC236}">
                <a16:creationId xmlns:a16="http://schemas.microsoft.com/office/drawing/2014/main" id="{71E40C44-C995-4F11-BEE4-85618ADD53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" y="6139596"/>
            <a:ext cx="1802881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7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Kellie, Dax (NCMI, Black Mountain)</dc:creator>
  <cp:lastModifiedBy>Kellie, Dax (NCMI, Black Mountain)</cp:lastModifiedBy>
  <cp:revision>4</cp:revision>
  <dcterms:created xsi:type="dcterms:W3CDTF">2021-12-02T06:12:59Z</dcterms:created>
  <dcterms:modified xsi:type="dcterms:W3CDTF">2021-12-02T07:02:33Z</dcterms:modified>
</cp:coreProperties>
</file>