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6DA92-121F-88E1-051A-33813B8E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2BA98-2370-BDB6-F2DF-2A818688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67EE7-3E0A-0D7E-63F7-3B891E80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3299F-85C0-0967-E23D-4434FDBC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8ECD8-7E7B-FD18-E42A-0C84511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9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A986C-DBCB-81C0-48E4-5E43FE0A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36D6A8-10DC-E9F5-92A7-31DF3B7CA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A3BBC-1550-B82F-1EDF-7A2E9A19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BDDE2-8AF5-06F4-A307-85363E1D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DAD61-43DD-EF61-B21A-953E127B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59EE97-140A-E255-C889-326E4D9D1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B85554-32DD-EF13-BF71-2DBD7D34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1EF37-2276-5CE3-BBEF-216F1A45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4D10E-2124-5E40-45D3-D63D6987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1B7A6-CDBD-BB17-7BF8-658C5DE3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52CC-3DCA-5806-0725-4B5216EC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7735E-658B-2014-1B70-A9BBD923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04932-7B4B-D64E-28C8-2ED4A651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1BACC-90EA-1D51-33EF-0682CB75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FCF93-8E28-F427-B546-F0F3667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25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D85E-8244-4A97-AE75-EDED3666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DD4D1-CC8D-764B-6186-3436F4B0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FD326-7FEF-0C26-6DB4-9806935E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CA4BD-B2E9-2188-50FE-9DCC22C9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EC842-EFB7-D44A-162E-2C0F9EB8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7395-0E9E-DC05-3D36-14C48DA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098B4-0C61-2170-AFA8-430754B3E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25E820-0323-9537-E0B4-9C2251E15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F14A8E-9EA6-D639-3A67-11C2BFEC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B45E8-6121-8035-193E-A1CECB05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E92184-576A-1911-F586-BF8D8BF4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3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D6D98-EA67-9E28-E7CD-B93BCEF2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567FF-FCBD-17E1-5A66-695B9F79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91A91-7AA8-96A7-E3C1-F8D007C4D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ABB33B-B466-4FED-95E9-F846A9967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F3C973-C824-0271-652B-E38DE8C71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A58DFD-95CB-C62B-120F-4D8B0C69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E8059E-40AA-B422-3262-C68F87C9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A82B55-5628-F3EF-E81A-8084A63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06F3-0202-75C7-5C47-C3BB4ECD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03EABF-E057-E08D-55CA-5F0F15F9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562E7A-5642-EE1B-66FF-62D2AFE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B1DC0F-8C51-5B3C-CDDC-50800C1E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FFD38A-CD03-8463-1EFC-710D076C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FC31F7-84A1-ABF7-1E0F-AF1CFDFA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31268B-DD5C-2E30-FA7C-C33303FF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4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881CD-CC08-10B8-15EB-93B1339D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4169B-156F-4AF4-0DB9-B5828E1B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41D33D-E589-DC29-FE58-AA65ACA7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A70A2-964E-B5E6-91B3-3B395484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1FD75-91D4-AD4A-6F5B-60A668C5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76FCDC-2178-357A-8D04-2D1A2E5A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84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87CBD-5B1F-35C4-A302-594A90B7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798B23-075E-C13C-1655-5775CBBF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A23B1D-E264-B4DF-DFBD-A5E79122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9E49F5-8EFF-CC7E-E115-E2509F72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593C99-108C-A40A-CCED-E29EA839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66F5C-AE76-F3C7-F6E9-6D54ECC6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43E8A-0B92-ED56-8828-CDFB36DA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976EC7-523D-0425-7737-D3FCE491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F870B-7E7C-F8EF-1B89-429BAD35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157B-A588-4B89-9A69-0BB172614510}" type="datetimeFigureOut">
              <a:rPr lang="pt-BR" smtClean="0"/>
              <a:t>15/11/2024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3AD9-0B41-B95B-0830-B60F057F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609D21-A4D5-8FFF-D37F-B6B1DF31F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D3AB-EFDD-4A46-AC8C-4793F1907A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20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D30E0-4C35-773D-F1B1-EB09220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Contrato entre </a:t>
            </a:r>
            <a:r>
              <a:rPr lang="pt-BR" sz="4400" dirty="0" err="1"/>
              <a:t>PrimeServer</a:t>
            </a:r>
            <a:r>
              <a:rPr lang="pt-BR" sz="4400" dirty="0"/>
              <a:t> e Cliente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4F0B7-45D0-FF60-218F-2B9E9AC7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 err="1"/>
              <a:t>Metodos</a:t>
            </a:r>
            <a:endParaRPr lang="pt-BR" dirty="0"/>
          </a:p>
          <a:p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isPrime</a:t>
            </a:r>
            <a:r>
              <a:rPr lang="pt-BR" dirty="0"/>
              <a:t> (</a:t>
            </a:r>
            <a:r>
              <a:rPr lang="pt-BR" dirty="0" err="1"/>
              <a:t>Number</a:t>
            </a:r>
            <a:r>
              <a:rPr lang="pt-BR" dirty="0"/>
              <a:t>) : </a:t>
            </a:r>
            <a:r>
              <a:rPr lang="pt-BR" dirty="0" err="1"/>
              <a:t>bool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37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D71B7-BD45-69EE-11F8-E5692CB3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Contrato entre </a:t>
            </a:r>
            <a:r>
              <a:rPr lang="pt-BR" sz="4400" dirty="0" err="1"/>
              <a:t>RingManager</a:t>
            </a:r>
            <a:r>
              <a:rPr lang="pt-BR" sz="4400" dirty="0"/>
              <a:t> e Cliente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F64CE-B64C-2FBC-4125-7C2AFED9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 err="1"/>
              <a:t>Metodos</a:t>
            </a:r>
            <a:endParaRPr lang="pt-BR" dirty="0"/>
          </a:p>
          <a:p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getPrimeServer</a:t>
            </a:r>
            <a:r>
              <a:rPr lang="pt-BR" dirty="0"/>
              <a:t> () : </a:t>
            </a:r>
            <a:r>
              <a:rPr lang="pt-BR" dirty="0" err="1"/>
              <a:t>PrimeServerAddress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 algn="l">
              <a:buNone/>
            </a:pP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PrimeServerAddress</a:t>
            </a:r>
            <a:endParaRPr lang="pt-BR" dirty="0"/>
          </a:p>
          <a:p>
            <a:pPr marL="0" indent="0" algn="l">
              <a:buNone/>
            </a:pPr>
            <a:r>
              <a:rPr lang="pt-BR" dirty="0"/>
              <a:t>	IP: </a:t>
            </a:r>
            <a:r>
              <a:rPr lang="pt-BR" dirty="0" err="1"/>
              <a:t>text</a:t>
            </a:r>
            <a:r>
              <a:rPr lang="pt-BR" dirty="0"/>
              <a:t> </a:t>
            </a:r>
          </a:p>
          <a:p>
            <a:pPr marL="0" indent="0" algn="l">
              <a:buNone/>
            </a:pPr>
            <a:r>
              <a:rPr lang="pt-BR" dirty="0"/>
              <a:t>	</a:t>
            </a:r>
            <a:r>
              <a:rPr lang="pt-BR" dirty="0" err="1"/>
              <a:t>Port</a:t>
            </a:r>
            <a:r>
              <a:rPr lang="pt-BR" dirty="0"/>
              <a:t>: </a:t>
            </a:r>
            <a:r>
              <a:rPr lang="pt-BR" dirty="0" err="1"/>
              <a:t>number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365B7-A9E5-E061-C9A2-A8E33A6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Contrato entre </a:t>
            </a:r>
            <a:r>
              <a:rPr lang="pt-BR" sz="4400" dirty="0" err="1"/>
              <a:t>PrimeServer</a:t>
            </a:r>
            <a:r>
              <a:rPr lang="pt-BR" sz="4400" dirty="0"/>
              <a:t> e </a:t>
            </a:r>
            <a:r>
              <a:rPr lang="pt-BR" sz="4400" dirty="0" err="1"/>
              <a:t>NextPrimeServer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AAFBE-0868-A5DC-2F96-996EF213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 err="1"/>
              <a:t>Metodos</a:t>
            </a:r>
            <a:endParaRPr lang="pt-BR" dirty="0"/>
          </a:p>
          <a:p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ringMessage</a:t>
            </a:r>
            <a:r>
              <a:rPr lang="pt-BR" dirty="0"/>
              <a:t> (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RingRequest</a:t>
            </a:r>
            <a:r>
              <a:rPr lang="pt-BR" dirty="0"/>
              <a:t>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 algn="l">
              <a:buNone/>
            </a:pP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RingRequest</a:t>
            </a:r>
            <a:endParaRPr lang="pt-BR" dirty="0"/>
          </a:p>
          <a:p>
            <a:pPr marL="0" indent="0" algn="l">
              <a:buNone/>
            </a:pPr>
            <a:r>
              <a:rPr lang="pt-BR" dirty="0"/>
              <a:t>	</a:t>
            </a:r>
            <a:r>
              <a:rPr lang="pt-BR" dirty="0" err="1"/>
              <a:t>PrimeServerId</a:t>
            </a:r>
            <a:r>
              <a:rPr lang="pt-BR" dirty="0"/>
              <a:t>: </a:t>
            </a:r>
            <a:r>
              <a:rPr lang="pt-BR" dirty="0" err="1"/>
              <a:t>text</a:t>
            </a:r>
            <a:r>
              <a:rPr lang="pt-BR" dirty="0"/>
              <a:t> </a:t>
            </a:r>
          </a:p>
          <a:p>
            <a:pPr marL="0" indent="0" algn="l">
              <a:buNone/>
            </a:pPr>
            <a:r>
              <a:rPr lang="pt-BR" dirty="0"/>
              <a:t>	</a:t>
            </a:r>
            <a:r>
              <a:rPr lang="pt-BR" dirty="0" err="1"/>
              <a:t>Number</a:t>
            </a:r>
            <a:endParaRPr lang="pt-BR" dirty="0"/>
          </a:p>
          <a:p>
            <a:pPr marL="0" indent="0" algn="l">
              <a:buNone/>
            </a:pPr>
            <a:r>
              <a:rPr lang="pt-BR" dirty="0"/>
              <a:t>	</a:t>
            </a:r>
            <a:r>
              <a:rPr lang="pt-BR" dirty="0" err="1"/>
              <a:t>IsPrime</a:t>
            </a:r>
            <a:r>
              <a:rPr lang="pt-BR" dirty="0"/>
              <a:t>: </a:t>
            </a:r>
            <a:r>
              <a:rPr lang="pt-BR" dirty="0" err="1"/>
              <a:t>bool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8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6A139-15AD-180B-1525-91E5E4E1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Contrato entre </a:t>
            </a:r>
            <a:r>
              <a:rPr lang="pt-BR" sz="4400" dirty="0" err="1"/>
              <a:t>PrimeServer</a:t>
            </a:r>
            <a:r>
              <a:rPr lang="pt-BR" sz="4400" dirty="0"/>
              <a:t> e </a:t>
            </a:r>
            <a:r>
              <a:rPr lang="pt-BR" sz="4400" dirty="0" err="1"/>
              <a:t>RingManager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D1665-D2C9-98F1-8342-897F8043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90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 err="1"/>
              <a:t>Metodos</a:t>
            </a:r>
            <a:endParaRPr lang="pt-BR" dirty="0"/>
          </a:p>
          <a:p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registServer</a:t>
            </a:r>
            <a:r>
              <a:rPr lang="pt-BR" dirty="0"/>
              <a:t> (</a:t>
            </a:r>
            <a:r>
              <a:rPr lang="pt-BR" dirty="0" err="1"/>
              <a:t>PrimeServerAddress</a:t>
            </a:r>
            <a:r>
              <a:rPr lang="pt-BR" dirty="0"/>
              <a:t> ):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NextPrimeServerAddress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FE39E9-46EE-0D80-F905-FB0F738DAA64}"/>
              </a:ext>
            </a:extLst>
          </p:cNvPr>
          <p:cNvSpPr txBox="1"/>
          <p:nvPr/>
        </p:nvSpPr>
        <p:spPr>
          <a:xfrm>
            <a:off x="838200" y="4190999"/>
            <a:ext cx="50727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800" dirty="0" err="1"/>
              <a:t>Message</a:t>
            </a:r>
            <a:r>
              <a:rPr lang="pt-BR" sz="2800" dirty="0"/>
              <a:t> </a:t>
            </a:r>
            <a:r>
              <a:rPr lang="pt-BR" sz="2800" dirty="0" err="1"/>
              <a:t>PrimeServerAddress</a:t>
            </a:r>
            <a:endParaRPr lang="pt-BR" sz="2800" dirty="0"/>
          </a:p>
          <a:p>
            <a:pPr marL="0" indent="0" algn="l">
              <a:buNone/>
            </a:pPr>
            <a:r>
              <a:rPr lang="pt-BR" sz="2800" dirty="0"/>
              <a:t>	IP: </a:t>
            </a:r>
            <a:r>
              <a:rPr lang="pt-BR" sz="2800" dirty="0" err="1"/>
              <a:t>text</a:t>
            </a:r>
            <a:r>
              <a:rPr lang="pt-BR" sz="2800" dirty="0"/>
              <a:t> </a:t>
            </a:r>
          </a:p>
          <a:p>
            <a:pPr marL="0" indent="0" algn="l">
              <a:buNone/>
            </a:pPr>
            <a:r>
              <a:rPr lang="pt-BR" sz="2800" dirty="0"/>
              <a:t>	</a:t>
            </a:r>
            <a:r>
              <a:rPr lang="pt-BR" sz="2800" dirty="0" err="1"/>
              <a:t>Port</a:t>
            </a:r>
            <a:r>
              <a:rPr lang="pt-BR" sz="2800" dirty="0"/>
              <a:t>: </a:t>
            </a:r>
            <a:r>
              <a:rPr lang="pt-BR" sz="2800" dirty="0" err="1"/>
              <a:t>Number</a:t>
            </a:r>
            <a:endParaRPr lang="pt-BR" sz="2800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82D814-FFC7-9460-C05D-F8D767C949C6}"/>
              </a:ext>
            </a:extLst>
          </p:cNvPr>
          <p:cNvSpPr txBox="1"/>
          <p:nvPr/>
        </p:nvSpPr>
        <p:spPr>
          <a:xfrm>
            <a:off x="5791200" y="4191000"/>
            <a:ext cx="53013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800" dirty="0" err="1"/>
              <a:t>Message</a:t>
            </a:r>
            <a:r>
              <a:rPr lang="pt-BR" sz="2800" dirty="0"/>
              <a:t> </a:t>
            </a:r>
            <a:r>
              <a:rPr lang="pt-BR" sz="2800" dirty="0" err="1"/>
              <a:t>NextPrimeServerAddress</a:t>
            </a:r>
            <a:endParaRPr lang="pt-BR" sz="2800" dirty="0"/>
          </a:p>
          <a:p>
            <a:pPr marL="0" indent="0" algn="l">
              <a:buNone/>
            </a:pPr>
            <a:r>
              <a:rPr lang="pt-BR" sz="2800" dirty="0"/>
              <a:t>	</a:t>
            </a:r>
            <a:r>
              <a:rPr lang="pt-BR" sz="2800" dirty="0" err="1"/>
              <a:t>Next_IP</a:t>
            </a:r>
            <a:r>
              <a:rPr lang="pt-BR" sz="2800" dirty="0"/>
              <a:t>: </a:t>
            </a:r>
            <a:r>
              <a:rPr lang="pt-BR" sz="2800" dirty="0" err="1"/>
              <a:t>text</a:t>
            </a:r>
            <a:r>
              <a:rPr lang="pt-BR" sz="2800" dirty="0"/>
              <a:t> </a:t>
            </a:r>
          </a:p>
          <a:p>
            <a:pPr marL="0" indent="0" algn="l">
              <a:buNone/>
            </a:pPr>
            <a:r>
              <a:rPr lang="pt-BR" sz="2800" dirty="0"/>
              <a:t>	</a:t>
            </a:r>
            <a:r>
              <a:rPr lang="pt-BR" sz="2800" dirty="0" err="1"/>
              <a:t>Next_Port</a:t>
            </a:r>
            <a:r>
              <a:rPr lang="pt-BR" sz="2800" dirty="0"/>
              <a:t>: </a:t>
            </a:r>
            <a:r>
              <a:rPr lang="pt-BR" sz="2800" dirty="0" err="1"/>
              <a:t>Number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455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Contrato entre PrimeServer e Cliente</vt:lpstr>
      <vt:lpstr>Contrato entre RingManager e Cliente</vt:lpstr>
      <vt:lpstr>Contrato entre PrimeServer e NextPrimeServer</vt:lpstr>
      <vt:lpstr>Contrato entre PrimeServer e RingManager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 Resende</dc:creator>
  <cp:lastModifiedBy>Ruth Resende</cp:lastModifiedBy>
  <cp:revision>9</cp:revision>
  <dcterms:created xsi:type="dcterms:W3CDTF">2024-11-15T19:25:43Z</dcterms:created>
  <dcterms:modified xsi:type="dcterms:W3CDTF">2024-11-15T19:40:30Z</dcterms:modified>
</cp:coreProperties>
</file>