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i3nCamNMsWY7nluHU9dNCEzH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80c7f91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780c7f91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3100/auth/register" TargetMode="External"/><Relationship Id="rId4" Type="http://schemas.openxmlformats.org/officeDocument/2006/relationships/hyperlink" Target="http://localhost:3100/auth/login" TargetMode="External"/><Relationship Id="rId5" Type="http://schemas.openxmlformats.org/officeDocument/2006/relationships/hyperlink" Target="http://localhost:3100/auth/checktoken" TargetMode="External"/><Relationship Id="rId6" Type="http://schemas.openxmlformats.org/officeDocument/2006/relationships/hyperlink" Target="http://localhost:3100/balance/1/token45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MNS Bank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M2I 2024 - 2026 </a:t>
            </a:r>
            <a:endParaRPr/>
          </a:p>
        </p:txBody>
      </p:sp>
      <p:pic>
        <p:nvPicPr>
          <p:cNvPr id="69" name="Google Shape;69;p1" title="1146919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00" y="683051"/>
            <a:ext cx="3853475" cy="38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3200"/>
              <a:buNone/>
            </a:pPr>
            <a:r>
              <a:rPr lang="fr"/>
              <a:t>L'équipe</a:t>
            </a:r>
            <a:endParaRPr i="1" sz="1600"/>
          </a:p>
        </p:txBody>
      </p:sp>
      <p:sp>
        <p:nvSpPr>
          <p:cNvPr id="76" name="Google Shape;76;p2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Boukada Adel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7" name="Google Shape;77;p2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Keovilay Loan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Mignon Valentin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Ziadi Noé</a:t>
            </a:r>
            <a:endParaRPr sz="1600">
              <a:solidFill>
                <a:srgbClr val="1C4587"/>
              </a:solidFill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50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2813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0725" y="1491575"/>
            <a:ext cx="1691950" cy="1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324" y="1697549"/>
            <a:ext cx="1431600" cy="14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241425" y="3895000"/>
            <a:ext cx="1991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432425" y="3895000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Architecte logiciel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763000" y="3895000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101200" y="3842675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Chef de projet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2"/>
          <p:cNvCxnSpPr/>
          <p:nvPr/>
        </p:nvCxnSpPr>
        <p:spPr>
          <a:xfrm>
            <a:off x="23197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"/>
          <p:cNvCxnSpPr/>
          <p:nvPr/>
        </p:nvCxnSpPr>
        <p:spPr>
          <a:xfrm>
            <a:off x="45805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"/>
          <p:cNvCxnSpPr/>
          <p:nvPr/>
        </p:nvCxnSpPr>
        <p:spPr>
          <a:xfrm>
            <a:off x="698088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553250" y="2511550"/>
            <a:ext cx="2616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3000"/>
              <a:t>Les attendus :</a:t>
            </a:r>
            <a:endParaRPr sz="3000"/>
          </a:p>
        </p:txBody>
      </p:sp>
      <p:sp>
        <p:nvSpPr>
          <p:cNvPr id="96" name="Google Shape;96;p3"/>
          <p:cNvSpPr txBox="1"/>
          <p:nvPr/>
        </p:nvSpPr>
        <p:spPr>
          <a:xfrm>
            <a:off x="3670750" y="1465300"/>
            <a:ext cx="54126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connexion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consultation de solde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API Gateway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architecture microservice / hexagonale 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63525" y="291550"/>
            <a:ext cx="8380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Mission : </a:t>
            </a:r>
            <a:r>
              <a:rPr b="0" i="0" lang="fr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Développer une application bancaire en microservice/hexagonal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Architecture Globale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396225" y="1861525"/>
            <a:ext cx="5973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4" title="archiLog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425" y="0"/>
            <a:ext cx="3191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80c7f9150_0_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Architecture Globale</a:t>
            </a:r>
            <a:endParaRPr/>
          </a:p>
        </p:txBody>
      </p:sp>
      <p:pic>
        <p:nvPicPr>
          <p:cNvPr id="110" name="Google Shape;110;g3780c7f9150_0_3" title="archilogi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963" y="1658825"/>
            <a:ext cx="4968074" cy="34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Trello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7989" y="2173925"/>
            <a:ext cx="5628027" cy="28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758000" y="1773725"/>
            <a:ext cx="6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https://trello.com/b/LcXgIOw2/haramsuspiciousbankcontinentale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Fonctionnement</a:t>
            </a:r>
            <a:endParaRPr/>
          </a:p>
        </p:txBody>
      </p:sp>
      <p:cxnSp>
        <p:nvCxnSpPr>
          <p:cNvPr id="123" name="Google Shape;123;p6"/>
          <p:cNvCxnSpPr/>
          <p:nvPr/>
        </p:nvCxnSpPr>
        <p:spPr>
          <a:xfrm>
            <a:off x="442288" y="25378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6"/>
          <p:cNvSpPr txBox="1"/>
          <p:nvPr>
            <p:ph type="title"/>
          </p:nvPr>
        </p:nvSpPr>
        <p:spPr>
          <a:xfrm>
            <a:off x="489362" y="2414587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1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42300" y="2704625"/>
            <a:ext cx="246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Enregistrer un utilisateur via :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http://localhost:3100/auth/register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6" name="Google Shape;126;p6"/>
          <p:cNvCxnSpPr/>
          <p:nvPr/>
        </p:nvCxnSpPr>
        <p:spPr>
          <a:xfrm>
            <a:off x="2908988" y="23854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6"/>
          <p:cNvSpPr txBox="1"/>
          <p:nvPr>
            <p:ph type="title"/>
          </p:nvPr>
        </p:nvSpPr>
        <p:spPr>
          <a:xfrm>
            <a:off x="2956062" y="227097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2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2956042" y="2561000"/>
            <a:ext cx="296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Se connecter avec l’utilisateur créé via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http://localhost:3100/auth/login</a:t>
            </a:r>
            <a:br>
              <a:rPr lang="fr" sz="1200">
                <a:solidFill>
                  <a:schemeClr val="dk2"/>
                </a:solidFill>
              </a:rPr>
            </a:br>
            <a:r>
              <a:rPr lang="fr" sz="1200">
                <a:solidFill>
                  <a:schemeClr val="dk2"/>
                </a:solidFill>
              </a:rPr>
              <a:t>On peut vérifier la validité du token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http://localhost:3100/auth/checktoken</a:t>
            </a:r>
            <a:r>
              <a:rPr lang="f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9" name="Google Shape;129;p6"/>
          <p:cNvCxnSpPr/>
          <p:nvPr/>
        </p:nvCxnSpPr>
        <p:spPr>
          <a:xfrm>
            <a:off x="5791388" y="220347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6"/>
          <p:cNvSpPr txBox="1"/>
          <p:nvPr>
            <p:ph type="title"/>
          </p:nvPr>
        </p:nvSpPr>
        <p:spPr>
          <a:xfrm>
            <a:off x="6017887" y="213734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3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5791400" y="2427450"/>
            <a:ext cx="2932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Consulter le solde de l’utilisateur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http://localhost:3100/balance/1/token456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32" name="Google Shape;132;p6"/>
          <p:cNvGrpSpPr/>
          <p:nvPr/>
        </p:nvGrpSpPr>
        <p:grpSpPr>
          <a:xfrm>
            <a:off x="929026" y="3512350"/>
            <a:ext cx="6993309" cy="1467034"/>
            <a:chOff x="929030" y="3219673"/>
            <a:chExt cx="6993309" cy="1520400"/>
          </a:xfrm>
        </p:grpSpPr>
        <p:cxnSp>
          <p:nvCxnSpPr>
            <p:cNvPr id="133" name="Google Shape;133;p6"/>
            <p:cNvCxnSpPr>
              <a:stCxn id="134" idx="6"/>
              <a:endCxn id="135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Les tests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598075" y="1869000"/>
            <a:ext cx="66462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 les microservices en ts comme ms-dao ou ms-balance, des tests unitaires sont effectués via Jest. Pour les démarrer, il suffit de se rendre dans le dossier du microservice et d'exécuter la commande suivante :</a:t>
            </a:r>
            <a:endParaRPr b="0" i="0" sz="1200" u="none" cap="none" strike="noStrike">
              <a:solidFill>
                <a:srgbClr val="F0F6FC"/>
              </a:solidFill>
              <a:highlight>
                <a:srgbClr val="0D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0F6FC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F0F6FC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npm run </a:t>
            </a:r>
            <a:r>
              <a:rPr b="0" i="0" lang="fr" sz="1000" u="none" cap="none" strike="noStrike">
                <a:solidFill>
                  <a:srgbClr val="79C0FF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0" i="0" sz="1000" u="none" cap="none" strike="noStrike">
              <a:solidFill>
                <a:srgbClr val="79C0FF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9C0FF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les microservices en C# comme ms-login, des tests unitaires sont effectués via xUnit. Pour les démarrer, il suffit de se rendre dans le dossier du microservice et d'exécuter la commande suivante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F0F6FC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dotnet </a:t>
            </a:r>
            <a:r>
              <a:rPr b="0" i="0" lang="fr" sz="1000" u="none" cap="none" strike="noStrike">
                <a:solidFill>
                  <a:srgbClr val="79C0FF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568" y="1973643"/>
            <a:ext cx="977525" cy="1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99" y="3696325"/>
            <a:ext cx="1353275" cy="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Analyse critique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643625" y="1956150"/>
            <a:ext cx="7945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 bien fait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 mal fait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aimerait mettre en place dans le futur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Utilisation de l’IA 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