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9e672b3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9e672b3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59e672b3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59e672b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59e672b3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59e672b3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59e672b3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59e672b3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59e672b3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59e672b3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9e672b3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9e672b3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9e672b3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9e672b3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59e672b3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59e672b3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59e672b3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59e672b3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Тетрис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мне понравился, вышло достаточно минималистично.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Можно добавить сохранение игрового результата, меню, таблицу рекордов.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Создание, идея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хотел сделать игру достаточно простую. Для этого как раз полезен Pygame, так как с помощью него можно создавать обычные игры. Я сделал самую популярную игру в мире - Тетрис. В моем проекте я мало учитывал возможности Pygame, а использовал простые алгоритмы.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игры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два класса - Figure и Tetris. Первый отвечает за саму фигуру, её свойства и перемещения. Класс Tetris включается в себя: поле (self.field), появление фигуры (self.new_figure), проверку пересекаемости (self.overlap), удаление полных линий (self.break_lines), заморозку фигуры (self.freeze), функции перемещения (self.go_down, self.go_space, self.go_side) и вращение фигуры (self.rotate)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следующих слайдах я опишу ход работы программы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Фигуры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92100" y="157300"/>
            <a:ext cx="49401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фигур сделана в 4х4 матрице.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каждого типа избирается свой цвет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 picture - возвращает положение фигуры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Метод rotate - вращает саму фигуру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78875"/>
            <a:ext cx="3097351" cy="3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823" y="2310450"/>
            <a:ext cx="36576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Tetris. Инициализация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266550" y="1152475"/>
            <a:ext cx="45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Простая инициализация класса игры.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2747938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743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Класс Tetris. Проверка пересекаемости - overlap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3244450"/>
            <a:ext cx="8520600" cy="1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проверяем, не пересекает ли наша фигура игровые границы и другие фигуры.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проверяем это всё в матрице 4х4 - находится ли точка нашей фигуры за границами или в другой фигуре. Если да то флаг overlapping вернется со значением True, а если нет - False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75" y="1169175"/>
            <a:ext cx="4969751" cy="1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25" y="344875"/>
            <a:ext cx="91440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Класс Tetris. Разрушение полных линий - break_lines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3320600"/>
            <a:ext cx="85206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Мы проходимся циклом по ячейкам поля, если линия забита нулями, то мы верхнюю линию перекидываем вниз на 1 строку.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238" y="1068475"/>
            <a:ext cx="4485524" cy="20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Класс Tetris. Заморозка фигур - freeze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3214225"/>
            <a:ext cx="85206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Нам необходимо заморозить фигуру, когда она достигла дна или пересеклась с другой фигурой. Здесь мы опять рассматриваем матрицу 4х4 и в полях фигуры мы просто присваиваем значение цвета нашей фигуры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# значение + 1, т.к нулевой цвет был голубой и получалась ошибка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463" y="1220825"/>
            <a:ext cx="6605074" cy="18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ru"/>
              <a:t>Класс Tetris. Запуск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3566950"/>
            <a:ext cx="85206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Далее я написал методы перемещения фигуры с проверкой пересекаемости, создание игрового цикла, отрисовки клеток и фигур, счетчик очков и “Game Over”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75" y="1068425"/>
            <a:ext cx="6316324" cy="2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