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98" r:id="rId1"/>
  </p:sldMasterIdLst>
  <p:notesMasterIdLst>
    <p:notesMasterId r:id="rId16"/>
  </p:notesMasterIdLst>
  <p:sldIdLst>
    <p:sldId id="256" r:id="rId2"/>
    <p:sldId id="279" r:id="rId3"/>
    <p:sldId id="277" r:id="rId4"/>
    <p:sldId id="259" r:id="rId5"/>
    <p:sldId id="261" r:id="rId6"/>
    <p:sldId id="272" r:id="rId7"/>
    <p:sldId id="274" r:id="rId8"/>
    <p:sldId id="275" r:id="rId9"/>
    <p:sldId id="278" r:id="rId10"/>
    <p:sldId id="281" r:id="rId11"/>
    <p:sldId id="264" r:id="rId12"/>
    <p:sldId id="280" r:id="rId13"/>
    <p:sldId id="282" r:id="rId14"/>
    <p:sldId id="270" r:id="rId15"/>
  </p:sldIdLst>
  <p:sldSz cx="12192000" cy="6858000"/>
  <p:notesSz cx="6858000" cy="9144000"/>
  <p:embeddedFontLst>
    <p:embeddedFont>
      <p:font typeface="Calisto MT" panose="02040603050505030304" pitchFamily="18" charset="0"/>
      <p:regular r:id="rId17"/>
      <p:bold r:id="rId18"/>
      <p:italic r:id="rId19"/>
      <p:boldItalic r:id="rId20"/>
    </p:embeddedFont>
    <p:embeddedFont>
      <p:font typeface="Gill Sans" panose="020B0604020202020204" charset="0"/>
      <p:regular r:id="rId21"/>
      <p:bold r:id="rId22"/>
    </p:embeddedFont>
    <p:embeddedFont>
      <p:font typeface="Rockwell" panose="02060603020205020403" pitchFamily="18" charset="0"/>
      <p:regular r:id="rId23"/>
      <p:bold r:id="rId24"/>
      <p:italic r:id="rId25"/>
      <p:boldItalic r:id="rId26"/>
    </p:embeddedFont>
    <p:embeddedFont>
      <p:font typeface="Wingdings 2" panose="05020102010507070707" pitchFamily="18" charset="2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6E8CF6-EC64-427E-A864-A211BD7F06E6}">
  <a:tblStyle styleId="{B86E8CF6-EC64-427E-A864-A211BD7F06E6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2F2"/>
          </a:solidFill>
        </a:fill>
      </a:tcStyle>
    </a:wholeTbl>
    <a:band1H>
      <a:tcTxStyle/>
      <a:tcStyle>
        <a:tcBdr/>
        <a:fill>
          <a:solidFill>
            <a:srgbClr val="DEE3E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EE3E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44" autoAdjust="0"/>
    <p:restoredTop sz="94660"/>
  </p:normalViewPr>
  <p:slideViewPr>
    <p:cSldViewPr snapToGrid="0">
      <p:cViewPr varScale="1">
        <p:scale>
          <a:sx n="81" d="100"/>
          <a:sy n="81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microsoft.com/office/2007/relationships/hdphoto" Target="../media/hdphoto1.wdp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6" Type="http://schemas.openxmlformats.org/officeDocument/2006/relationships/image" Target="../media/image38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microsoft.com/office/2007/relationships/hdphoto" Target="../media/hdphoto1.wdp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6" Type="http://schemas.openxmlformats.org/officeDocument/2006/relationships/image" Target="../media/image38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95ADE7-98F2-49D0-94C7-6379330287D6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BFA8E0E-04A2-441F-8785-B43B415B960D}">
      <dgm:prSet/>
      <dgm:spPr/>
      <dgm:t>
        <a:bodyPr/>
        <a:lstStyle/>
        <a:p>
          <a:r>
            <a:rPr lang="en-US"/>
            <a:t>Christin Whitlock </a:t>
          </a:r>
        </a:p>
      </dgm:t>
    </dgm:pt>
    <dgm:pt modelId="{75995CCE-498A-4121-A5B2-26FCA5E713C5}" type="parTrans" cxnId="{2CA5BE05-7A4D-4AE4-8B51-3CAAE6105DBD}">
      <dgm:prSet/>
      <dgm:spPr/>
      <dgm:t>
        <a:bodyPr/>
        <a:lstStyle/>
        <a:p>
          <a:endParaRPr lang="en-US"/>
        </a:p>
      </dgm:t>
    </dgm:pt>
    <dgm:pt modelId="{1B3DD937-14CC-435F-BF7B-30577C3C14DB}" type="sibTrans" cxnId="{2CA5BE05-7A4D-4AE4-8B51-3CAAE6105DBD}">
      <dgm:prSet/>
      <dgm:spPr/>
      <dgm:t>
        <a:bodyPr/>
        <a:lstStyle/>
        <a:p>
          <a:endParaRPr lang="en-US"/>
        </a:p>
      </dgm:t>
    </dgm:pt>
    <dgm:pt modelId="{7869DD28-0F04-45B9-897F-60DC197016CC}">
      <dgm:prSet/>
      <dgm:spPr/>
      <dgm:t>
        <a:bodyPr/>
        <a:lstStyle/>
        <a:p>
          <a:r>
            <a:rPr lang="en-US"/>
            <a:t>Sumit Malik</a:t>
          </a:r>
        </a:p>
      </dgm:t>
    </dgm:pt>
    <dgm:pt modelId="{7B6F1672-A5C3-41A2-B62B-0A23DCD0146A}" type="parTrans" cxnId="{C5285297-C007-4FEF-AD64-665589EBB853}">
      <dgm:prSet/>
      <dgm:spPr/>
      <dgm:t>
        <a:bodyPr/>
        <a:lstStyle/>
        <a:p>
          <a:endParaRPr lang="en-US"/>
        </a:p>
      </dgm:t>
    </dgm:pt>
    <dgm:pt modelId="{61D50507-104F-4E76-B02F-AAB012B2C0A0}" type="sibTrans" cxnId="{C5285297-C007-4FEF-AD64-665589EBB853}">
      <dgm:prSet/>
      <dgm:spPr/>
      <dgm:t>
        <a:bodyPr/>
        <a:lstStyle/>
        <a:p>
          <a:endParaRPr lang="en-US"/>
        </a:p>
      </dgm:t>
    </dgm:pt>
    <dgm:pt modelId="{9BBD2A8F-057A-4458-8EFC-103FACE0769C}">
      <dgm:prSet/>
      <dgm:spPr/>
      <dgm:t>
        <a:bodyPr/>
        <a:lstStyle/>
        <a:p>
          <a:r>
            <a:rPr lang="en-US"/>
            <a:t>Sreedevi Agasthya  </a:t>
          </a:r>
        </a:p>
      </dgm:t>
    </dgm:pt>
    <dgm:pt modelId="{5C03ECC2-C294-4912-9B52-FA795693A2D5}" type="parTrans" cxnId="{CCC14627-A945-4AB8-B729-6BC29AF0945D}">
      <dgm:prSet/>
      <dgm:spPr/>
      <dgm:t>
        <a:bodyPr/>
        <a:lstStyle/>
        <a:p>
          <a:endParaRPr lang="en-US"/>
        </a:p>
      </dgm:t>
    </dgm:pt>
    <dgm:pt modelId="{30210B05-5874-4A08-8C9B-3C869B84DB1E}" type="sibTrans" cxnId="{CCC14627-A945-4AB8-B729-6BC29AF0945D}">
      <dgm:prSet/>
      <dgm:spPr/>
      <dgm:t>
        <a:bodyPr/>
        <a:lstStyle/>
        <a:p>
          <a:endParaRPr lang="en-US"/>
        </a:p>
      </dgm:t>
    </dgm:pt>
    <dgm:pt modelId="{6AED3B48-29B1-4D6A-A6B1-91DDE630117D}">
      <dgm:prSet/>
      <dgm:spPr/>
      <dgm:t>
        <a:bodyPr/>
        <a:lstStyle/>
        <a:p>
          <a:r>
            <a:rPr lang="en-US"/>
            <a:t>Isha Iqbal</a:t>
          </a:r>
        </a:p>
      </dgm:t>
    </dgm:pt>
    <dgm:pt modelId="{A1EF5661-2D07-46C3-8FF3-0306A3F5B9A4}" type="parTrans" cxnId="{21405262-43F0-49BF-B862-F80AFE1D5559}">
      <dgm:prSet/>
      <dgm:spPr/>
      <dgm:t>
        <a:bodyPr/>
        <a:lstStyle/>
        <a:p>
          <a:endParaRPr lang="en-US"/>
        </a:p>
      </dgm:t>
    </dgm:pt>
    <dgm:pt modelId="{3CAA4B2F-AFBB-43FF-881E-8B3FD0F2AA13}" type="sibTrans" cxnId="{21405262-43F0-49BF-B862-F80AFE1D5559}">
      <dgm:prSet/>
      <dgm:spPr/>
      <dgm:t>
        <a:bodyPr/>
        <a:lstStyle/>
        <a:p>
          <a:endParaRPr lang="en-US"/>
        </a:p>
      </dgm:t>
    </dgm:pt>
    <dgm:pt modelId="{DF9A6B17-2FEA-4F07-B33B-7B8EC2100C36}">
      <dgm:prSet/>
      <dgm:spPr/>
      <dgm:t>
        <a:bodyPr/>
        <a:lstStyle/>
        <a:p>
          <a:r>
            <a:rPr lang="en-US"/>
            <a:t>Chris Simmons </a:t>
          </a:r>
        </a:p>
      </dgm:t>
    </dgm:pt>
    <dgm:pt modelId="{FB7D4B7F-3CFE-41D5-A7B7-D56DBB1ADC86}" type="parTrans" cxnId="{F92A082F-4029-4769-A04A-0220327744DA}">
      <dgm:prSet/>
      <dgm:spPr/>
      <dgm:t>
        <a:bodyPr/>
        <a:lstStyle/>
        <a:p>
          <a:endParaRPr lang="en-US"/>
        </a:p>
      </dgm:t>
    </dgm:pt>
    <dgm:pt modelId="{DA57C0A3-43E4-4E0E-BD81-FC47808710D2}" type="sibTrans" cxnId="{F92A082F-4029-4769-A04A-0220327744DA}">
      <dgm:prSet/>
      <dgm:spPr/>
      <dgm:t>
        <a:bodyPr/>
        <a:lstStyle/>
        <a:p>
          <a:endParaRPr lang="en-US"/>
        </a:p>
      </dgm:t>
    </dgm:pt>
    <dgm:pt modelId="{C6DED42F-B1EA-4073-B31F-448B12147F48}">
      <dgm:prSet/>
      <dgm:spPr/>
      <dgm:t>
        <a:bodyPr/>
        <a:lstStyle/>
        <a:p>
          <a:r>
            <a:rPr lang="en-US"/>
            <a:t>Jason Cook </a:t>
          </a:r>
        </a:p>
      </dgm:t>
    </dgm:pt>
    <dgm:pt modelId="{466FCDDE-FB0D-4ED5-B32E-601D28E0B902}" type="parTrans" cxnId="{0937CCE8-3D57-402F-89B5-6E1E91EC54D8}">
      <dgm:prSet/>
      <dgm:spPr/>
      <dgm:t>
        <a:bodyPr/>
        <a:lstStyle/>
        <a:p>
          <a:endParaRPr lang="en-US"/>
        </a:p>
      </dgm:t>
    </dgm:pt>
    <dgm:pt modelId="{CD949EC7-E25D-47D3-8FC2-73343CBA9294}" type="sibTrans" cxnId="{0937CCE8-3D57-402F-89B5-6E1E91EC54D8}">
      <dgm:prSet/>
      <dgm:spPr/>
      <dgm:t>
        <a:bodyPr/>
        <a:lstStyle/>
        <a:p>
          <a:endParaRPr lang="en-US"/>
        </a:p>
      </dgm:t>
    </dgm:pt>
    <dgm:pt modelId="{FE3C8D1B-2498-4CAB-AFBA-EDB87ADBDAEB}" type="pres">
      <dgm:prSet presAssocID="{AC95ADE7-98F2-49D0-94C7-6379330287D6}" presName="vert0" presStyleCnt="0">
        <dgm:presLayoutVars>
          <dgm:dir/>
          <dgm:animOne val="branch"/>
          <dgm:animLvl val="lvl"/>
        </dgm:presLayoutVars>
      </dgm:prSet>
      <dgm:spPr/>
    </dgm:pt>
    <dgm:pt modelId="{C3D4CEA8-2633-4B0C-BB88-E7414E9EE57F}" type="pres">
      <dgm:prSet presAssocID="{6BFA8E0E-04A2-441F-8785-B43B415B960D}" presName="thickLine" presStyleLbl="alignNode1" presStyleIdx="0" presStyleCnt="6"/>
      <dgm:spPr/>
    </dgm:pt>
    <dgm:pt modelId="{67D72190-6C59-4E25-8DD4-BC7ACDBB4BA2}" type="pres">
      <dgm:prSet presAssocID="{6BFA8E0E-04A2-441F-8785-B43B415B960D}" presName="horz1" presStyleCnt="0"/>
      <dgm:spPr/>
    </dgm:pt>
    <dgm:pt modelId="{E1D844CE-C9D3-46C8-B1B2-C26735CCFDAD}" type="pres">
      <dgm:prSet presAssocID="{6BFA8E0E-04A2-441F-8785-B43B415B960D}" presName="tx1" presStyleLbl="revTx" presStyleIdx="0" presStyleCnt="6"/>
      <dgm:spPr/>
    </dgm:pt>
    <dgm:pt modelId="{4B7C2C0A-D0C4-410E-860D-9630232CFB34}" type="pres">
      <dgm:prSet presAssocID="{6BFA8E0E-04A2-441F-8785-B43B415B960D}" presName="vert1" presStyleCnt="0"/>
      <dgm:spPr/>
    </dgm:pt>
    <dgm:pt modelId="{51F3258B-1AC3-4A33-B59E-7031D3745B69}" type="pres">
      <dgm:prSet presAssocID="{7869DD28-0F04-45B9-897F-60DC197016CC}" presName="thickLine" presStyleLbl="alignNode1" presStyleIdx="1" presStyleCnt="6"/>
      <dgm:spPr/>
    </dgm:pt>
    <dgm:pt modelId="{9A89916A-07B8-4F8C-BDBA-80DBEC5DD064}" type="pres">
      <dgm:prSet presAssocID="{7869DD28-0F04-45B9-897F-60DC197016CC}" presName="horz1" presStyleCnt="0"/>
      <dgm:spPr/>
    </dgm:pt>
    <dgm:pt modelId="{248E4AC5-6EC7-4B8B-AD94-6A9CEE2AF164}" type="pres">
      <dgm:prSet presAssocID="{7869DD28-0F04-45B9-897F-60DC197016CC}" presName="tx1" presStyleLbl="revTx" presStyleIdx="1" presStyleCnt="6"/>
      <dgm:spPr/>
    </dgm:pt>
    <dgm:pt modelId="{1A1061AB-0AEB-47D4-A4FF-C9F4C7D7F8F4}" type="pres">
      <dgm:prSet presAssocID="{7869DD28-0F04-45B9-897F-60DC197016CC}" presName="vert1" presStyleCnt="0"/>
      <dgm:spPr/>
    </dgm:pt>
    <dgm:pt modelId="{93017193-5835-40E6-9FC2-110E9C5D428B}" type="pres">
      <dgm:prSet presAssocID="{9BBD2A8F-057A-4458-8EFC-103FACE0769C}" presName="thickLine" presStyleLbl="alignNode1" presStyleIdx="2" presStyleCnt="6"/>
      <dgm:spPr/>
    </dgm:pt>
    <dgm:pt modelId="{07FE3FFC-FC44-42E3-820B-1EEE780A859C}" type="pres">
      <dgm:prSet presAssocID="{9BBD2A8F-057A-4458-8EFC-103FACE0769C}" presName="horz1" presStyleCnt="0"/>
      <dgm:spPr/>
    </dgm:pt>
    <dgm:pt modelId="{A6115943-B174-4D98-B7F2-5E5FFAA05A46}" type="pres">
      <dgm:prSet presAssocID="{9BBD2A8F-057A-4458-8EFC-103FACE0769C}" presName="tx1" presStyleLbl="revTx" presStyleIdx="2" presStyleCnt="6"/>
      <dgm:spPr/>
    </dgm:pt>
    <dgm:pt modelId="{987FF132-24D8-4B0E-95B9-41F439D4AFDD}" type="pres">
      <dgm:prSet presAssocID="{9BBD2A8F-057A-4458-8EFC-103FACE0769C}" presName="vert1" presStyleCnt="0"/>
      <dgm:spPr/>
    </dgm:pt>
    <dgm:pt modelId="{1237FB39-E463-4BF6-8CA2-8BCAEDA878A9}" type="pres">
      <dgm:prSet presAssocID="{6AED3B48-29B1-4D6A-A6B1-91DDE630117D}" presName="thickLine" presStyleLbl="alignNode1" presStyleIdx="3" presStyleCnt="6"/>
      <dgm:spPr/>
    </dgm:pt>
    <dgm:pt modelId="{893F75C6-C5E4-4DA2-94B1-1E6FE41A2CA3}" type="pres">
      <dgm:prSet presAssocID="{6AED3B48-29B1-4D6A-A6B1-91DDE630117D}" presName="horz1" presStyleCnt="0"/>
      <dgm:spPr/>
    </dgm:pt>
    <dgm:pt modelId="{91938CCD-5584-4B60-80D8-9E6C8B9DF74E}" type="pres">
      <dgm:prSet presAssocID="{6AED3B48-29B1-4D6A-A6B1-91DDE630117D}" presName="tx1" presStyleLbl="revTx" presStyleIdx="3" presStyleCnt="6"/>
      <dgm:spPr/>
    </dgm:pt>
    <dgm:pt modelId="{9425A257-28FC-4A1A-98ED-0FA55386674A}" type="pres">
      <dgm:prSet presAssocID="{6AED3B48-29B1-4D6A-A6B1-91DDE630117D}" presName="vert1" presStyleCnt="0"/>
      <dgm:spPr/>
    </dgm:pt>
    <dgm:pt modelId="{E262B389-0F77-474A-8052-617DA3E1D21A}" type="pres">
      <dgm:prSet presAssocID="{DF9A6B17-2FEA-4F07-B33B-7B8EC2100C36}" presName="thickLine" presStyleLbl="alignNode1" presStyleIdx="4" presStyleCnt="6"/>
      <dgm:spPr/>
    </dgm:pt>
    <dgm:pt modelId="{B5CCB918-920E-4E62-9D30-89CAD51B3A13}" type="pres">
      <dgm:prSet presAssocID="{DF9A6B17-2FEA-4F07-B33B-7B8EC2100C36}" presName="horz1" presStyleCnt="0"/>
      <dgm:spPr/>
    </dgm:pt>
    <dgm:pt modelId="{7178C3A7-7F8E-4F16-A785-9A835CDE841D}" type="pres">
      <dgm:prSet presAssocID="{DF9A6B17-2FEA-4F07-B33B-7B8EC2100C36}" presName="tx1" presStyleLbl="revTx" presStyleIdx="4" presStyleCnt="6"/>
      <dgm:spPr/>
    </dgm:pt>
    <dgm:pt modelId="{5E643B49-5C30-4BD6-A598-440CFE6DDC04}" type="pres">
      <dgm:prSet presAssocID="{DF9A6B17-2FEA-4F07-B33B-7B8EC2100C36}" presName="vert1" presStyleCnt="0"/>
      <dgm:spPr/>
    </dgm:pt>
    <dgm:pt modelId="{D73BA1C1-5D71-46A8-B31A-4F6BBE1A5091}" type="pres">
      <dgm:prSet presAssocID="{C6DED42F-B1EA-4073-B31F-448B12147F48}" presName="thickLine" presStyleLbl="alignNode1" presStyleIdx="5" presStyleCnt="6"/>
      <dgm:spPr/>
    </dgm:pt>
    <dgm:pt modelId="{9F549A06-E915-42DD-B711-62993A0700B5}" type="pres">
      <dgm:prSet presAssocID="{C6DED42F-B1EA-4073-B31F-448B12147F48}" presName="horz1" presStyleCnt="0"/>
      <dgm:spPr/>
    </dgm:pt>
    <dgm:pt modelId="{2813D7CC-2BDA-4038-9BBF-8FF68D3D24BE}" type="pres">
      <dgm:prSet presAssocID="{C6DED42F-B1EA-4073-B31F-448B12147F48}" presName="tx1" presStyleLbl="revTx" presStyleIdx="5" presStyleCnt="6"/>
      <dgm:spPr/>
    </dgm:pt>
    <dgm:pt modelId="{F14CA2C8-753E-4324-BED1-0CD8A9C14FB5}" type="pres">
      <dgm:prSet presAssocID="{C6DED42F-B1EA-4073-B31F-448B12147F48}" presName="vert1" presStyleCnt="0"/>
      <dgm:spPr/>
    </dgm:pt>
  </dgm:ptLst>
  <dgm:cxnLst>
    <dgm:cxn modelId="{0449A104-F787-4C6E-A6F4-78F427DE3E13}" type="presOf" srcId="{DF9A6B17-2FEA-4F07-B33B-7B8EC2100C36}" destId="{7178C3A7-7F8E-4F16-A785-9A835CDE841D}" srcOrd="0" destOrd="0" presId="urn:microsoft.com/office/officeart/2008/layout/LinedList"/>
    <dgm:cxn modelId="{2CA5BE05-7A4D-4AE4-8B51-3CAAE6105DBD}" srcId="{AC95ADE7-98F2-49D0-94C7-6379330287D6}" destId="{6BFA8E0E-04A2-441F-8785-B43B415B960D}" srcOrd="0" destOrd="0" parTransId="{75995CCE-498A-4121-A5B2-26FCA5E713C5}" sibTransId="{1B3DD937-14CC-435F-BF7B-30577C3C14DB}"/>
    <dgm:cxn modelId="{F7756407-C561-40DF-8126-F84C7734AAA5}" type="presOf" srcId="{AC95ADE7-98F2-49D0-94C7-6379330287D6}" destId="{FE3C8D1B-2498-4CAB-AFBA-EDB87ADBDAEB}" srcOrd="0" destOrd="0" presId="urn:microsoft.com/office/officeart/2008/layout/LinedList"/>
    <dgm:cxn modelId="{CCC14627-A945-4AB8-B729-6BC29AF0945D}" srcId="{AC95ADE7-98F2-49D0-94C7-6379330287D6}" destId="{9BBD2A8F-057A-4458-8EFC-103FACE0769C}" srcOrd="2" destOrd="0" parTransId="{5C03ECC2-C294-4912-9B52-FA795693A2D5}" sibTransId="{30210B05-5874-4A08-8C9B-3C869B84DB1E}"/>
    <dgm:cxn modelId="{9A1FB628-D432-4063-9AE6-C7811A4201B6}" type="presOf" srcId="{6AED3B48-29B1-4D6A-A6B1-91DDE630117D}" destId="{91938CCD-5584-4B60-80D8-9E6C8B9DF74E}" srcOrd="0" destOrd="0" presId="urn:microsoft.com/office/officeart/2008/layout/LinedList"/>
    <dgm:cxn modelId="{F92A082F-4029-4769-A04A-0220327744DA}" srcId="{AC95ADE7-98F2-49D0-94C7-6379330287D6}" destId="{DF9A6B17-2FEA-4F07-B33B-7B8EC2100C36}" srcOrd="4" destOrd="0" parTransId="{FB7D4B7F-3CFE-41D5-A7B7-D56DBB1ADC86}" sibTransId="{DA57C0A3-43E4-4E0E-BD81-FC47808710D2}"/>
    <dgm:cxn modelId="{21405262-43F0-49BF-B862-F80AFE1D5559}" srcId="{AC95ADE7-98F2-49D0-94C7-6379330287D6}" destId="{6AED3B48-29B1-4D6A-A6B1-91DDE630117D}" srcOrd="3" destOrd="0" parTransId="{A1EF5661-2D07-46C3-8FF3-0306A3F5B9A4}" sibTransId="{3CAA4B2F-AFBB-43FF-881E-8B3FD0F2AA13}"/>
    <dgm:cxn modelId="{5D508B8A-2104-412F-A859-9C38A27F692B}" type="presOf" srcId="{6BFA8E0E-04A2-441F-8785-B43B415B960D}" destId="{E1D844CE-C9D3-46C8-B1B2-C26735CCFDAD}" srcOrd="0" destOrd="0" presId="urn:microsoft.com/office/officeart/2008/layout/LinedList"/>
    <dgm:cxn modelId="{EE4AF190-2E4C-43BA-B6C5-AF8B7BDCAF79}" type="presOf" srcId="{7869DD28-0F04-45B9-897F-60DC197016CC}" destId="{248E4AC5-6EC7-4B8B-AD94-6A9CEE2AF164}" srcOrd="0" destOrd="0" presId="urn:microsoft.com/office/officeart/2008/layout/LinedList"/>
    <dgm:cxn modelId="{C5285297-C007-4FEF-AD64-665589EBB853}" srcId="{AC95ADE7-98F2-49D0-94C7-6379330287D6}" destId="{7869DD28-0F04-45B9-897F-60DC197016CC}" srcOrd="1" destOrd="0" parTransId="{7B6F1672-A5C3-41A2-B62B-0A23DCD0146A}" sibTransId="{61D50507-104F-4E76-B02F-AAB012B2C0A0}"/>
    <dgm:cxn modelId="{E223CB98-B794-4136-9DBE-3C065476C43A}" type="presOf" srcId="{9BBD2A8F-057A-4458-8EFC-103FACE0769C}" destId="{A6115943-B174-4D98-B7F2-5E5FFAA05A46}" srcOrd="0" destOrd="0" presId="urn:microsoft.com/office/officeart/2008/layout/LinedList"/>
    <dgm:cxn modelId="{B92004D7-B7CA-43D0-9B5F-10C85324E48E}" type="presOf" srcId="{C6DED42F-B1EA-4073-B31F-448B12147F48}" destId="{2813D7CC-2BDA-4038-9BBF-8FF68D3D24BE}" srcOrd="0" destOrd="0" presId="urn:microsoft.com/office/officeart/2008/layout/LinedList"/>
    <dgm:cxn modelId="{0937CCE8-3D57-402F-89B5-6E1E91EC54D8}" srcId="{AC95ADE7-98F2-49D0-94C7-6379330287D6}" destId="{C6DED42F-B1EA-4073-B31F-448B12147F48}" srcOrd="5" destOrd="0" parTransId="{466FCDDE-FB0D-4ED5-B32E-601D28E0B902}" sibTransId="{CD949EC7-E25D-47D3-8FC2-73343CBA9294}"/>
    <dgm:cxn modelId="{7A981799-A690-4B29-A430-22ACEB430F0A}" type="presParOf" srcId="{FE3C8D1B-2498-4CAB-AFBA-EDB87ADBDAEB}" destId="{C3D4CEA8-2633-4B0C-BB88-E7414E9EE57F}" srcOrd="0" destOrd="0" presId="urn:microsoft.com/office/officeart/2008/layout/LinedList"/>
    <dgm:cxn modelId="{E02614AB-29EE-4553-93B5-F523161AEBD0}" type="presParOf" srcId="{FE3C8D1B-2498-4CAB-AFBA-EDB87ADBDAEB}" destId="{67D72190-6C59-4E25-8DD4-BC7ACDBB4BA2}" srcOrd="1" destOrd="0" presId="urn:microsoft.com/office/officeart/2008/layout/LinedList"/>
    <dgm:cxn modelId="{85FEC63A-8E35-47AB-9C12-B9AD4D58E1B8}" type="presParOf" srcId="{67D72190-6C59-4E25-8DD4-BC7ACDBB4BA2}" destId="{E1D844CE-C9D3-46C8-B1B2-C26735CCFDAD}" srcOrd="0" destOrd="0" presId="urn:microsoft.com/office/officeart/2008/layout/LinedList"/>
    <dgm:cxn modelId="{AB710A8F-B195-4570-8F7A-7D7EF6E494DA}" type="presParOf" srcId="{67D72190-6C59-4E25-8DD4-BC7ACDBB4BA2}" destId="{4B7C2C0A-D0C4-410E-860D-9630232CFB34}" srcOrd="1" destOrd="0" presId="urn:microsoft.com/office/officeart/2008/layout/LinedList"/>
    <dgm:cxn modelId="{7E5A4C14-F3AF-4273-9ACD-AE159D879086}" type="presParOf" srcId="{FE3C8D1B-2498-4CAB-AFBA-EDB87ADBDAEB}" destId="{51F3258B-1AC3-4A33-B59E-7031D3745B69}" srcOrd="2" destOrd="0" presId="urn:microsoft.com/office/officeart/2008/layout/LinedList"/>
    <dgm:cxn modelId="{7781714E-C989-468B-A584-1EB9325D8919}" type="presParOf" srcId="{FE3C8D1B-2498-4CAB-AFBA-EDB87ADBDAEB}" destId="{9A89916A-07B8-4F8C-BDBA-80DBEC5DD064}" srcOrd="3" destOrd="0" presId="urn:microsoft.com/office/officeart/2008/layout/LinedList"/>
    <dgm:cxn modelId="{0DAFDD25-8215-4DE5-925A-DC15FB6F2A25}" type="presParOf" srcId="{9A89916A-07B8-4F8C-BDBA-80DBEC5DD064}" destId="{248E4AC5-6EC7-4B8B-AD94-6A9CEE2AF164}" srcOrd="0" destOrd="0" presId="urn:microsoft.com/office/officeart/2008/layout/LinedList"/>
    <dgm:cxn modelId="{5BF64F3A-7F7E-4DA9-9E54-542AFC93A912}" type="presParOf" srcId="{9A89916A-07B8-4F8C-BDBA-80DBEC5DD064}" destId="{1A1061AB-0AEB-47D4-A4FF-C9F4C7D7F8F4}" srcOrd="1" destOrd="0" presId="urn:microsoft.com/office/officeart/2008/layout/LinedList"/>
    <dgm:cxn modelId="{FACC9592-D73D-45CB-8BFD-A9DD7D7B54EB}" type="presParOf" srcId="{FE3C8D1B-2498-4CAB-AFBA-EDB87ADBDAEB}" destId="{93017193-5835-40E6-9FC2-110E9C5D428B}" srcOrd="4" destOrd="0" presId="urn:microsoft.com/office/officeart/2008/layout/LinedList"/>
    <dgm:cxn modelId="{3EA8CA24-9519-4E9F-AB0C-677912C5D93E}" type="presParOf" srcId="{FE3C8D1B-2498-4CAB-AFBA-EDB87ADBDAEB}" destId="{07FE3FFC-FC44-42E3-820B-1EEE780A859C}" srcOrd="5" destOrd="0" presId="urn:microsoft.com/office/officeart/2008/layout/LinedList"/>
    <dgm:cxn modelId="{76AFE192-3FDA-4615-B284-56654981E765}" type="presParOf" srcId="{07FE3FFC-FC44-42E3-820B-1EEE780A859C}" destId="{A6115943-B174-4D98-B7F2-5E5FFAA05A46}" srcOrd="0" destOrd="0" presId="urn:microsoft.com/office/officeart/2008/layout/LinedList"/>
    <dgm:cxn modelId="{73A5F669-053A-41CD-8705-86A400624C66}" type="presParOf" srcId="{07FE3FFC-FC44-42E3-820B-1EEE780A859C}" destId="{987FF132-24D8-4B0E-95B9-41F439D4AFDD}" srcOrd="1" destOrd="0" presId="urn:microsoft.com/office/officeart/2008/layout/LinedList"/>
    <dgm:cxn modelId="{8171166B-E8EC-4581-8821-F1C6BCCD84D3}" type="presParOf" srcId="{FE3C8D1B-2498-4CAB-AFBA-EDB87ADBDAEB}" destId="{1237FB39-E463-4BF6-8CA2-8BCAEDA878A9}" srcOrd="6" destOrd="0" presId="urn:microsoft.com/office/officeart/2008/layout/LinedList"/>
    <dgm:cxn modelId="{E944234D-39FD-4FC0-A3D4-ED38DC1B3E65}" type="presParOf" srcId="{FE3C8D1B-2498-4CAB-AFBA-EDB87ADBDAEB}" destId="{893F75C6-C5E4-4DA2-94B1-1E6FE41A2CA3}" srcOrd="7" destOrd="0" presId="urn:microsoft.com/office/officeart/2008/layout/LinedList"/>
    <dgm:cxn modelId="{9FA55AC6-0CF2-4D5C-96C1-E0450F42F7C8}" type="presParOf" srcId="{893F75C6-C5E4-4DA2-94B1-1E6FE41A2CA3}" destId="{91938CCD-5584-4B60-80D8-9E6C8B9DF74E}" srcOrd="0" destOrd="0" presId="urn:microsoft.com/office/officeart/2008/layout/LinedList"/>
    <dgm:cxn modelId="{1B085226-D013-47F6-B1B4-2FE11A4B0DCD}" type="presParOf" srcId="{893F75C6-C5E4-4DA2-94B1-1E6FE41A2CA3}" destId="{9425A257-28FC-4A1A-98ED-0FA55386674A}" srcOrd="1" destOrd="0" presId="urn:microsoft.com/office/officeart/2008/layout/LinedList"/>
    <dgm:cxn modelId="{10BD23D4-634D-4421-901B-C103DFF58957}" type="presParOf" srcId="{FE3C8D1B-2498-4CAB-AFBA-EDB87ADBDAEB}" destId="{E262B389-0F77-474A-8052-617DA3E1D21A}" srcOrd="8" destOrd="0" presId="urn:microsoft.com/office/officeart/2008/layout/LinedList"/>
    <dgm:cxn modelId="{4636D515-049C-439E-91DA-F33CD97E1FE3}" type="presParOf" srcId="{FE3C8D1B-2498-4CAB-AFBA-EDB87ADBDAEB}" destId="{B5CCB918-920E-4E62-9D30-89CAD51B3A13}" srcOrd="9" destOrd="0" presId="urn:microsoft.com/office/officeart/2008/layout/LinedList"/>
    <dgm:cxn modelId="{F44A9A7C-8591-48D2-AF11-5353C123F431}" type="presParOf" srcId="{B5CCB918-920E-4E62-9D30-89CAD51B3A13}" destId="{7178C3A7-7F8E-4F16-A785-9A835CDE841D}" srcOrd="0" destOrd="0" presId="urn:microsoft.com/office/officeart/2008/layout/LinedList"/>
    <dgm:cxn modelId="{F2F2D02A-5F64-449B-84EA-D623BF5CBDC1}" type="presParOf" srcId="{B5CCB918-920E-4E62-9D30-89CAD51B3A13}" destId="{5E643B49-5C30-4BD6-A598-440CFE6DDC04}" srcOrd="1" destOrd="0" presId="urn:microsoft.com/office/officeart/2008/layout/LinedList"/>
    <dgm:cxn modelId="{DA1A3D68-B9C8-477F-BF13-C96C58E5D240}" type="presParOf" srcId="{FE3C8D1B-2498-4CAB-AFBA-EDB87ADBDAEB}" destId="{D73BA1C1-5D71-46A8-B31A-4F6BBE1A5091}" srcOrd="10" destOrd="0" presId="urn:microsoft.com/office/officeart/2008/layout/LinedList"/>
    <dgm:cxn modelId="{119D8D57-CA91-4070-A5FD-1ABA1D8FFF83}" type="presParOf" srcId="{FE3C8D1B-2498-4CAB-AFBA-EDB87ADBDAEB}" destId="{9F549A06-E915-42DD-B711-62993A0700B5}" srcOrd="11" destOrd="0" presId="urn:microsoft.com/office/officeart/2008/layout/LinedList"/>
    <dgm:cxn modelId="{1B5E146E-55AC-45E5-8BEF-AC9EA187712B}" type="presParOf" srcId="{9F549A06-E915-42DD-B711-62993A0700B5}" destId="{2813D7CC-2BDA-4038-9BBF-8FF68D3D24BE}" srcOrd="0" destOrd="0" presId="urn:microsoft.com/office/officeart/2008/layout/LinedList"/>
    <dgm:cxn modelId="{DFEEE559-35D2-438A-B36D-531C71D9FE7B}" type="presParOf" srcId="{9F549A06-E915-42DD-B711-62993A0700B5}" destId="{F14CA2C8-753E-4324-BED1-0CD8A9C14FB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18AD8D-69E6-465C-9B7D-02DF0499A72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A0D9521-0515-422F-9659-7A57CB39549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Python </a:t>
          </a:r>
        </a:p>
      </dgm:t>
    </dgm:pt>
    <dgm:pt modelId="{278CAC52-DF1B-4D59-8431-CC5F84536CE9}" type="parTrans" cxnId="{CAD62A90-BE09-40AA-9074-CD94B92EA699}">
      <dgm:prSet/>
      <dgm:spPr/>
      <dgm:t>
        <a:bodyPr/>
        <a:lstStyle/>
        <a:p>
          <a:endParaRPr lang="en-US"/>
        </a:p>
      </dgm:t>
    </dgm:pt>
    <dgm:pt modelId="{38D6F343-6607-4349-95EC-FD41F664DB5F}" type="sibTrans" cxnId="{CAD62A90-BE09-40AA-9074-CD94B92EA699}">
      <dgm:prSet/>
      <dgm:spPr/>
      <dgm:t>
        <a:bodyPr/>
        <a:lstStyle/>
        <a:p>
          <a:endParaRPr lang="en-US"/>
        </a:p>
      </dgm:t>
    </dgm:pt>
    <dgm:pt modelId="{F5396725-7245-406F-9A78-4ABB1401D5B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Tableau </a:t>
          </a:r>
        </a:p>
      </dgm:t>
    </dgm:pt>
    <dgm:pt modelId="{D2D1C1F9-CED3-4C7C-BE93-373859D6DF0B}" type="parTrans" cxnId="{099D67D7-20D2-4B9F-930E-109B87CD0B28}">
      <dgm:prSet/>
      <dgm:spPr/>
      <dgm:t>
        <a:bodyPr/>
        <a:lstStyle/>
        <a:p>
          <a:endParaRPr lang="en-US"/>
        </a:p>
      </dgm:t>
    </dgm:pt>
    <dgm:pt modelId="{D72B645D-89BF-436F-98DC-0E1D91DB95A6}" type="sibTrans" cxnId="{099D67D7-20D2-4B9F-930E-109B87CD0B28}">
      <dgm:prSet/>
      <dgm:spPr/>
      <dgm:t>
        <a:bodyPr/>
        <a:lstStyle/>
        <a:p>
          <a:endParaRPr lang="en-US"/>
        </a:p>
      </dgm:t>
    </dgm:pt>
    <dgm:pt modelId="{96348255-9413-4762-A7D8-BC725331097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 err="1"/>
            <a:t>Javascript</a:t>
          </a:r>
          <a:r>
            <a:rPr lang="en-US" dirty="0"/>
            <a:t> </a:t>
          </a:r>
        </a:p>
      </dgm:t>
    </dgm:pt>
    <dgm:pt modelId="{2AECCFF4-3FE2-466B-BB71-6A26FE06F20C}" type="parTrans" cxnId="{A83BC1D1-1BC2-45C3-9CFE-09576275C4F2}">
      <dgm:prSet/>
      <dgm:spPr/>
      <dgm:t>
        <a:bodyPr/>
        <a:lstStyle/>
        <a:p>
          <a:endParaRPr lang="en-US"/>
        </a:p>
      </dgm:t>
    </dgm:pt>
    <dgm:pt modelId="{71279A48-3EE5-4136-9FD0-D4CC3BAB8B26}" type="sibTrans" cxnId="{A83BC1D1-1BC2-45C3-9CFE-09576275C4F2}">
      <dgm:prSet/>
      <dgm:spPr/>
      <dgm:t>
        <a:bodyPr/>
        <a:lstStyle/>
        <a:p>
          <a:endParaRPr lang="en-US"/>
        </a:p>
      </dgm:t>
    </dgm:pt>
    <dgm:pt modelId="{F5C60E43-3D4D-4E74-9448-CCC66CB20D9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HTML/CSS</a:t>
          </a:r>
        </a:p>
      </dgm:t>
    </dgm:pt>
    <dgm:pt modelId="{7BE4CB0B-344A-4AF5-924D-2C59CEB519B9}" type="parTrans" cxnId="{3C5A217B-444A-41AD-A70C-9724182A256D}">
      <dgm:prSet/>
      <dgm:spPr/>
      <dgm:t>
        <a:bodyPr/>
        <a:lstStyle/>
        <a:p>
          <a:endParaRPr lang="en-US"/>
        </a:p>
      </dgm:t>
    </dgm:pt>
    <dgm:pt modelId="{136ADF7B-3663-457A-A5B4-4BE94939224D}" type="sibTrans" cxnId="{3C5A217B-444A-41AD-A70C-9724182A256D}">
      <dgm:prSet/>
      <dgm:spPr/>
      <dgm:t>
        <a:bodyPr/>
        <a:lstStyle/>
        <a:p>
          <a:endParaRPr lang="en-US"/>
        </a:p>
      </dgm:t>
    </dgm:pt>
    <dgm:pt modelId="{2DB23E1D-47C5-4E79-97DA-8DB23456C63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SQL </a:t>
          </a:r>
        </a:p>
      </dgm:t>
    </dgm:pt>
    <dgm:pt modelId="{947C2F93-BE52-48BF-A595-FB33A3C16094}" type="parTrans" cxnId="{CE0239DB-349F-462B-9034-B5839B8E2ECD}">
      <dgm:prSet/>
      <dgm:spPr/>
      <dgm:t>
        <a:bodyPr/>
        <a:lstStyle/>
        <a:p>
          <a:endParaRPr lang="en-US"/>
        </a:p>
      </dgm:t>
    </dgm:pt>
    <dgm:pt modelId="{74F3C987-3C88-4E19-AE0D-F6B04F65B839}" type="sibTrans" cxnId="{CE0239DB-349F-462B-9034-B5839B8E2ECD}">
      <dgm:prSet/>
      <dgm:spPr/>
      <dgm:t>
        <a:bodyPr/>
        <a:lstStyle/>
        <a:p>
          <a:endParaRPr lang="en-US"/>
        </a:p>
      </dgm:t>
    </dgm:pt>
    <dgm:pt modelId="{FA0D58EC-3F9C-4BAB-A870-639A135721D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AWS</a:t>
          </a:r>
        </a:p>
      </dgm:t>
    </dgm:pt>
    <dgm:pt modelId="{1BC88CE7-56DA-4320-A80F-E7FDE4D97F91}" type="parTrans" cxnId="{8C7A41B3-A8CE-4BE2-8BDC-C6BFF870B60C}">
      <dgm:prSet/>
      <dgm:spPr/>
      <dgm:t>
        <a:bodyPr/>
        <a:lstStyle/>
        <a:p>
          <a:endParaRPr lang="en-US"/>
        </a:p>
      </dgm:t>
    </dgm:pt>
    <dgm:pt modelId="{14A68230-5954-4C95-98B2-5BB6B6966991}" type="sibTrans" cxnId="{8C7A41B3-A8CE-4BE2-8BDC-C6BFF870B60C}">
      <dgm:prSet/>
      <dgm:spPr/>
      <dgm:t>
        <a:bodyPr/>
        <a:lstStyle/>
        <a:p>
          <a:endParaRPr lang="en-US"/>
        </a:p>
      </dgm:t>
    </dgm:pt>
    <dgm:pt modelId="{27CD46EF-9744-4956-B3EF-D7FC5F35140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Heroku </a:t>
          </a:r>
        </a:p>
      </dgm:t>
    </dgm:pt>
    <dgm:pt modelId="{36186816-C2FE-4931-9F21-51AE0C1AF44A}" type="parTrans" cxnId="{4AC05F4A-FBD5-4687-964C-6CB49D86E540}">
      <dgm:prSet/>
      <dgm:spPr/>
      <dgm:t>
        <a:bodyPr/>
        <a:lstStyle/>
        <a:p>
          <a:endParaRPr lang="en-US"/>
        </a:p>
      </dgm:t>
    </dgm:pt>
    <dgm:pt modelId="{427AA29E-6921-4C79-93F3-77FF67EF42B8}" type="sibTrans" cxnId="{4AC05F4A-FBD5-4687-964C-6CB49D86E540}">
      <dgm:prSet/>
      <dgm:spPr/>
      <dgm:t>
        <a:bodyPr/>
        <a:lstStyle/>
        <a:p>
          <a:endParaRPr lang="en-US"/>
        </a:p>
      </dgm:t>
    </dgm:pt>
    <dgm:pt modelId="{24BB6E8F-BB7E-4858-AECF-3E65A62A2F65}" type="pres">
      <dgm:prSet presAssocID="{5B18AD8D-69E6-465C-9B7D-02DF0499A728}" presName="root" presStyleCnt="0">
        <dgm:presLayoutVars>
          <dgm:dir/>
          <dgm:resizeHandles val="exact"/>
        </dgm:presLayoutVars>
      </dgm:prSet>
      <dgm:spPr/>
    </dgm:pt>
    <dgm:pt modelId="{38EB87C4-930F-4E13-B181-44C5AD41C230}" type="pres">
      <dgm:prSet presAssocID="{BA0D9521-0515-422F-9659-7A57CB39549B}" presName="compNode" presStyleCnt="0"/>
      <dgm:spPr/>
    </dgm:pt>
    <dgm:pt modelId="{0D977BA0-664B-47F1-9960-FA26844FB1FC}" type="pres">
      <dgm:prSet presAssocID="{BA0D9521-0515-422F-9659-7A57CB39549B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CDCB809C-A1A7-48EA-87A3-48896B2EC1C9}" type="pres">
      <dgm:prSet presAssocID="{BA0D9521-0515-422F-9659-7A57CB39549B}" presName="iconSpace" presStyleCnt="0"/>
      <dgm:spPr/>
    </dgm:pt>
    <dgm:pt modelId="{569227DF-58E4-4A37-BA60-C490363769A7}" type="pres">
      <dgm:prSet presAssocID="{BA0D9521-0515-422F-9659-7A57CB39549B}" presName="parTx" presStyleLbl="revTx" presStyleIdx="0" presStyleCnt="14">
        <dgm:presLayoutVars>
          <dgm:chMax val="0"/>
          <dgm:chPref val="0"/>
        </dgm:presLayoutVars>
      </dgm:prSet>
      <dgm:spPr/>
    </dgm:pt>
    <dgm:pt modelId="{482C0BEF-806B-47D3-BBB9-DF1177F865A5}" type="pres">
      <dgm:prSet presAssocID="{BA0D9521-0515-422F-9659-7A57CB39549B}" presName="txSpace" presStyleCnt="0"/>
      <dgm:spPr/>
    </dgm:pt>
    <dgm:pt modelId="{C6966797-BB8F-4847-B3D3-CDFAFD10C951}" type="pres">
      <dgm:prSet presAssocID="{BA0D9521-0515-422F-9659-7A57CB39549B}" presName="desTx" presStyleLbl="revTx" presStyleIdx="1" presStyleCnt="14">
        <dgm:presLayoutVars/>
      </dgm:prSet>
      <dgm:spPr/>
    </dgm:pt>
    <dgm:pt modelId="{4F7D8E6C-F645-4539-A258-FE69BF940112}" type="pres">
      <dgm:prSet presAssocID="{38D6F343-6607-4349-95EC-FD41F664DB5F}" presName="sibTrans" presStyleCnt="0"/>
      <dgm:spPr/>
    </dgm:pt>
    <dgm:pt modelId="{7A5658B3-8E19-46F8-A0FC-86C78120F70A}" type="pres">
      <dgm:prSet presAssocID="{F5396725-7245-406F-9A78-4ABB1401D5B8}" presName="compNode" presStyleCnt="0"/>
      <dgm:spPr/>
    </dgm:pt>
    <dgm:pt modelId="{2E54F594-020C-49F7-ABA8-6DD5BAACE4C5}" type="pres">
      <dgm:prSet presAssocID="{F5396725-7245-406F-9A78-4ABB1401D5B8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vestone"/>
        </a:ext>
      </dgm:extLst>
    </dgm:pt>
    <dgm:pt modelId="{93CC4B3D-AB31-4035-9C47-CC0796A8847C}" type="pres">
      <dgm:prSet presAssocID="{F5396725-7245-406F-9A78-4ABB1401D5B8}" presName="iconSpace" presStyleCnt="0"/>
      <dgm:spPr/>
    </dgm:pt>
    <dgm:pt modelId="{5455B38E-B4CC-4434-8F30-72E6566DBD83}" type="pres">
      <dgm:prSet presAssocID="{F5396725-7245-406F-9A78-4ABB1401D5B8}" presName="parTx" presStyleLbl="revTx" presStyleIdx="2" presStyleCnt="14">
        <dgm:presLayoutVars>
          <dgm:chMax val="0"/>
          <dgm:chPref val="0"/>
        </dgm:presLayoutVars>
      </dgm:prSet>
      <dgm:spPr/>
    </dgm:pt>
    <dgm:pt modelId="{79A5982F-ED6B-4B17-AF70-D675E7C6D1AB}" type="pres">
      <dgm:prSet presAssocID="{F5396725-7245-406F-9A78-4ABB1401D5B8}" presName="txSpace" presStyleCnt="0"/>
      <dgm:spPr/>
    </dgm:pt>
    <dgm:pt modelId="{74D5BC3A-8EA8-4FFB-982C-7F5C5F821140}" type="pres">
      <dgm:prSet presAssocID="{F5396725-7245-406F-9A78-4ABB1401D5B8}" presName="desTx" presStyleLbl="revTx" presStyleIdx="3" presStyleCnt="14">
        <dgm:presLayoutVars/>
      </dgm:prSet>
      <dgm:spPr/>
    </dgm:pt>
    <dgm:pt modelId="{CD0FCD00-B87D-49D5-A30A-8FEF7D61D4DB}" type="pres">
      <dgm:prSet presAssocID="{D72B645D-89BF-436F-98DC-0E1D91DB95A6}" presName="sibTrans" presStyleCnt="0"/>
      <dgm:spPr/>
    </dgm:pt>
    <dgm:pt modelId="{7D744A89-B805-4BB8-99F1-7942D05E08E7}" type="pres">
      <dgm:prSet presAssocID="{96348255-9413-4762-A7D8-BC7253310977}" presName="compNode" presStyleCnt="0"/>
      <dgm:spPr/>
    </dgm:pt>
    <dgm:pt modelId="{8B7DF886-63AD-4A27-B1CB-59FA209773CE}" type="pres">
      <dgm:prSet presAssocID="{96348255-9413-4762-A7D8-BC7253310977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C7D9DED-271A-4A18-AC07-CED0EBB5A220}" type="pres">
      <dgm:prSet presAssocID="{96348255-9413-4762-A7D8-BC7253310977}" presName="iconSpace" presStyleCnt="0"/>
      <dgm:spPr/>
    </dgm:pt>
    <dgm:pt modelId="{E9FDBF45-5C1B-44EB-963F-C8B87377CDEA}" type="pres">
      <dgm:prSet presAssocID="{96348255-9413-4762-A7D8-BC7253310977}" presName="parTx" presStyleLbl="revTx" presStyleIdx="4" presStyleCnt="14">
        <dgm:presLayoutVars>
          <dgm:chMax val="0"/>
          <dgm:chPref val="0"/>
        </dgm:presLayoutVars>
      </dgm:prSet>
      <dgm:spPr/>
    </dgm:pt>
    <dgm:pt modelId="{D8DE771D-B1C2-4CC9-BF03-3EBC48CB9DA5}" type="pres">
      <dgm:prSet presAssocID="{96348255-9413-4762-A7D8-BC7253310977}" presName="txSpace" presStyleCnt="0"/>
      <dgm:spPr/>
    </dgm:pt>
    <dgm:pt modelId="{3D7722B8-7D9E-41F7-9746-7436DF9ACD90}" type="pres">
      <dgm:prSet presAssocID="{96348255-9413-4762-A7D8-BC7253310977}" presName="desTx" presStyleLbl="revTx" presStyleIdx="5" presStyleCnt="14">
        <dgm:presLayoutVars/>
      </dgm:prSet>
      <dgm:spPr/>
    </dgm:pt>
    <dgm:pt modelId="{0084B8C9-615B-48E3-A1F7-A8DBB8F30F77}" type="pres">
      <dgm:prSet presAssocID="{71279A48-3EE5-4136-9FD0-D4CC3BAB8B26}" presName="sibTrans" presStyleCnt="0"/>
      <dgm:spPr/>
    </dgm:pt>
    <dgm:pt modelId="{7FE998BD-CADD-4911-83C9-69179DA26E18}" type="pres">
      <dgm:prSet presAssocID="{F5C60E43-3D4D-4E74-9448-CCC66CB20D9C}" presName="compNode" presStyleCnt="0"/>
      <dgm:spPr/>
    </dgm:pt>
    <dgm:pt modelId="{626A2AEF-99DC-4D49-997C-292B94701E24}" type="pres">
      <dgm:prSet presAssocID="{F5C60E43-3D4D-4E74-9448-CCC66CB20D9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1DC7826C-A06C-4E93-9F31-7FE810CAFFF2}" type="pres">
      <dgm:prSet presAssocID="{F5C60E43-3D4D-4E74-9448-CCC66CB20D9C}" presName="iconSpace" presStyleCnt="0"/>
      <dgm:spPr/>
    </dgm:pt>
    <dgm:pt modelId="{B143E85A-8029-44D5-97EC-34526B0BABB6}" type="pres">
      <dgm:prSet presAssocID="{F5C60E43-3D4D-4E74-9448-CCC66CB20D9C}" presName="parTx" presStyleLbl="revTx" presStyleIdx="6" presStyleCnt="14">
        <dgm:presLayoutVars>
          <dgm:chMax val="0"/>
          <dgm:chPref val="0"/>
        </dgm:presLayoutVars>
      </dgm:prSet>
      <dgm:spPr/>
    </dgm:pt>
    <dgm:pt modelId="{C28AC721-4F42-4CAF-B813-769C4C15E145}" type="pres">
      <dgm:prSet presAssocID="{F5C60E43-3D4D-4E74-9448-CCC66CB20D9C}" presName="txSpace" presStyleCnt="0"/>
      <dgm:spPr/>
    </dgm:pt>
    <dgm:pt modelId="{D9F02C7E-DCE5-4A86-B01C-D836C7A512E1}" type="pres">
      <dgm:prSet presAssocID="{F5C60E43-3D4D-4E74-9448-CCC66CB20D9C}" presName="desTx" presStyleLbl="revTx" presStyleIdx="7" presStyleCnt="14">
        <dgm:presLayoutVars/>
      </dgm:prSet>
      <dgm:spPr/>
    </dgm:pt>
    <dgm:pt modelId="{78F8947E-ACB7-4EB7-ACD7-9B92CFFCC147}" type="pres">
      <dgm:prSet presAssocID="{136ADF7B-3663-457A-A5B4-4BE94939224D}" presName="sibTrans" presStyleCnt="0"/>
      <dgm:spPr/>
    </dgm:pt>
    <dgm:pt modelId="{A32FA9FA-FBAD-4B4C-81F3-2FAF96DA38D3}" type="pres">
      <dgm:prSet presAssocID="{2DB23E1D-47C5-4E79-97DA-8DB23456C638}" presName="compNode" presStyleCnt="0"/>
      <dgm:spPr/>
    </dgm:pt>
    <dgm:pt modelId="{89D1591B-1AEC-4F34-A0BD-FD6C7243EB34}" type="pres">
      <dgm:prSet presAssocID="{2DB23E1D-47C5-4E79-97DA-8DB23456C638}" presName="iconRect" presStyleLbl="node1" presStyleIdx="4" presStyleCnt="7" custLinFactX="206207" custLinFactNeighborX="300000" custLinFactNeighborY="1502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DF253D7-1CB9-492A-900E-1EF6132E8E18}" type="pres">
      <dgm:prSet presAssocID="{2DB23E1D-47C5-4E79-97DA-8DB23456C638}" presName="iconSpace" presStyleCnt="0"/>
      <dgm:spPr/>
    </dgm:pt>
    <dgm:pt modelId="{56484DE8-129B-4E07-8026-D8F12E9F2FD5}" type="pres">
      <dgm:prSet presAssocID="{2DB23E1D-47C5-4E79-97DA-8DB23456C638}" presName="parTx" presStyleLbl="revTx" presStyleIdx="8" presStyleCnt="14" custLinFactX="75159" custLinFactNeighborX="100000" custLinFactNeighborY="-11281">
        <dgm:presLayoutVars>
          <dgm:chMax val="0"/>
          <dgm:chPref val="0"/>
        </dgm:presLayoutVars>
      </dgm:prSet>
      <dgm:spPr/>
    </dgm:pt>
    <dgm:pt modelId="{6F7194DB-C5F5-4CE9-BE0C-BFB7C5073FE9}" type="pres">
      <dgm:prSet presAssocID="{2DB23E1D-47C5-4E79-97DA-8DB23456C638}" presName="txSpace" presStyleCnt="0"/>
      <dgm:spPr/>
    </dgm:pt>
    <dgm:pt modelId="{C8F0E659-35FE-41FC-941E-C42C4D7FB0E1}" type="pres">
      <dgm:prSet presAssocID="{2DB23E1D-47C5-4E79-97DA-8DB23456C638}" presName="desTx" presStyleLbl="revTx" presStyleIdx="9" presStyleCnt="14">
        <dgm:presLayoutVars/>
      </dgm:prSet>
      <dgm:spPr/>
    </dgm:pt>
    <dgm:pt modelId="{7FF5E202-5096-43C7-AC2A-F0FEF7404116}" type="pres">
      <dgm:prSet presAssocID="{74F3C987-3C88-4E19-AE0D-F6B04F65B839}" presName="sibTrans" presStyleCnt="0"/>
      <dgm:spPr/>
    </dgm:pt>
    <dgm:pt modelId="{16AAAA1D-378C-4B7C-9D35-E300AC7A457E}" type="pres">
      <dgm:prSet presAssocID="{FA0D58EC-3F9C-4BAB-A870-639A135721D8}" presName="compNode" presStyleCnt="0"/>
      <dgm:spPr/>
    </dgm:pt>
    <dgm:pt modelId="{28CA16E3-8F42-4EBC-B4EA-8FA281058CCC}" type="pres">
      <dgm:prSet presAssocID="{FA0D58EC-3F9C-4BAB-A870-639A135721D8}" presName="iconRect" presStyleLbl="node1" presStyleIdx="5" presStyleCnt="7" custLinFactX="-190852" custLinFactNeighborX="-200000" custLinFactNeighborY="-4342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F1A8E8D1-FD50-4CD9-B3AA-3B1B73552297}" type="pres">
      <dgm:prSet presAssocID="{FA0D58EC-3F9C-4BAB-A870-639A135721D8}" presName="iconSpace" presStyleCnt="0"/>
      <dgm:spPr/>
    </dgm:pt>
    <dgm:pt modelId="{26EC77AB-E0F5-4364-A98C-2F77A34BC616}" type="pres">
      <dgm:prSet presAssocID="{FA0D58EC-3F9C-4BAB-A870-639A135721D8}" presName="parTx" presStyleLbl="revTx" presStyleIdx="10" presStyleCnt="14" custLinFactX="-36799" custLinFactNeighborX="-100000" custLinFactNeighborY="-4046">
        <dgm:presLayoutVars>
          <dgm:chMax val="0"/>
          <dgm:chPref val="0"/>
        </dgm:presLayoutVars>
      </dgm:prSet>
      <dgm:spPr/>
    </dgm:pt>
    <dgm:pt modelId="{948D77E8-0AE6-4BEA-871D-A943A635DBC2}" type="pres">
      <dgm:prSet presAssocID="{FA0D58EC-3F9C-4BAB-A870-639A135721D8}" presName="txSpace" presStyleCnt="0"/>
      <dgm:spPr/>
    </dgm:pt>
    <dgm:pt modelId="{EF1C78CE-848D-459B-BE51-4F8359C613FF}" type="pres">
      <dgm:prSet presAssocID="{FA0D58EC-3F9C-4BAB-A870-639A135721D8}" presName="desTx" presStyleLbl="revTx" presStyleIdx="11" presStyleCnt="14">
        <dgm:presLayoutVars/>
      </dgm:prSet>
      <dgm:spPr/>
    </dgm:pt>
    <dgm:pt modelId="{83EB026E-3315-4974-8381-EF42C12E45B4}" type="pres">
      <dgm:prSet presAssocID="{14A68230-5954-4C95-98B2-5BB6B6966991}" presName="sibTrans" presStyleCnt="0"/>
      <dgm:spPr/>
    </dgm:pt>
    <dgm:pt modelId="{3DC0EE5D-2F0D-45A2-A910-8429B7170044}" type="pres">
      <dgm:prSet presAssocID="{27CD46EF-9744-4956-B3EF-D7FC5F351404}" presName="compNode" presStyleCnt="0"/>
      <dgm:spPr/>
    </dgm:pt>
    <dgm:pt modelId="{C64BFA7A-8B1A-41CD-A2DF-59060C961CC7}" type="pres">
      <dgm:prSet presAssocID="{27CD46EF-9744-4956-B3EF-D7FC5F351404}" presName="iconRect" presStyleLbl="node1" presStyleIdx="6" presStyleCnt="7" custScaleX="85227" custScaleY="82514" custLinFactX="-200000" custLinFactNeighborX="-236451" custLinFactNeighborY="10094"/>
      <dgm:spPr>
        <a:blipFill rotWithShape="1">
          <a:blip xmlns:r="http://schemas.openxmlformats.org/officeDocument/2006/relationships"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Gravestone"/>
        </a:ext>
      </dgm:extLst>
    </dgm:pt>
    <dgm:pt modelId="{BB8287B5-7954-431C-8FE9-5609FFF82B97}" type="pres">
      <dgm:prSet presAssocID="{27CD46EF-9744-4956-B3EF-D7FC5F351404}" presName="iconSpace" presStyleCnt="0"/>
      <dgm:spPr/>
    </dgm:pt>
    <dgm:pt modelId="{7F9936EE-F46E-47D7-B955-6738E938AA28}" type="pres">
      <dgm:prSet presAssocID="{27CD46EF-9744-4956-B3EF-D7FC5F351404}" presName="parTx" presStyleLbl="revTx" presStyleIdx="12" presStyleCnt="14" custLinFactX="-49719" custLinFactNeighborX="-100000" custLinFactNeighborY="5020">
        <dgm:presLayoutVars>
          <dgm:chMax val="0"/>
          <dgm:chPref val="0"/>
        </dgm:presLayoutVars>
      </dgm:prSet>
      <dgm:spPr/>
    </dgm:pt>
    <dgm:pt modelId="{1A99192F-1F59-4548-90C3-3D583AF058FA}" type="pres">
      <dgm:prSet presAssocID="{27CD46EF-9744-4956-B3EF-D7FC5F351404}" presName="txSpace" presStyleCnt="0"/>
      <dgm:spPr/>
    </dgm:pt>
    <dgm:pt modelId="{5F095A59-C23A-4844-94FD-73E1F72A1CDE}" type="pres">
      <dgm:prSet presAssocID="{27CD46EF-9744-4956-B3EF-D7FC5F351404}" presName="desTx" presStyleLbl="revTx" presStyleIdx="13" presStyleCnt="14">
        <dgm:presLayoutVars/>
      </dgm:prSet>
      <dgm:spPr/>
    </dgm:pt>
  </dgm:ptLst>
  <dgm:cxnLst>
    <dgm:cxn modelId="{413C255C-AFBA-46FA-A027-FD90098B3F2F}" type="presOf" srcId="{2DB23E1D-47C5-4E79-97DA-8DB23456C638}" destId="{56484DE8-129B-4E07-8026-D8F12E9F2FD5}" srcOrd="0" destOrd="0" presId="urn:microsoft.com/office/officeart/2018/5/layout/CenteredIconLabelDescriptionList"/>
    <dgm:cxn modelId="{AEE80760-9529-457F-BAE5-4D68718C1FF4}" type="presOf" srcId="{27CD46EF-9744-4956-B3EF-D7FC5F351404}" destId="{7F9936EE-F46E-47D7-B955-6738E938AA28}" srcOrd="0" destOrd="0" presId="urn:microsoft.com/office/officeart/2018/5/layout/CenteredIconLabelDescriptionList"/>
    <dgm:cxn modelId="{2F9F4566-F108-44F6-BB58-8FAD46FD69E3}" type="presOf" srcId="{F5C60E43-3D4D-4E74-9448-CCC66CB20D9C}" destId="{B143E85A-8029-44D5-97EC-34526B0BABB6}" srcOrd="0" destOrd="0" presId="urn:microsoft.com/office/officeart/2018/5/layout/CenteredIconLabelDescriptionList"/>
    <dgm:cxn modelId="{4AC05F4A-FBD5-4687-964C-6CB49D86E540}" srcId="{5B18AD8D-69E6-465C-9B7D-02DF0499A728}" destId="{27CD46EF-9744-4956-B3EF-D7FC5F351404}" srcOrd="6" destOrd="0" parTransId="{36186816-C2FE-4931-9F21-51AE0C1AF44A}" sibTransId="{427AA29E-6921-4C79-93F3-77FF67EF42B8}"/>
    <dgm:cxn modelId="{B7857C59-FCB4-40ED-B0A6-F44AC0EE7201}" type="presOf" srcId="{BA0D9521-0515-422F-9659-7A57CB39549B}" destId="{569227DF-58E4-4A37-BA60-C490363769A7}" srcOrd="0" destOrd="0" presId="urn:microsoft.com/office/officeart/2018/5/layout/CenteredIconLabelDescriptionList"/>
    <dgm:cxn modelId="{3C5A217B-444A-41AD-A70C-9724182A256D}" srcId="{5B18AD8D-69E6-465C-9B7D-02DF0499A728}" destId="{F5C60E43-3D4D-4E74-9448-CCC66CB20D9C}" srcOrd="3" destOrd="0" parTransId="{7BE4CB0B-344A-4AF5-924D-2C59CEB519B9}" sibTransId="{136ADF7B-3663-457A-A5B4-4BE94939224D}"/>
    <dgm:cxn modelId="{A8349A8B-334F-4252-B7FA-3AD8020C5325}" type="presOf" srcId="{5B18AD8D-69E6-465C-9B7D-02DF0499A728}" destId="{24BB6E8F-BB7E-4858-AECF-3E65A62A2F65}" srcOrd="0" destOrd="0" presId="urn:microsoft.com/office/officeart/2018/5/layout/CenteredIconLabelDescriptionList"/>
    <dgm:cxn modelId="{52B6558F-FDD3-4067-A5AA-9F15CF240D74}" type="presOf" srcId="{F5396725-7245-406F-9A78-4ABB1401D5B8}" destId="{5455B38E-B4CC-4434-8F30-72E6566DBD83}" srcOrd="0" destOrd="0" presId="urn:microsoft.com/office/officeart/2018/5/layout/CenteredIconLabelDescriptionList"/>
    <dgm:cxn modelId="{CAD62A90-BE09-40AA-9074-CD94B92EA699}" srcId="{5B18AD8D-69E6-465C-9B7D-02DF0499A728}" destId="{BA0D9521-0515-422F-9659-7A57CB39549B}" srcOrd="0" destOrd="0" parTransId="{278CAC52-DF1B-4D59-8431-CC5F84536CE9}" sibTransId="{38D6F343-6607-4349-95EC-FD41F664DB5F}"/>
    <dgm:cxn modelId="{8C7A41B3-A8CE-4BE2-8BDC-C6BFF870B60C}" srcId="{5B18AD8D-69E6-465C-9B7D-02DF0499A728}" destId="{FA0D58EC-3F9C-4BAB-A870-639A135721D8}" srcOrd="5" destOrd="0" parTransId="{1BC88CE7-56DA-4320-A80F-E7FDE4D97F91}" sibTransId="{14A68230-5954-4C95-98B2-5BB6B6966991}"/>
    <dgm:cxn modelId="{D8F966B4-2A86-4236-9611-9131F2E21A3B}" type="presOf" srcId="{96348255-9413-4762-A7D8-BC7253310977}" destId="{E9FDBF45-5C1B-44EB-963F-C8B87377CDEA}" srcOrd="0" destOrd="0" presId="urn:microsoft.com/office/officeart/2018/5/layout/CenteredIconLabelDescriptionList"/>
    <dgm:cxn modelId="{A83BC1D1-1BC2-45C3-9CFE-09576275C4F2}" srcId="{5B18AD8D-69E6-465C-9B7D-02DF0499A728}" destId="{96348255-9413-4762-A7D8-BC7253310977}" srcOrd="2" destOrd="0" parTransId="{2AECCFF4-3FE2-466B-BB71-6A26FE06F20C}" sibTransId="{71279A48-3EE5-4136-9FD0-D4CC3BAB8B26}"/>
    <dgm:cxn modelId="{099D67D7-20D2-4B9F-930E-109B87CD0B28}" srcId="{5B18AD8D-69E6-465C-9B7D-02DF0499A728}" destId="{F5396725-7245-406F-9A78-4ABB1401D5B8}" srcOrd="1" destOrd="0" parTransId="{D2D1C1F9-CED3-4C7C-BE93-373859D6DF0B}" sibTransId="{D72B645D-89BF-436F-98DC-0E1D91DB95A6}"/>
    <dgm:cxn modelId="{CE0239DB-349F-462B-9034-B5839B8E2ECD}" srcId="{5B18AD8D-69E6-465C-9B7D-02DF0499A728}" destId="{2DB23E1D-47C5-4E79-97DA-8DB23456C638}" srcOrd="4" destOrd="0" parTransId="{947C2F93-BE52-48BF-A595-FB33A3C16094}" sibTransId="{74F3C987-3C88-4E19-AE0D-F6B04F65B839}"/>
    <dgm:cxn modelId="{91B72CFE-2B47-4931-B451-40FAE0391F0F}" type="presOf" srcId="{FA0D58EC-3F9C-4BAB-A870-639A135721D8}" destId="{26EC77AB-E0F5-4364-A98C-2F77A34BC616}" srcOrd="0" destOrd="0" presId="urn:microsoft.com/office/officeart/2018/5/layout/CenteredIconLabelDescriptionList"/>
    <dgm:cxn modelId="{EC722A03-BA7C-4002-B069-1D7F26CE9252}" type="presParOf" srcId="{24BB6E8F-BB7E-4858-AECF-3E65A62A2F65}" destId="{38EB87C4-930F-4E13-B181-44C5AD41C230}" srcOrd="0" destOrd="0" presId="urn:microsoft.com/office/officeart/2018/5/layout/CenteredIconLabelDescriptionList"/>
    <dgm:cxn modelId="{BEFACAC6-A3E4-42E5-89FF-6B0AD40EF9D8}" type="presParOf" srcId="{38EB87C4-930F-4E13-B181-44C5AD41C230}" destId="{0D977BA0-664B-47F1-9960-FA26844FB1FC}" srcOrd="0" destOrd="0" presId="urn:microsoft.com/office/officeart/2018/5/layout/CenteredIconLabelDescriptionList"/>
    <dgm:cxn modelId="{C78EEC11-4E0A-447F-9A83-D5AB7E27DBAB}" type="presParOf" srcId="{38EB87C4-930F-4E13-B181-44C5AD41C230}" destId="{CDCB809C-A1A7-48EA-87A3-48896B2EC1C9}" srcOrd="1" destOrd="0" presId="urn:microsoft.com/office/officeart/2018/5/layout/CenteredIconLabelDescriptionList"/>
    <dgm:cxn modelId="{53591562-516F-4F83-9646-B050FEDA4603}" type="presParOf" srcId="{38EB87C4-930F-4E13-B181-44C5AD41C230}" destId="{569227DF-58E4-4A37-BA60-C490363769A7}" srcOrd="2" destOrd="0" presId="urn:microsoft.com/office/officeart/2018/5/layout/CenteredIconLabelDescriptionList"/>
    <dgm:cxn modelId="{857C0922-EF70-4E6F-A305-341BAFFADDBF}" type="presParOf" srcId="{38EB87C4-930F-4E13-B181-44C5AD41C230}" destId="{482C0BEF-806B-47D3-BBB9-DF1177F865A5}" srcOrd="3" destOrd="0" presId="urn:microsoft.com/office/officeart/2018/5/layout/CenteredIconLabelDescriptionList"/>
    <dgm:cxn modelId="{0EF513D4-68EF-47E4-B7E6-9FECA521A9A4}" type="presParOf" srcId="{38EB87C4-930F-4E13-B181-44C5AD41C230}" destId="{C6966797-BB8F-4847-B3D3-CDFAFD10C951}" srcOrd="4" destOrd="0" presId="urn:microsoft.com/office/officeart/2018/5/layout/CenteredIconLabelDescriptionList"/>
    <dgm:cxn modelId="{5F8BBE38-B35C-43AF-B4BD-18F648CA6343}" type="presParOf" srcId="{24BB6E8F-BB7E-4858-AECF-3E65A62A2F65}" destId="{4F7D8E6C-F645-4539-A258-FE69BF940112}" srcOrd="1" destOrd="0" presId="urn:microsoft.com/office/officeart/2018/5/layout/CenteredIconLabelDescriptionList"/>
    <dgm:cxn modelId="{4AC719C6-C387-4ED4-8BD1-A5790AFAD28E}" type="presParOf" srcId="{24BB6E8F-BB7E-4858-AECF-3E65A62A2F65}" destId="{7A5658B3-8E19-46F8-A0FC-86C78120F70A}" srcOrd="2" destOrd="0" presId="urn:microsoft.com/office/officeart/2018/5/layout/CenteredIconLabelDescriptionList"/>
    <dgm:cxn modelId="{355FE027-4D57-4C49-B8E4-C8A8B8E7A580}" type="presParOf" srcId="{7A5658B3-8E19-46F8-A0FC-86C78120F70A}" destId="{2E54F594-020C-49F7-ABA8-6DD5BAACE4C5}" srcOrd="0" destOrd="0" presId="urn:microsoft.com/office/officeart/2018/5/layout/CenteredIconLabelDescriptionList"/>
    <dgm:cxn modelId="{2A81334D-9955-4818-ABF4-49D2CBB62716}" type="presParOf" srcId="{7A5658B3-8E19-46F8-A0FC-86C78120F70A}" destId="{93CC4B3D-AB31-4035-9C47-CC0796A8847C}" srcOrd="1" destOrd="0" presId="urn:microsoft.com/office/officeart/2018/5/layout/CenteredIconLabelDescriptionList"/>
    <dgm:cxn modelId="{85E14806-11E8-4929-92BF-ADA25D8A2488}" type="presParOf" srcId="{7A5658B3-8E19-46F8-A0FC-86C78120F70A}" destId="{5455B38E-B4CC-4434-8F30-72E6566DBD83}" srcOrd="2" destOrd="0" presId="urn:microsoft.com/office/officeart/2018/5/layout/CenteredIconLabelDescriptionList"/>
    <dgm:cxn modelId="{645692B3-BEC6-4E62-A17E-2704DEDBC561}" type="presParOf" srcId="{7A5658B3-8E19-46F8-A0FC-86C78120F70A}" destId="{79A5982F-ED6B-4B17-AF70-D675E7C6D1AB}" srcOrd="3" destOrd="0" presId="urn:microsoft.com/office/officeart/2018/5/layout/CenteredIconLabelDescriptionList"/>
    <dgm:cxn modelId="{22AB1AFF-F24B-4C25-84E8-A817C75D3FC8}" type="presParOf" srcId="{7A5658B3-8E19-46F8-A0FC-86C78120F70A}" destId="{74D5BC3A-8EA8-4FFB-982C-7F5C5F821140}" srcOrd="4" destOrd="0" presId="urn:microsoft.com/office/officeart/2018/5/layout/CenteredIconLabelDescriptionList"/>
    <dgm:cxn modelId="{DCD44507-27D4-45C0-B62B-8C0452E8B00A}" type="presParOf" srcId="{24BB6E8F-BB7E-4858-AECF-3E65A62A2F65}" destId="{CD0FCD00-B87D-49D5-A30A-8FEF7D61D4DB}" srcOrd="3" destOrd="0" presId="urn:microsoft.com/office/officeart/2018/5/layout/CenteredIconLabelDescriptionList"/>
    <dgm:cxn modelId="{94145CA3-7AC5-475F-95A4-CDEF87E009DF}" type="presParOf" srcId="{24BB6E8F-BB7E-4858-AECF-3E65A62A2F65}" destId="{7D744A89-B805-4BB8-99F1-7942D05E08E7}" srcOrd="4" destOrd="0" presId="urn:microsoft.com/office/officeart/2018/5/layout/CenteredIconLabelDescriptionList"/>
    <dgm:cxn modelId="{35BA34D3-28E7-48E1-9AA0-3B5FAA6CA2A7}" type="presParOf" srcId="{7D744A89-B805-4BB8-99F1-7942D05E08E7}" destId="{8B7DF886-63AD-4A27-B1CB-59FA209773CE}" srcOrd="0" destOrd="0" presId="urn:microsoft.com/office/officeart/2018/5/layout/CenteredIconLabelDescriptionList"/>
    <dgm:cxn modelId="{1B3E731A-BB0C-43C2-B866-52C5D21CD86E}" type="presParOf" srcId="{7D744A89-B805-4BB8-99F1-7942D05E08E7}" destId="{EC7D9DED-271A-4A18-AC07-CED0EBB5A220}" srcOrd="1" destOrd="0" presId="urn:microsoft.com/office/officeart/2018/5/layout/CenteredIconLabelDescriptionList"/>
    <dgm:cxn modelId="{11AF5C9E-4ACF-4274-8EE4-D11F277F65D0}" type="presParOf" srcId="{7D744A89-B805-4BB8-99F1-7942D05E08E7}" destId="{E9FDBF45-5C1B-44EB-963F-C8B87377CDEA}" srcOrd="2" destOrd="0" presId="urn:microsoft.com/office/officeart/2018/5/layout/CenteredIconLabelDescriptionList"/>
    <dgm:cxn modelId="{19BDC6AE-F682-4BDE-B3FE-0CCEFF07716A}" type="presParOf" srcId="{7D744A89-B805-4BB8-99F1-7942D05E08E7}" destId="{D8DE771D-B1C2-4CC9-BF03-3EBC48CB9DA5}" srcOrd="3" destOrd="0" presId="urn:microsoft.com/office/officeart/2018/5/layout/CenteredIconLabelDescriptionList"/>
    <dgm:cxn modelId="{BB3EE83C-0534-4E93-B225-FA80257DC333}" type="presParOf" srcId="{7D744A89-B805-4BB8-99F1-7942D05E08E7}" destId="{3D7722B8-7D9E-41F7-9746-7436DF9ACD90}" srcOrd="4" destOrd="0" presId="urn:microsoft.com/office/officeart/2018/5/layout/CenteredIconLabelDescriptionList"/>
    <dgm:cxn modelId="{50FB37D2-BF17-4575-957E-12B08ACE271B}" type="presParOf" srcId="{24BB6E8F-BB7E-4858-AECF-3E65A62A2F65}" destId="{0084B8C9-615B-48E3-A1F7-A8DBB8F30F77}" srcOrd="5" destOrd="0" presId="urn:microsoft.com/office/officeart/2018/5/layout/CenteredIconLabelDescriptionList"/>
    <dgm:cxn modelId="{9401443F-22AF-4654-AC82-C9B1A6CE8A51}" type="presParOf" srcId="{24BB6E8F-BB7E-4858-AECF-3E65A62A2F65}" destId="{7FE998BD-CADD-4911-83C9-69179DA26E18}" srcOrd="6" destOrd="0" presId="urn:microsoft.com/office/officeart/2018/5/layout/CenteredIconLabelDescriptionList"/>
    <dgm:cxn modelId="{7E82AF0A-3603-4350-9197-F933F36D6775}" type="presParOf" srcId="{7FE998BD-CADD-4911-83C9-69179DA26E18}" destId="{626A2AEF-99DC-4D49-997C-292B94701E24}" srcOrd="0" destOrd="0" presId="urn:microsoft.com/office/officeart/2018/5/layout/CenteredIconLabelDescriptionList"/>
    <dgm:cxn modelId="{43FC3D43-3B81-4F86-A63C-1E35C6673096}" type="presParOf" srcId="{7FE998BD-CADD-4911-83C9-69179DA26E18}" destId="{1DC7826C-A06C-4E93-9F31-7FE810CAFFF2}" srcOrd="1" destOrd="0" presId="urn:microsoft.com/office/officeart/2018/5/layout/CenteredIconLabelDescriptionList"/>
    <dgm:cxn modelId="{BD88D46A-E0B0-4F00-9460-386719481D9B}" type="presParOf" srcId="{7FE998BD-CADD-4911-83C9-69179DA26E18}" destId="{B143E85A-8029-44D5-97EC-34526B0BABB6}" srcOrd="2" destOrd="0" presId="urn:microsoft.com/office/officeart/2018/5/layout/CenteredIconLabelDescriptionList"/>
    <dgm:cxn modelId="{9EF93E95-C5B8-43A0-855D-1D53F579C6E0}" type="presParOf" srcId="{7FE998BD-CADD-4911-83C9-69179DA26E18}" destId="{C28AC721-4F42-4CAF-B813-769C4C15E145}" srcOrd="3" destOrd="0" presId="urn:microsoft.com/office/officeart/2018/5/layout/CenteredIconLabelDescriptionList"/>
    <dgm:cxn modelId="{908EE0DD-FB7A-4098-A0BA-090A85CF4983}" type="presParOf" srcId="{7FE998BD-CADD-4911-83C9-69179DA26E18}" destId="{D9F02C7E-DCE5-4A86-B01C-D836C7A512E1}" srcOrd="4" destOrd="0" presId="urn:microsoft.com/office/officeart/2018/5/layout/CenteredIconLabelDescriptionList"/>
    <dgm:cxn modelId="{6075D4DE-1F0E-4317-82B8-F24A47720562}" type="presParOf" srcId="{24BB6E8F-BB7E-4858-AECF-3E65A62A2F65}" destId="{78F8947E-ACB7-4EB7-ACD7-9B92CFFCC147}" srcOrd="7" destOrd="0" presId="urn:microsoft.com/office/officeart/2018/5/layout/CenteredIconLabelDescriptionList"/>
    <dgm:cxn modelId="{9FA3D72A-7863-41A0-84E5-8DBD1070B769}" type="presParOf" srcId="{24BB6E8F-BB7E-4858-AECF-3E65A62A2F65}" destId="{A32FA9FA-FBAD-4B4C-81F3-2FAF96DA38D3}" srcOrd="8" destOrd="0" presId="urn:microsoft.com/office/officeart/2018/5/layout/CenteredIconLabelDescriptionList"/>
    <dgm:cxn modelId="{FA519F00-0FBB-4CB2-BE1C-9D797C8BE554}" type="presParOf" srcId="{A32FA9FA-FBAD-4B4C-81F3-2FAF96DA38D3}" destId="{89D1591B-1AEC-4F34-A0BD-FD6C7243EB34}" srcOrd="0" destOrd="0" presId="urn:microsoft.com/office/officeart/2018/5/layout/CenteredIconLabelDescriptionList"/>
    <dgm:cxn modelId="{D8682160-668B-4A7A-ADCB-6A9D6C161087}" type="presParOf" srcId="{A32FA9FA-FBAD-4B4C-81F3-2FAF96DA38D3}" destId="{EDF253D7-1CB9-492A-900E-1EF6132E8E18}" srcOrd="1" destOrd="0" presId="urn:microsoft.com/office/officeart/2018/5/layout/CenteredIconLabelDescriptionList"/>
    <dgm:cxn modelId="{C9F1C3D3-0647-45E0-AA66-97EAC6FAE2C3}" type="presParOf" srcId="{A32FA9FA-FBAD-4B4C-81F3-2FAF96DA38D3}" destId="{56484DE8-129B-4E07-8026-D8F12E9F2FD5}" srcOrd="2" destOrd="0" presId="urn:microsoft.com/office/officeart/2018/5/layout/CenteredIconLabelDescriptionList"/>
    <dgm:cxn modelId="{5C55B06C-95CF-49A2-ADE4-92350F38E985}" type="presParOf" srcId="{A32FA9FA-FBAD-4B4C-81F3-2FAF96DA38D3}" destId="{6F7194DB-C5F5-4CE9-BE0C-BFB7C5073FE9}" srcOrd="3" destOrd="0" presId="urn:microsoft.com/office/officeart/2018/5/layout/CenteredIconLabelDescriptionList"/>
    <dgm:cxn modelId="{96EEF3B4-570A-481E-A8ED-5088B1D5F5DC}" type="presParOf" srcId="{A32FA9FA-FBAD-4B4C-81F3-2FAF96DA38D3}" destId="{C8F0E659-35FE-41FC-941E-C42C4D7FB0E1}" srcOrd="4" destOrd="0" presId="urn:microsoft.com/office/officeart/2018/5/layout/CenteredIconLabelDescriptionList"/>
    <dgm:cxn modelId="{C1DA834E-5D28-43C9-A4D5-0B0C0A6F1521}" type="presParOf" srcId="{24BB6E8F-BB7E-4858-AECF-3E65A62A2F65}" destId="{7FF5E202-5096-43C7-AC2A-F0FEF7404116}" srcOrd="9" destOrd="0" presId="urn:microsoft.com/office/officeart/2018/5/layout/CenteredIconLabelDescriptionList"/>
    <dgm:cxn modelId="{9AEBD596-BDF1-443F-AADC-46EAE1B8BF67}" type="presParOf" srcId="{24BB6E8F-BB7E-4858-AECF-3E65A62A2F65}" destId="{16AAAA1D-378C-4B7C-9D35-E300AC7A457E}" srcOrd="10" destOrd="0" presId="urn:microsoft.com/office/officeart/2018/5/layout/CenteredIconLabelDescriptionList"/>
    <dgm:cxn modelId="{617B5168-A727-4B99-9B04-A0860167FBF6}" type="presParOf" srcId="{16AAAA1D-378C-4B7C-9D35-E300AC7A457E}" destId="{28CA16E3-8F42-4EBC-B4EA-8FA281058CCC}" srcOrd="0" destOrd="0" presId="urn:microsoft.com/office/officeart/2018/5/layout/CenteredIconLabelDescriptionList"/>
    <dgm:cxn modelId="{2DC05D28-98A0-4CA0-8439-C555E78FE505}" type="presParOf" srcId="{16AAAA1D-378C-4B7C-9D35-E300AC7A457E}" destId="{F1A8E8D1-FD50-4CD9-B3AA-3B1B73552297}" srcOrd="1" destOrd="0" presId="urn:microsoft.com/office/officeart/2018/5/layout/CenteredIconLabelDescriptionList"/>
    <dgm:cxn modelId="{60B8AB01-4C46-4BAB-8CEC-39831CDE0C5A}" type="presParOf" srcId="{16AAAA1D-378C-4B7C-9D35-E300AC7A457E}" destId="{26EC77AB-E0F5-4364-A98C-2F77A34BC616}" srcOrd="2" destOrd="0" presId="urn:microsoft.com/office/officeart/2018/5/layout/CenteredIconLabelDescriptionList"/>
    <dgm:cxn modelId="{7E458373-2250-473D-BE37-1E3DBFB148F0}" type="presParOf" srcId="{16AAAA1D-378C-4B7C-9D35-E300AC7A457E}" destId="{948D77E8-0AE6-4BEA-871D-A943A635DBC2}" srcOrd="3" destOrd="0" presId="urn:microsoft.com/office/officeart/2018/5/layout/CenteredIconLabelDescriptionList"/>
    <dgm:cxn modelId="{39C5861F-907B-4C43-9C5E-D1094282C9FA}" type="presParOf" srcId="{16AAAA1D-378C-4B7C-9D35-E300AC7A457E}" destId="{EF1C78CE-848D-459B-BE51-4F8359C613FF}" srcOrd="4" destOrd="0" presId="urn:microsoft.com/office/officeart/2018/5/layout/CenteredIconLabelDescriptionList"/>
    <dgm:cxn modelId="{878183A6-3B78-439C-9042-ED0B63F4130F}" type="presParOf" srcId="{24BB6E8F-BB7E-4858-AECF-3E65A62A2F65}" destId="{83EB026E-3315-4974-8381-EF42C12E45B4}" srcOrd="11" destOrd="0" presId="urn:microsoft.com/office/officeart/2018/5/layout/CenteredIconLabelDescriptionList"/>
    <dgm:cxn modelId="{A8410A3F-62BD-4F50-8EED-6F0BC756E26A}" type="presParOf" srcId="{24BB6E8F-BB7E-4858-AECF-3E65A62A2F65}" destId="{3DC0EE5D-2F0D-45A2-A910-8429B7170044}" srcOrd="12" destOrd="0" presId="urn:microsoft.com/office/officeart/2018/5/layout/CenteredIconLabelDescriptionList"/>
    <dgm:cxn modelId="{B77F3717-C860-4EB1-AC34-CD99624D6577}" type="presParOf" srcId="{3DC0EE5D-2F0D-45A2-A910-8429B7170044}" destId="{C64BFA7A-8B1A-41CD-A2DF-59060C961CC7}" srcOrd="0" destOrd="0" presId="urn:microsoft.com/office/officeart/2018/5/layout/CenteredIconLabelDescriptionList"/>
    <dgm:cxn modelId="{E041DA59-0AB1-4CB6-AF23-416AC32E15E2}" type="presParOf" srcId="{3DC0EE5D-2F0D-45A2-A910-8429B7170044}" destId="{BB8287B5-7954-431C-8FE9-5609FFF82B97}" srcOrd="1" destOrd="0" presId="urn:microsoft.com/office/officeart/2018/5/layout/CenteredIconLabelDescriptionList"/>
    <dgm:cxn modelId="{F0FDD4BB-E6AB-44AC-817B-CC0C5A8D178B}" type="presParOf" srcId="{3DC0EE5D-2F0D-45A2-A910-8429B7170044}" destId="{7F9936EE-F46E-47D7-B955-6738E938AA28}" srcOrd="2" destOrd="0" presId="urn:microsoft.com/office/officeart/2018/5/layout/CenteredIconLabelDescriptionList"/>
    <dgm:cxn modelId="{F2F5EA23-1CA7-46B8-ABB7-875231B0E877}" type="presParOf" srcId="{3DC0EE5D-2F0D-45A2-A910-8429B7170044}" destId="{1A99192F-1F59-4548-90C3-3D583AF058FA}" srcOrd="3" destOrd="0" presId="urn:microsoft.com/office/officeart/2018/5/layout/CenteredIconLabelDescriptionList"/>
    <dgm:cxn modelId="{A4AEBBC0-CDC9-4030-8FFE-07B432846482}" type="presParOf" srcId="{3DC0EE5D-2F0D-45A2-A910-8429B7170044}" destId="{5F095A59-C23A-4844-94FD-73E1F72A1CDE}" srcOrd="4" destOrd="0" presId="urn:microsoft.com/office/officeart/2018/5/layout/CenteredIconLabelDescription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2B6AEC-FB30-44CF-A447-DF7BBF2A2C9F}" type="doc">
      <dgm:prSet loTypeId="urn:microsoft.com/office/officeart/2016/7/layout/ChevronBlock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AB7E33-20A1-426C-85BF-EAA7725E3114}">
      <dgm:prSet/>
      <dgm:spPr/>
      <dgm:t>
        <a:bodyPr/>
        <a:lstStyle/>
        <a:p>
          <a:r>
            <a:rPr lang="en-US" dirty="0"/>
            <a:t>Source </a:t>
          </a:r>
        </a:p>
      </dgm:t>
    </dgm:pt>
    <dgm:pt modelId="{C771BE01-0E48-4539-AD40-1B3F06E4E456}" type="parTrans" cxnId="{14753AFA-1B32-4A89-BDB2-4A9537A68388}">
      <dgm:prSet/>
      <dgm:spPr/>
      <dgm:t>
        <a:bodyPr/>
        <a:lstStyle/>
        <a:p>
          <a:endParaRPr lang="en-US"/>
        </a:p>
      </dgm:t>
    </dgm:pt>
    <dgm:pt modelId="{B23F1D0B-44C1-4295-9901-933C34E34DCA}" type="sibTrans" cxnId="{14753AFA-1B32-4A89-BDB2-4A9537A68388}">
      <dgm:prSet/>
      <dgm:spPr/>
      <dgm:t>
        <a:bodyPr/>
        <a:lstStyle/>
        <a:p>
          <a:endParaRPr lang="en-US"/>
        </a:p>
      </dgm:t>
    </dgm:pt>
    <dgm:pt modelId="{5E6F66ED-6FF9-4323-9FFA-324CD04387E9}">
      <dgm:prSet/>
      <dgm:spPr/>
      <dgm:t>
        <a:bodyPr/>
        <a:lstStyle/>
        <a:p>
          <a:pPr algn="l"/>
          <a:r>
            <a:rPr lang="en-US" dirty="0"/>
            <a:t>National Institute of Diabetes and Digestive and Kidney Diseases </a:t>
          </a:r>
        </a:p>
      </dgm:t>
    </dgm:pt>
    <dgm:pt modelId="{37A1F6A0-0CCC-4A50-8954-AEBCE9E5B649}" type="parTrans" cxnId="{3A3981C6-F198-463E-AF67-547B99F6F120}">
      <dgm:prSet/>
      <dgm:spPr/>
      <dgm:t>
        <a:bodyPr/>
        <a:lstStyle/>
        <a:p>
          <a:endParaRPr lang="en-US"/>
        </a:p>
      </dgm:t>
    </dgm:pt>
    <dgm:pt modelId="{08B9DC19-63E6-4792-95EE-FFC1DD8A131D}" type="sibTrans" cxnId="{3A3981C6-F198-463E-AF67-547B99F6F120}">
      <dgm:prSet/>
      <dgm:spPr/>
      <dgm:t>
        <a:bodyPr/>
        <a:lstStyle/>
        <a:p>
          <a:endParaRPr lang="en-US"/>
        </a:p>
      </dgm:t>
    </dgm:pt>
    <dgm:pt modelId="{E0203412-0EEF-4A3A-A1E0-0B377B557062}">
      <dgm:prSet/>
      <dgm:spPr/>
      <dgm:t>
        <a:bodyPr/>
        <a:lstStyle/>
        <a:p>
          <a:r>
            <a:rPr lang="en-US" dirty="0"/>
            <a:t>Demographic </a:t>
          </a:r>
        </a:p>
      </dgm:t>
    </dgm:pt>
    <dgm:pt modelId="{61D9DD53-D6DF-4622-BBC1-5737DC4C3A32}" type="parTrans" cxnId="{F25B0161-C5D2-41A9-B9B9-A84EDC07B366}">
      <dgm:prSet/>
      <dgm:spPr/>
      <dgm:t>
        <a:bodyPr/>
        <a:lstStyle/>
        <a:p>
          <a:endParaRPr lang="en-US"/>
        </a:p>
      </dgm:t>
    </dgm:pt>
    <dgm:pt modelId="{3CC06DFD-F825-4F1D-BE6F-66A4A3B52C71}" type="sibTrans" cxnId="{F25B0161-C5D2-41A9-B9B9-A84EDC07B366}">
      <dgm:prSet/>
      <dgm:spPr/>
      <dgm:t>
        <a:bodyPr/>
        <a:lstStyle/>
        <a:p>
          <a:endParaRPr lang="en-US"/>
        </a:p>
      </dgm:t>
    </dgm:pt>
    <dgm:pt modelId="{8E7FF0E9-9FBC-44F5-AADE-56AA7D8AF5AC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/>
            <a:t>Females</a:t>
          </a:r>
        </a:p>
      </dgm:t>
    </dgm:pt>
    <dgm:pt modelId="{C03AB2DC-AE11-4B92-B777-944FF8E81FA8}" type="parTrans" cxnId="{D81D8BF5-061A-4887-8953-BF53987D055C}">
      <dgm:prSet/>
      <dgm:spPr/>
      <dgm:t>
        <a:bodyPr/>
        <a:lstStyle/>
        <a:p>
          <a:endParaRPr lang="en-US"/>
        </a:p>
      </dgm:t>
    </dgm:pt>
    <dgm:pt modelId="{2807F4D1-C8EA-4E31-ADCB-79B1A99F0DCE}" type="sibTrans" cxnId="{D81D8BF5-061A-4887-8953-BF53987D055C}">
      <dgm:prSet/>
      <dgm:spPr/>
      <dgm:t>
        <a:bodyPr/>
        <a:lstStyle/>
        <a:p>
          <a:endParaRPr lang="en-US"/>
        </a:p>
      </dgm:t>
    </dgm:pt>
    <dgm:pt modelId="{888F1A75-6258-4A1B-B01F-8B32EAAD21E1}">
      <dgm:prSet/>
      <dgm:spPr/>
      <dgm:t>
        <a:bodyPr/>
        <a:lstStyle/>
        <a:p>
          <a:pPr>
            <a:buNone/>
          </a:pPr>
          <a:r>
            <a:rPr lang="en-US" dirty="0"/>
            <a:t>Ages 21+</a:t>
          </a:r>
        </a:p>
      </dgm:t>
    </dgm:pt>
    <dgm:pt modelId="{4ABFA9CD-1057-435B-9027-23668EC07E90}" type="parTrans" cxnId="{634E085C-6AEE-48D2-81C4-EAB575EA12D7}">
      <dgm:prSet/>
      <dgm:spPr/>
      <dgm:t>
        <a:bodyPr/>
        <a:lstStyle/>
        <a:p>
          <a:endParaRPr lang="en-US"/>
        </a:p>
      </dgm:t>
    </dgm:pt>
    <dgm:pt modelId="{95E22DDF-466D-4F18-A445-0C8C608AE98D}" type="sibTrans" cxnId="{634E085C-6AEE-48D2-81C4-EAB575EA12D7}">
      <dgm:prSet/>
      <dgm:spPr/>
      <dgm:t>
        <a:bodyPr/>
        <a:lstStyle/>
        <a:p>
          <a:endParaRPr lang="en-US"/>
        </a:p>
      </dgm:t>
    </dgm:pt>
    <dgm:pt modelId="{FB2A3E8B-9EC4-4927-AEB1-EEC17894C2DC}">
      <dgm:prSet/>
      <dgm:spPr/>
      <dgm:t>
        <a:bodyPr/>
        <a:lstStyle/>
        <a:p>
          <a:pPr>
            <a:buNone/>
          </a:pPr>
          <a:r>
            <a:rPr lang="en-US" dirty="0"/>
            <a:t>Pima</a:t>
          </a:r>
          <a:r>
            <a:rPr lang="en-US" baseline="0" dirty="0"/>
            <a:t> Indian Heritage </a:t>
          </a:r>
          <a:endParaRPr lang="en-US" dirty="0"/>
        </a:p>
      </dgm:t>
    </dgm:pt>
    <dgm:pt modelId="{5FBE3D75-322D-4C2C-AC86-1C68F41AF456}" type="parTrans" cxnId="{7671F2E1-9C37-4594-88C7-CC86EEA98682}">
      <dgm:prSet/>
      <dgm:spPr/>
      <dgm:t>
        <a:bodyPr/>
        <a:lstStyle/>
        <a:p>
          <a:endParaRPr lang="en-US"/>
        </a:p>
      </dgm:t>
    </dgm:pt>
    <dgm:pt modelId="{7C1792BB-3E84-40FE-93DD-6A44E1D6E614}" type="sibTrans" cxnId="{7671F2E1-9C37-4594-88C7-CC86EEA98682}">
      <dgm:prSet/>
      <dgm:spPr/>
      <dgm:t>
        <a:bodyPr/>
        <a:lstStyle/>
        <a:p>
          <a:endParaRPr lang="en-US"/>
        </a:p>
      </dgm:t>
    </dgm:pt>
    <dgm:pt modelId="{B9615E9E-04F7-42E7-9472-23F6226C21B0}">
      <dgm:prSet/>
      <dgm:spPr/>
      <dgm:t>
        <a:bodyPr/>
        <a:lstStyle/>
        <a:p>
          <a:r>
            <a:rPr lang="en-US" baseline="0" dirty="0"/>
            <a:t>Data Cleanup  </a:t>
          </a:r>
          <a:endParaRPr lang="en-US" dirty="0"/>
        </a:p>
      </dgm:t>
    </dgm:pt>
    <dgm:pt modelId="{12672E46-50C9-4ACD-8106-235420188892}" type="parTrans" cxnId="{CAE3DD7C-1E66-4A7F-9ACF-72AC2DFCF435}">
      <dgm:prSet/>
      <dgm:spPr/>
      <dgm:t>
        <a:bodyPr/>
        <a:lstStyle/>
        <a:p>
          <a:endParaRPr lang="en-US"/>
        </a:p>
      </dgm:t>
    </dgm:pt>
    <dgm:pt modelId="{A79ECFFD-9600-4700-85C6-0588E63B1142}" type="sibTrans" cxnId="{CAE3DD7C-1E66-4A7F-9ACF-72AC2DFCF435}">
      <dgm:prSet/>
      <dgm:spPr/>
      <dgm:t>
        <a:bodyPr/>
        <a:lstStyle/>
        <a:p>
          <a:endParaRPr lang="en-US"/>
        </a:p>
      </dgm:t>
    </dgm:pt>
    <dgm:pt modelId="{DFD252A8-B01F-4B11-A718-D2788A73B575}">
      <dgm:prSet/>
      <dgm:spPr/>
      <dgm:t>
        <a:bodyPr/>
        <a:lstStyle/>
        <a:p>
          <a:r>
            <a:rPr lang="en-US" dirty="0"/>
            <a:t>Remove zero/null values  </a:t>
          </a:r>
        </a:p>
        <a:p>
          <a:r>
            <a:rPr lang="en-US" dirty="0"/>
            <a:t>768 Rows to 724 Rows </a:t>
          </a:r>
        </a:p>
      </dgm:t>
    </dgm:pt>
    <dgm:pt modelId="{A2972A96-E7A6-47B2-AA17-7B1F8D35E6C6}" type="parTrans" cxnId="{9327045D-F6D1-4B61-B839-7F8AA98186F5}">
      <dgm:prSet/>
      <dgm:spPr/>
      <dgm:t>
        <a:bodyPr/>
        <a:lstStyle/>
        <a:p>
          <a:endParaRPr lang="en-US"/>
        </a:p>
      </dgm:t>
    </dgm:pt>
    <dgm:pt modelId="{D2772A31-C6B2-45AF-AA2A-299D6E9E4AD1}" type="sibTrans" cxnId="{9327045D-F6D1-4B61-B839-7F8AA98186F5}">
      <dgm:prSet/>
      <dgm:spPr/>
      <dgm:t>
        <a:bodyPr/>
        <a:lstStyle/>
        <a:p>
          <a:endParaRPr lang="en-US"/>
        </a:p>
      </dgm:t>
    </dgm:pt>
    <dgm:pt modelId="{D29C1581-A288-42BF-B196-7531898B667C}" type="pres">
      <dgm:prSet presAssocID="{CD2B6AEC-FB30-44CF-A447-DF7BBF2A2C9F}" presName="Name0" presStyleCnt="0">
        <dgm:presLayoutVars>
          <dgm:dir/>
          <dgm:animLvl val="lvl"/>
          <dgm:resizeHandles val="exact"/>
        </dgm:presLayoutVars>
      </dgm:prSet>
      <dgm:spPr/>
    </dgm:pt>
    <dgm:pt modelId="{C617861A-985E-4F4E-A324-724934E5F697}" type="pres">
      <dgm:prSet presAssocID="{E5AB7E33-20A1-426C-85BF-EAA7725E3114}" presName="composite" presStyleCnt="0"/>
      <dgm:spPr/>
    </dgm:pt>
    <dgm:pt modelId="{67EC0720-7962-42AE-86EC-F3A433AFBCB4}" type="pres">
      <dgm:prSet presAssocID="{E5AB7E33-20A1-426C-85BF-EAA7725E3114}" presName="parTx" presStyleLbl="alignNode1" presStyleIdx="0" presStyleCnt="3">
        <dgm:presLayoutVars>
          <dgm:chMax val="0"/>
          <dgm:chPref val="0"/>
        </dgm:presLayoutVars>
      </dgm:prSet>
      <dgm:spPr/>
    </dgm:pt>
    <dgm:pt modelId="{FB2DE193-826B-496A-91E5-AEB23C3E97B5}" type="pres">
      <dgm:prSet presAssocID="{E5AB7E33-20A1-426C-85BF-EAA7725E3114}" presName="desTx" presStyleLbl="alignAccFollowNode1" presStyleIdx="0" presStyleCnt="3">
        <dgm:presLayoutVars/>
      </dgm:prSet>
      <dgm:spPr/>
    </dgm:pt>
    <dgm:pt modelId="{6FB93A93-9FFE-473D-AC43-57618F7449C0}" type="pres">
      <dgm:prSet presAssocID="{B23F1D0B-44C1-4295-9901-933C34E34DCA}" presName="space" presStyleCnt="0"/>
      <dgm:spPr/>
    </dgm:pt>
    <dgm:pt modelId="{A34D897D-CE3F-4F2E-A4D9-3B249CB2C120}" type="pres">
      <dgm:prSet presAssocID="{E0203412-0EEF-4A3A-A1E0-0B377B557062}" presName="composite" presStyleCnt="0"/>
      <dgm:spPr/>
    </dgm:pt>
    <dgm:pt modelId="{32757E86-9FA3-4CB9-B190-44D86B08EC4E}" type="pres">
      <dgm:prSet presAssocID="{E0203412-0EEF-4A3A-A1E0-0B377B557062}" presName="parTx" presStyleLbl="alignNode1" presStyleIdx="1" presStyleCnt="3">
        <dgm:presLayoutVars>
          <dgm:chMax val="0"/>
          <dgm:chPref val="0"/>
        </dgm:presLayoutVars>
      </dgm:prSet>
      <dgm:spPr/>
    </dgm:pt>
    <dgm:pt modelId="{3CAFE543-EB61-4163-8E9F-98D92E7AE732}" type="pres">
      <dgm:prSet presAssocID="{E0203412-0EEF-4A3A-A1E0-0B377B557062}" presName="desTx" presStyleLbl="alignAccFollowNode1" presStyleIdx="1" presStyleCnt="3">
        <dgm:presLayoutVars/>
      </dgm:prSet>
      <dgm:spPr/>
    </dgm:pt>
    <dgm:pt modelId="{258164AF-2589-4D24-9A23-A7366A954E2C}" type="pres">
      <dgm:prSet presAssocID="{3CC06DFD-F825-4F1D-BE6F-66A4A3B52C71}" presName="space" presStyleCnt="0"/>
      <dgm:spPr/>
    </dgm:pt>
    <dgm:pt modelId="{E4E352EB-80E7-45BD-89A6-668400072F70}" type="pres">
      <dgm:prSet presAssocID="{B9615E9E-04F7-42E7-9472-23F6226C21B0}" presName="composite" presStyleCnt="0"/>
      <dgm:spPr/>
    </dgm:pt>
    <dgm:pt modelId="{49CEA5D8-D24E-4650-BD36-AEAC5D5447FD}" type="pres">
      <dgm:prSet presAssocID="{B9615E9E-04F7-42E7-9472-23F6226C21B0}" presName="parTx" presStyleLbl="alignNode1" presStyleIdx="2" presStyleCnt="3">
        <dgm:presLayoutVars>
          <dgm:chMax val="0"/>
          <dgm:chPref val="0"/>
        </dgm:presLayoutVars>
      </dgm:prSet>
      <dgm:spPr/>
    </dgm:pt>
    <dgm:pt modelId="{AC5595A0-207C-4CC0-AE42-CE7D75D1F6F6}" type="pres">
      <dgm:prSet presAssocID="{B9615E9E-04F7-42E7-9472-23F6226C21B0}" presName="desTx" presStyleLbl="alignAccFollowNode1" presStyleIdx="2" presStyleCnt="3">
        <dgm:presLayoutVars/>
      </dgm:prSet>
      <dgm:spPr/>
    </dgm:pt>
  </dgm:ptLst>
  <dgm:cxnLst>
    <dgm:cxn modelId="{2446910B-9B2B-49E3-8B3F-2D72CEED1A6D}" type="presOf" srcId="{DFD252A8-B01F-4B11-A718-D2788A73B575}" destId="{AC5595A0-207C-4CC0-AE42-CE7D75D1F6F6}" srcOrd="0" destOrd="0" presId="urn:microsoft.com/office/officeart/2016/7/layout/ChevronBlockProcess"/>
    <dgm:cxn modelId="{4AC61125-8B9B-4F99-8E71-7B191284FC3D}" type="presOf" srcId="{B9615E9E-04F7-42E7-9472-23F6226C21B0}" destId="{49CEA5D8-D24E-4650-BD36-AEAC5D5447FD}" srcOrd="0" destOrd="0" presId="urn:microsoft.com/office/officeart/2016/7/layout/ChevronBlockProcess"/>
    <dgm:cxn modelId="{9993A025-D97F-41CA-AC85-164F5920A5B6}" type="presOf" srcId="{888F1A75-6258-4A1B-B01F-8B32EAAD21E1}" destId="{3CAFE543-EB61-4163-8E9F-98D92E7AE732}" srcOrd="0" destOrd="1" presId="urn:microsoft.com/office/officeart/2016/7/layout/ChevronBlockProcess"/>
    <dgm:cxn modelId="{67F6DF28-35A6-4918-BBA8-6DCF3F98BDE0}" type="presOf" srcId="{5E6F66ED-6FF9-4323-9FFA-324CD04387E9}" destId="{FB2DE193-826B-496A-91E5-AEB23C3E97B5}" srcOrd="0" destOrd="0" presId="urn:microsoft.com/office/officeart/2016/7/layout/ChevronBlockProcess"/>
    <dgm:cxn modelId="{634E085C-6AEE-48D2-81C4-EAB575EA12D7}" srcId="{E0203412-0EEF-4A3A-A1E0-0B377B557062}" destId="{888F1A75-6258-4A1B-B01F-8B32EAAD21E1}" srcOrd="1" destOrd="0" parTransId="{4ABFA9CD-1057-435B-9027-23668EC07E90}" sibTransId="{95E22DDF-466D-4F18-A445-0C8C608AE98D}"/>
    <dgm:cxn modelId="{9327045D-F6D1-4B61-B839-7F8AA98186F5}" srcId="{B9615E9E-04F7-42E7-9472-23F6226C21B0}" destId="{DFD252A8-B01F-4B11-A718-D2788A73B575}" srcOrd="0" destOrd="0" parTransId="{A2972A96-E7A6-47B2-AA17-7B1F8D35E6C6}" sibTransId="{D2772A31-C6B2-45AF-AA2A-299D6E9E4AD1}"/>
    <dgm:cxn modelId="{F25B0161-C5D2-41A9-B9B9-A84EDC07B366}" srcId="{CD2B6AEC-FB30-44CF-A447-DF7BBF2A2C9F}" destId="{E0203412-0EEF-4A3A-A1E0-0B377B557062}" srcOrd="1" destOrd="0" parTransId="{61D9DD53-D6DF-4622-BBC1-5737DC4C3A32}" sibTransId="{3CC06DFD-F825-4F1D-BE6F-66A4A3B52C71}"/>
    <dgm:cxn modelId="{CAE3DD7C-1E66-4A7F-9ACF-72AC2DFCF435}" srcId="{CD2B6AEC-FB30-44CF-A447-DF7BBF2A2C9F}" destId="{B9615E9E-04F7-42E7-9472-23F6226C21B0}" srcOrd="2" destOrd="0" parTransId="{12672E46-50C9-4ACD-8106-235420188892}" sibTransId="{A79ECFFD-9600-4700-85C6-0588E63B1142}"/>
    <dgm:cxn modelId="{E0885289-8995-463A-BCF2-48767358C3E9}" type="presOf" srcId="{FB2A3E8B-9EC4-4927-AEB1-EEC17894C2DC}" destId="{3CAFE543-EB61-4163-8E9F-98D92E7AE732}" srcOrd="0" destOrd="2" presId="urn:microsoft.com/office/officeart/2016/7/layout/ChevronBlockProcess"/>
    <dgm:cxn modelId="{0E746F91-30FA-4B56-BFA6-575D4AF47EEC}" type="presOf" srcId="{E5AB7E33-20A1-426C-85BF-EAA7725E3114}" destId="{67EC0720-7962-42AE-86EC-F3A433AFBCB4}" srcOrd="0" destOrd="0" presId="urn:microsoft.com/office/officeart/2016/7/layout/ChevronBlockProcess"/>
    <dgm:cxn modelId="{7FC64FA0-550F-4F9A-A6BF-95A98361BDB1}" type="presOf" srcId="{8E7FF0E9-9FBC-44F5-AADE-56AA7D8AF5AC}" destId="{3CAFE543-EB61-4163-8E9F-98D92E7AE732}" srcOrd="0" destOrd="0" presId="urn:microsoft.com/office/officeart/2016/7/layout/ChevronBlockProcess"/>
    <dgm:cxn modelId="{16A214B7-F7E8-4FFB-B10D-67CD242FE779}" type="presOf" srcId="{CD2B6AEC-FB30-44CF-A447-DF7BBF2A2C9F}" destId="{D29C1581-A288-42BF-B196-7531898B667C}" srcOrd="0" destOrd="0" presId="urn:microsoft.com/office/officeart/2016/7/layout/ChevronBlockProcess"/>
    <dgm:cxn modelId="{3A3981C6-F198-463E-AF67-547B99F6F120}" srcId="{E5AB7E33-20A1-426C-85BF-EAA7725E3114}" destId="{5E6F66ED-6FF9-4323-9FFA-324CD04387E9}" srcOrd="0" destOrd="0" parTransId="{37A1F6A0-0CCC-4A50-8954-AEBCE9E5B649}" sibTransId="{08B9DC19-63E6-4792-95EE-FFC1DD8A131D}"/>
    <dgm:cxn modelId="{7671F2E1-9C37-4594-88C7-CC86EEA98682}" srcId="{E0203412-0EEF-4A3A-A1E0-0B377B557062}" destId="{FB2A3E8B-9EC4-4927-AEB1-EEC17894C2DC}" srcOrd="2" destOrd="0" parTransId="{5FBE3D75-322D-4C2C-AC86-1C68F41AF456}" sibTransId="{7C1792BB-3E84-40FE-93DD-6A44E1D6E614}"/>
    <dgm:cxn modelId="{EC229DEB-6716-4AD1-8A89-75B39114CC3D}" type="presOf" srcId="{E0203412-0EEF-4A3A-A1E0-0B377B557062}" destId="{32757E86-9FA3-4CB9-B190-44D86B08EC4E}" srcOrd="0" destOrd="0" presId="urn:microsoft.com/office/officeart/2016/7/layout/ChevronBlockProcess"/>
    <dgm:cxn modelId="{D81D8BF5-061A-4887-8953-BF53987D055C}" srcId="{E0203412-0EEF-4A3A-A1E0-0B377B557062}" destId="{8E7FF0E9-9FBC-44F5-AADE-56AA7D8AF5AC}" srcOrd="0" destOrd="0" parTransId="{C03AB2DC-AE11-4B92-B777-944FF8E81FA8}" sibTransId="{2807F4D1-C8EA-4E31-ADCB-79B1A99F0DCE}"/>
    <dgm:cxn modelId="{14753AFA-1B32-4A89-BDB2-4A9537A68388}" srcId="{CD2B6AEC-FB30-44CF-A447-DF7BBF2A2C9F}" destId="{E5AB7E33-20A1-426C-85BF-EAA7725E3114}" srcOrd="0" destOrd="0" parTransId="{C771BE01-0E48-4539-AD40-1B3F06E4E456}" sibTransId="{B23F1D0B-44C1-4295-9901-933C34E34DCA}"/>
    <dgm:cxn modelId="{5F812322-AE1D-4A0B-9A60-F83074372C64}" type="presParOf" srcId="{D29C1581-A288-42BF-B196-7531898B667C}" destId="{C617861A-985E-4F4E-A324-724934E5F697}" srcOrd="0" destOrd="0" presId="urn:microsoft.com/office/officeart/2016/7/layout/ChevronBlockProcess"/>
    <dgm:cxn modelId="{2CDA7A83-30CF-4E28-B48F-8CC1E57D9F99}" type="presParOf" srcId="{C617861A-985E-4F4E-A324-724934E5F697}" destId="{67EC0720-7962-42AE-86EC-F3A433AFBCB4}" srcOrd="0" destOrd="0" presId="urn:microsoft.com/office/officeart/2016/7/layout/ChevronBlockProcess"/>
    <dgm:cxn modelId="{B9CFE0A1-FF5E-4290-9BD9-18DBCD03C011}" type="presParOf" srcId="{C617861A-985E-4F4E-A324-724934E5F697}" destId="{FB2DE193-826B-496A-91E5-AEB23C3E97B5}" srcOrd="1" destOrd="0" presId="urn:microsoft.com/office/officeart/2016/7/layout/ChevronBlockProcess"/>
    <dgm:cxn modelId="{2AA49623-54D1-419B-911D-155AB205902C}" type="presParOf" srcId="{D29C1581-A288-42BF-B196-7531898B667C}" destId="{6FB93A93-9FFE-473D-AC43-57618F7449C0}" srcOrd="1" destOrd="0" presId="urn:microsoft.com/office/officeart/2016/7/layout/ChevronBlockProcess"/>
    <dgm:cxn modelId="{831AADC9-E2E1-4A74-9810-012F943AC366}" type="presParOf" srcId="{D29C1581-A288-42BF-B196-7531898B667C}" destId="{A34D897D-CE3F-4F2E-A4D9-3B249CB2C120}" srcOrd="2" destOrd="0" presId="urn:microsoft.com/office/officeart/2016/7/layout/ChevronBlockProcess"/>
    <dgm:cxn modelId="{6B8677AB-17E2-4B66-988F-E95115AAA528}" type="presParOf" srcId="{A34D897D-CE3F-4F2E-A4D9-3B249CB2C120}" destId="{32757E86-9FA3-4CB9-B190-44D86B08EC4E}" srcOrd="0" destOrd="0" presId="urn:microsoft.com/office/officeart/2016/7/layout/ChevronBlockProcess"/>
    <dgm:cxn modelId="{E10B24F0-EBD3-4FDF-957A-05D3A9A93D39}" type="presParOf" srcId="{A34D897D-CE3F-4F2E-A4D9-3B249CB2C120}" destId="{3CAFE543-EB61-4163-8E9F-98D92E7AE732}" srcOrd="1" destOrd="0" presId="urn:microsoft.com/office/officeart/2016/7/layout/ChevronBlockProcess"/>
    <dgm:cxn modelId="{4E57FB7B-AA62-4C26-92B1-B6AE0BE3EF2E}" type="presParOf" srcId="{D29C1581-A288-42BF-B196-7531898B667C}" destId="{258164AF-2589-4D24-9A23-A7366A954E2C}" srcOrd="3" destOrd="0" presId="urn:microsoft.com/office/officeart/2016/7/layout/ChevronBlockProcess"/>
    <dgm:cxn modelId="{9C9E55B4-3EED-4668-B749-B474B5FCE44B}" type="presParOf" srcId="{D29C1581-A288-42BF-B196-7531898B667C}" destId="{E4E352EB-80E7-45BD-89A6-668400072F70}" srcOrd="4" destOrd="0" presId="urn:microsoft.com/office/officeart/2016/7/layout/ChevronBlockProcess"/>
    <dgm:cxn modelId="{841B40E3-97B9-454E-802B-B8B4F7E6F4A2}" type="presParOf" srcId="{E4E352EB-80E7-45BD-89A6-668400072F70}" destId="{49CEA5D8-D24E-4650-BD36-AEAC5D5447FD}" srcOrd="0" destOrd="0" presId="urn:microsoft.com/office/officeart/2016/7/layout/ChevronBlockProcess"/>
    <dgm:cxn modelId="{3FFAA6B6-0E91-45DD-B0A4-B4CF41E669E1}" type="presParOf" srcId="{E4E352EB-80E7-45BD-89A6-668400072F70}" destId="{AC5595A0-207C-4CC0-AE42-CE7D75D1F6F6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CD4883-C4F3-4410-A579-1C0951D9441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414DC77-D72E-49FA-9128-A3F0BFCD8AF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Glucose</a:t>
          </a:r>
          <a:endParaRPr lang="en-US" dirty="0"/>
        </a:p>
      </dgm:t>
    </dgm:pt>
    <dgm:pt modelId="{5006F250-E0E4-4F47-9CE7-0CC24DEB82C9}" type="parTrans" cxnId="{E36CE9BA-E9E7-4488-B1FE-FC425246DCC0}">
      <dgm:prSet/>
      <dgm:spPr/>
      <dgm:t>
        <a:bodyPr/>
        <a:lstStyle/>
        <a:p>
          <a:endParaRPr lang="en-US"/>
        </a:p>
      </dgm:t>
    </dgm:pt>
    <dgm:pt modelId="{E9945671-3CA0-4438-8D72-294006FAD216}" type="sibTrans" cxnId="{E36CE9BA-E9E7-4488-B1FE-FC425246DCC0}">
      <dgm:prSet/>
      <dgm:spPr/>
      <dgm:t>
        <a:bodyPr/>
        <a:lstStyle/>
        <a:p>
          <a:endParaRPr lang="en-US"/>
        </a:p>
      </dgm:t>
    </dgm:pt>
    <dgm:pt modelId="{9D6F19BC-86E0-4F12-AF35-E34863FBBE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Pregnancies </a:t>
          </a:r>
          <a:endParaRPr lang="en-US" dirty="0"/>
        </a:p>
      </dgm:t>
    </dgm:pt>
    <dgm:pt modelId="{6B890DF9-89FB-44C5-8E13-1174CCA1765E}" type="parTrans" cxnId="{5DD31FE8-E0C5-47D1-A546-FA79A02FA698}">
      <dgm:prSet/>
      <dgm:spPr/>
      <dgm:t>
        <a:bodyPr/>
        <a:lstStyle/>
        <a:p>
          <a:endParaRPr lang="en-US"/>
        </a:p>
      </dgm:t>
    </dgm:pt>
    <dgm:pt modelId="{A141DAA2-D4E9-4A80-9D31-C84491058C96}" type="sibTrans" cxnId="{5DD31FE8-E0C5-47D1-A546-FA79A02FA698}">
      <dgm:prSet/>
      <dgm:spPr/>
      <dgm:t>
        <a:bodyPr/>
        <a:lstStyle/>
        <a:p>
          <a:endParaRPr lang="en-US"/>
        </a:p>
      </dgm:t>
    </dgm:pt>
    <dgm:pt modelId="{A13AAAFD-133E-405F-BFEC-AE46F65F80A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Blood Pressure</a:t>
          </a:r>
          <a:endParaRPr lang="en-US"/>
        </a:p>
      </dgm:t>
    </dgm:pt>
    <dgm:pt modelId="{ADFE0F5D-EB61-4279-A786-AE5DBE54B873}" type="parTrans" cxnId="{27BD72A0-35F7-4610-B12F-373BF7E47B88}">
      <dgm:prSet/>
      <dgm:spPr/>
      <dgm:t>
        <a:bodyPr/>
        <a:lstStyle/>
        <a:p>
          <a:endParaRPr lang="en-US"/>
        </a:p>
      </dgm:t>
    </dgm:pt>
    <dgm:pt modelId="{02CF1DC6-4D95-46C7-9470-B23CC6D920B7}" type="sibTrans" cxnId="{27BD72A0-35F7-4610-B12F-373BF7E47B88}">
      <dgm:prSet/>
      <dgm:spPr/>
      <dgm:t>
        <a:bodyPr/>
        <a:lstStyle/>
        <a:p>
          <a:endParaRPr lang="en-US"/>
        </a:p>
      </dgm:t>
    </dgm:pt>
    <dgm:pt modelId="{97B2D20C-AC34-4BA2-A595-1979D946420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Skin Thickness</a:t>
          </a:r>
          <a:endParaRPr lang="en-US" dirty="0"/>
        </a:p>
      </dgm:t>
    </dgm:pt>
    <dgm:pt modelId="{8A987E5A-4AC5-4C64-9A6F-4009BDC7375A}" type="parTrans" cxnId="{B80C32F7-D89C-4F8E-995B-A2195AD7DF4F}">
      <dgm:prSet/>
      <dgm:spPr/>
      <dgm:t>
        <a:bodyPr/>
        <a:lstStyle/>
        <a:p>
          <a:endParaRPr lang="en-US"/>
        </a:p>
      </dgm:t>
    </dgm:pt>
    <dgm:pt modelId="{BF227B07-03D1-433A-B1FC-CC69024275F2}" type="sibTrans" cxnId="{B80C32F7-D89C-4F8E-995B-A2195AD7DF4F}">
      <dgm:prSet/>
      <dgm:spPr/>
      <dgm:t>
        <a:bodyPr/>
        <a:lstStyle/>
        <a:p>
          <a:endParaRPr lang="en-US"/>
        </a:p>
      </dgm:t>
    </dgm:pt>
    <dgm:pt modelId="{EBF8E402-EF03-4191-8064-5334CEDD9FC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Insulin</a:t>
          </a:r>
          <a:endParaRPr lang="en-US"/>
        </a:p>
      </dgm:t>
    </dgm:pt>
    <dgm:pt modelId="{DF3DFB1A-4445-4575-80C1-C585FC6ECCFD}" type="parTrans" cxnId="{D13C6938-76F9-4E4D-A479-70DD502F4199}">
      <dgm:prSet/>
      <dgm:spPr/>
      <dgm:t>
        <a:bodyPr/>
        <a:lstStyle/>
        <a:p>
          <a:endParaRPr lang="en-US"/>
        </a:p>
      </dgm:t>
    </dgm:pt>
    <dgm:pt modelId="{3A5E8C4E-09A3-4EF3-906C-A614ADCA8903}" type="sibTrans" cxnId="{D13C6938-76F9-4E4D-A479-70DD502F4199}">
      <dgm:prSet/>
      <dgm:spPr/>
      <dgm:t>
        <a:bodyPr/>
        <a:lstStyle/>
        <a:p>
          <a:endParaRPr lang="en-US"/>
        </a:p>
      </dgm:t>
    </dgm:pt>
    <dgm:pt modelId="{4351391C-EC56-4013-8B59-E671C5A6CAF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Body mass index </a:t>
          </a:r>
          <a:endParaRPr lang="en-US" dirty="0"/>
        </a:p>
      </dgm:t>
    </dgm:pt>
    <dgm:pt modelId="{9ACA5E81-37A6-4388-9056-3A44689E4FCF}" type="parTrans" cxnId="{D006C0EB-7C4D-4597-A5DF-B207BA57430C}">
      <dgm:prSet/>
      <dgm:spPr/>
      <dgm:t>
        <a:bodyPr/>
        <a:lstStyle/>
        <a:p>
          <a:endParaRPr lang="en-US"/>
        </a:p>
      </dgm:t>
    </dgm:pt>
    <dgm:pt modelId="{E3DB0EF4-F300-4A05-BDE4-9A5055482E0D}" type="sibTrans" cxnId="{D006C0EB-7C4D-4597-A5DF-B207BA57430C}">
      <dgm:prSet/>
      <dgm:spPr/>
      <dgm:t>
        <a:bodyPr/>
        <a:lstStyle/>
        <a:p>
          <a:endParaRPr lang="en-US"/>
        </a:p>
      </dgm:t>
    </dgm:pt>
    <dgm:pt modelId="{846B8243-B0E4-4627-82DC-C3E6AAB30EF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Diabetes Pedigree Function</a:t>
          </a:r>
          <a:endParaRPr lang="en-US" dirty="0"/>
        </a:p>
      </dgm:t>
    </dgm:pt>
    <dgm:pt modelId="{0F089D1D-E4AB-448C-B45D-B8555409A731}" type="sibTrans" cxnId="{02109B23-2FFA-475F-A992-2A80DB89F1B9}">
      <dgm:prSet/>
      <dgm:spPr/>
      <dgm:t>
        <a:bodyPr/>
        <a:lstStyle/>
        <a:p>
          <a:endParaRPr lang="en-US"/>
        </a:p>
      </dgm:t>
    </dgm:pt>
    <dgm:pt modelId="{5BF589C6-BA84-463A-8DB9-D441A6C8ADED}" type="parTrans" cxnId="{02109B23-2FFA-475F-A992-2A80DB89F1B9}">
      <dgm:prSet/>
      <dgm:spPr/>
      <dgm:t>
        <a:bodyPr/>
        <a:lstStyle/>
        <a:p>
          <a:endParaRPr lang="en-US"/>
        </a:p>
      </dgm:t>
    </dgm:pt>
    <dgm:pt modelId="{2A7DE04D-E925-4262-BA74-85930A2D926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Age</a:t>
          </a:r>
          <a:endParaRPr lang="en-US" dirty="0"/>
        </a:p>
      </dgm:t>
    </dgm:pt>
    <dgm:pt modelId="{FA6383A0-B112-45EA-A578-5628C0186661}" type="parTrans" cxnId="{F1D135AE-5C44-480F-A2A9-7869D861C055}">
      <dgm:prSet/>
      <dgm:spPr/>
      <dgm:t>
        <a:bodyPr/>
        <a:lstStyle/>
        <a:p>
          <a:endParaRPr lang="en-US"/>
        </a:p>
      </dgm:t>
    </dgm:pt>
    <dgm:pt modelId="{9FED6A0D-93DD-40CC-A8A1-B1FBFDF6D293}" type="sibTrans" cxnId="{F1D135AE-5C44-480F-A2A9-7869D861C055}">
      <dgm:prSet/>
      <dgm:spPr/>
      <dgm:t>
        <a:bodyPr/>
        <a:lstStyle/>
        <a:p>
          <a:endParaRPr lang="en-US"/>
        </a:p>
      </dgm:t>
    </dgm:pt>
    <dgm:pt modelId="{7F57A072-1014-443F-802F-5941695039DD}" type="pres">
      <dgm:prSet presAssocID="{13CD4883-C4F3-4410-A579-1C0951D94410}" presName="root" presStyleCnt="0">
        <dgm:presLayoutVars>
          <dgm:dir/>
          <dgm:resizeHandles val="exact"/>
        </dgm:presLayoutVars>
      </dgm:prSet>
      <dgm:spPr/>
    </dgm:pt>
    <dgm:pt modelId="{0F5EF8B0-F5A9-454B-A3CB-5A28BE74A567}" type="pres">
      <dgm:prSet presAssocID="{0414DC77-D72E-49FA-9128-A3F0BFCD8AF4}" presName="compNode" presStyleCnt="0"/>
      <dgm:spPr/>
    </dgm:pt>
    <dgm:pt modelId="{250E231C-E9C1-429C-B4CA-A6D9C03CFFCF}" type="pres">
      <dgm:prSet presAssocID="{0414DC77-D72E-49FA-9128-A3F0BFCD8AF4}" presName="iconBgRect" presStyleLbl="bgShp" presStyleIdx="0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AC2D36A6-F119-4CEC-BD79-3D592047AF34}" type="pres">
      <dgm:prSet presAssocID="{0414DC77-D72E-49FA-9128-A3F0BFCD8AF4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ocolate"/>
        </a:ext>
      </dgm:extLst>
    </dgm:pt>
    <dgm:pt modelId="{21ADD896-78A4-4146-89F1-2397DA65054A}" type="pres">
      <dgm:prSet presAssocID="{0414DC77-D72E-49FA-9128-A3F0BFCD8AF4}" presName="spaceRect" presStyleCnt="0"/>
      <dgm:spPr/>
    </dgm:pt>
    <dgm:pt modelId="{2CE8F6C7-7330-4738-A33A-3EF6562EBDCF}" type="pres">
      <dgm:prSet presAssocID="{0414DC77-D72E-49FA-9128-A3F0BFCD8AF4}" presName="textRect" presStyleLbl="revTx" presStyleIdx="0" presStyleCnt="8">
        <dgm:presLayoutVars>
          <dgm:chMax val="1"/>
          <dgm:chPref val="1"/>
        </dgm:presLayoutVars>
      </dgm:prSet>
      <dgm:spPr/>
    </dgm:pt>
    <dgm:pt modelId="{046C2734-FCCA-4C47-AE4D-2D61B55DB1E2}" type="pres">
      <dgm:prSet presAssocID="{E9945671-3CA0-4438-8D72-294006FAD216}" presName="sibTrans" presStyleCnt="0"/>
      <dgm:spPr/>
    </dgm:pt>
    <dgm:pt modelId="{3AD57D9F-0C55-4D19-97B3-D670497BC650}" type="pres">
      <dgm:prSet presAssocID="{9D6F19BC-86E0-4F12-AF35-E34863FBBEAE}" presName="compNode" presStyleCnt="0"/>
      <dgm:spPr/>
    </dgm:pt>
    <dgm:pt modelId="{7B8CF340-F199-443B-B5DD-DA5063452DFB}" type="pres">
      <dgm:prSet presAssocID="{9D6F19BC-86E0-4F12-AF35-E34863FBBEAE}" presName="iconBgRect" presStyleLbl="bgShp" presStyleIdx="1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B2F6347B-1622-4AD7-8ED7-5E19BE816622}" type="pres">
      <dgm:prSet presAssocID="{9D6F19BC-86E0-4F12-AF35-E34863FBBEAE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gnant lady"/>
        </a:ext>
      </dgm:extLst>
    </dgm:pt>
    <dgm:pt modelId="{19BD7E7F-2B3E-497B-8737-8092D7708FD0}" type="pres">
      <dgm:prSet presAssocID="{9D6F19BC-86E0-4F12-AF35-E34863FBBEAE}" presName="spaceRect" presStyleCnt="0"/>
      <dgm:spPr/>
    </dgm:pt>
    <dgm:pt modelId="{1AB7879D-A2E2-4701-BC3E-A90BD9E70069}" type="pres">
      <dgm:prSet presAssocID="{9D6F19BC-86E0-4F12-AF35-E34863FBBEAE}" presName="textRect" presStyleLbl="revTx" presStyleIdx="1" presStyleCnt="8">
        <dgm:presLayoutVars>
          <dgm:chMax val="1"/>
          <dgm:chPref val="1"/>
        </dgm:presLayoutVars>
      </dgm:prSet>
      <dgm:spPr/>
    </dgm:pt>
    <dgm:pt modelId="{FA247E4F-22FF-4E38-9C62-B8792A045D43}" type="pres">
      <dgm:prSet presAssocID="{A141DAA2-D4E9-4A80-9D31-C84491058C96}" presName="sibTrans" presStyleCnt="0"/>
      <dgm:spPr/>
    </dgm:pt>
    <dgm:pt modelId="{FB9FE7D0-EDFC-45DE-87C6-F9D2CE26660C}" type="pres">
      <dgm:prSet presAssocID="{A13AAAFD-133E-405F-BFEC-AE46F65F80A7}" presName="compNode" presStyleCnt="0"/>
      <dgm:spPr/>
    </dgm:pt>
    <dgm:pt modelId="{FC123FCB-EF1E-41F4-990E-76948A7AF023}" type="pres">
      <dgm:prSet presAssocID="{A13AAAFD-133E-405F-BFEC-AE46F65F80A7}" presName="iconBgRect" presStyleLbl="bgShp" presStyleIdx="2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5DB4DAA4-00AF-46BA-9107-713F25DF43E5}" type="pres">
      <dgm:prSet presAssocID="{A13AAAFD-133E-405F-BFEC-AE46F65F80A7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Organ"/>
        </a:ext>
      </dgm:extLst>
    </dgm:pt>
    <dgm:pt modelId="{DC78B3C0-CE2B-475A-A9E3-068AD6F3BF2D}" type="pres">
      <dgm:prSet presAssocID="{A13AAAFD-133E-405F-BFEC-AE46F65F80A7}" presName="spaceRect" presStyleCnt="0"/>
      <dgm:spPr/>
    </dgm:pt>
    <dgm:pt modelId="{40A46001-8DDD-4C2B-A0F1-0794C836EBA1}" type="pres">
      <dgm:prSet presAssocID="{A13AAAFD-133E-405F-BFEC-AE46F65F80A7}" presName="textRect" presStyleLbl="revTx" presStyleIdx="2" presStyleCnt="8">
        <dgm:presLayoutVars>
          <dgm:chMax val="1"/>
          <dgm:chPref val="1"/>
        </dgm:presLayoutVars>
      </dgm:prSet>
      <dgm:spPr/>
    </dgm:pt>
    <dgm:pt modelId="{2227D831-45B2-4077-BE8F-88B46473BDB4}" type="pres">
      <dgm:prSet presAssocID="{02CF1DC6-4D95-46C7-9470-B23CC6D920B7}" presName="sibTrans" presStyleCnt="0"/>
      <dgm:spPr/>
    </dgm:pt>
    <dgm:pt modelId="{4A773B0C-D10F-4269-862C-8E5EF242265D}" type="pres">
      <dgm:prSet presAssocID="{97B2D20C-AC34-4BA2-A595-1979D9464208}" presName="compNode" presStyleCnt="0"/>
      <dgm:spPr/>
    </dgm:pt>
    <dgm:pt modelId="{B10AC900-800D-4BE8-9AE1-1641DB35C72E}" type="pres">
      <dgm:prSet presAssocID="{97B2D20C-AC34-4BA2-A595-1979D9464208}" presName="iconBgRect" presStyleLbl="bgShp" presStyleIdx="3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9EB6606C-C62C-47B7-A5E0-C6671AD1F499}" type="pres">
      <dgm:prSet presAssocID="{97B2D20C-AC34-4BA2-A595-1979D9464208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FBCB6983-8E88-481F-8E3F-01BC0314F943}" type="pres">
      <dgm:prSet presAssocID="{97B2D20C-AC34-4BA2-A595-1979D9464208}" presName="spaceRect" presStyleCnt="0"/>
      <dgm:spPr/>
    </dgm:pt>
    <dgm:pt modelId="{A5FBD70A-2EE8-47A4-9DFE-92A779B6E552}" type="pres">
      <dgm:prSet presAssocID="{97B2D20C-AC34-4BA2-A595-1979D9464208}" presName="textRect" presStyleLbl="revTx" presStyleIdx="3" presStyleCnt="8">
        <dgm:presLayoutVars>
          <dgm:chMax val="1"/>
          <dgm:chPref val="1"/>
        </dgm:presLayoutVars>
      </dgm:prSet>
      <dgm:spPr/>
    </dgm:pt>
    <dgm:pt modelId="{E48E58C1-A972-4A9C-AC1B-017C6E4CA5A4}" type="pres">
      <dgm:prSet presAssocID="{BF227B07-03D1-433A-B1FC-CC69024275F2}" presName="sibTrans" presStyleCnt="0"/>
      <dgm:spPr/>
    </dgm:pt>
    <dgm:pt modelId="{09B6747B-79D4-4A50-A752-E9B8A9071460}" type="pres">
      <dgm:prSet presAssocID="{EBF8E402-EF03-4191-8064-5334CEDD9FCA}" presName="compNode" presStyleCnt="0"/>
      <dgm:spPr/>
    </dgm:pt>
    <dgm:pt modelId="{C7EE70F2-3B0D-4EF2-A78B-45177F87D0C7}" type="pres">
      <dgm:prSet presAssocID="{EBF8E402-EF03-4191-8064-5334CEDD9FCA}" presName="iconBgRect" presStyleLbl="bgShp" presStyleIdx="4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65699C10-B20F-4FE6-B299-38C8293BB612}" type="pres">
      <dgm:prSet presAssocID="{EBF8E402-EF03-4191-8064-5334CEDD9FCA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AC255E64-20FC-409E-8862-44690D5853AB}" type="pres">
      <dgm:prSet presAssocID="{EBF8E402-EF03-4191-8064-5334CEDD9FCA}" presName="spaceRect" presStyleCnt="0"/>
      <dgm:spPr/>
    </dgm:pt>
    <dgm:pt modelId="{80D4E121-C630-42E7-A303-258828C1BF43}" type="pres">
      <dgm:prSet presAssocID="{EBF8E402-EF03-4191-8064-5334CEDD9FCA}" presName="textRect" presStyleLbl="revTx" presStyleIdx="4" presStyleCnt="8">
        <dgm:presLayoutVars>
          <dgm:chMax val="1"/>
          <dgm:chPref val="1"/>
        </dgm:presLayoutVars>
      </dgm:prSet>
      <dgm:spPr/>
    </dgm:pt>
    <dgm:pt modelId="{B893E35D-D54A-4DAB-96DB-68917BC02841}" type="pres">
      <dgm:prSet presAssocID="{3A5E8C4E-09A3-4EF3-906C-A614ADCA8903}" presName="sibTrans" presStyleCnt="0"/>
      <dgm:spPr/>
    </dgm:pt>
    <dgm:pt modelId="{815BA80C-F355-4EB5-BEEC-F916C7599AD9}" type="pres">
      <dgm:prSet presAssocID="{4351391C-EC56-4013-8B59-E671C5A6CAFD}" presName="compNode" presStyleCnt="0"/>
      <dgm:spPr/>
    </dgm:pt>
    <dgm:pt modelId="{F413FA51-ACD8-40CF-A267-2CBF29BF966B}" type="pres">
      <dgm:prSet presAssocID="{4351391C-EC56-4013-8B59-E671C5A6CAFD}" presName="iconBgRect" presStyleLbl="bgShp" presStyleIdx="5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EA074E59-5CA7-48B7-96CF-C8EFC5F2F074}" type="pres">
      <dgm:prSet presAssocID="{4351391C-EC56-4013-8B59-E671C5A6CAFD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"/>
        </a:ext>
      </dgm:extLst>
    </dgm:pt>
    <dgm:pt modelId="{901D5FA1-65CA-4127-B128-A6E07D1C6C0D}" type="pres">
      <dgm:prSet presAssocID="{4351391C-EC56-4013-8B59-E671C5A6CAFD}" presName="spaceRect" presStyleCnt="0"/>
      <dgm:spPr/>
    </dgm:pt>
    <dgm:pt modelId="{577EF716-0C36-4A09-A81F-D0DBCE08ED21}" type="pres">
      <dgm:prSet presAssocID="{4351391C-EC56-4013-8B59-E671C5A6CAFD}" presName="textRect" presStyleLbl="revTx" presStyleIdx="5" presStyleCnt="8">
        <dgm:presLayoutVars>
          <dgm:chMax val="1"/>
          <dgm:chPref val="1"/>
        </dgm:presLayoutVars>
      </dgm:prSet>
      <dgm:spPr/>
    </dgm:pt>
    <dgm:pt modelId="{8CC8F10E-48EF-4743-A752-FA8704AAF439}" type="pres">
      <dgm:prSet presAssocID="{E3DB0EF4-F300-4A05-BDE4-9A5055482E0D}" presName="sibTrans" presStyleCnt="0"/>
      <dgm:spPr/>
    </dgm:pt>
    <dgm:pt modelId="{BB4ED1A3-B391-4D18-8E24-16190B6852D4}" type="pres">
      <dgm:prSet presAssocID="{846B8243-B0E4-4627-82DC-C3E6AAB30EF9}" presName="compNode" presStyleCnt="0"/>
      <dgm:spPr/>
    </dgm:pt>
    <dgm:pt modelId="{D3E7ADF4-88EB-4354-8BB4-DEF4DE31531F}" type="pres">
      <dgm:prSet presAssocID="{846B8243-B0E4-4627-82DC-C3E6AAB30EF9}" presName="iconBgRect" presStyleLbl="bgShp" presStyleIdx="6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CDCF4B53-6B76-4F48-8589-DA1298AD037A}" type="pres">
      <dgm:prSet presAssocID="{846B8243-B0E4-4627-82DC-C3E6AAB30EF9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B1C3064A-C667-4236-BDE1-C35550DA2559}" type="pres">
      <dgm:prSet presAssocID="{846B8243-B0E4-4627-82DC-C3E6AAB30EF9}" presName="spaceRect" presStyleCnt="0"/>
      <dgm:spPr/>
    </dgm:pt>
    <dgm:pt modelId="{89A4BB37-CA50-4249-B27D-14918D542408}" type="pres">
      <dgm:prSet presAssocID="{846B8243-B0E4-4627-82DC-C3E6AAB30EF9}" presName="textRect" presStyleLbl="revTx" presStyleIdx="6" presStyleCnt="8">
        <dgm:presLayoutVars>
          <dgm:chMax val="1"/>
          <dgm:chPref val="1"/>
        </dgm:presLayoutVars>
      </dgm:prSet>
      <dgm:spPr/>
    </dgm:pt>
    <dgm:pt modelId="{58908803-4268-4E5D-A775-08FC6E6417C3}" type="pres">
      <dgm:prSet presAssocID="{0F089D1D-E4AB-448C-B45D-B8555409A731}" presName="sibTrans" presStyleCnt="0"/>
      <dgm:spPr/>
    </dgm:pt>
    <dgm:pt modelId="{963477F8-C8FF-482C-B66D-9906ED270B4C}" type="pres">
      <dgm:prSet presAssocID="{2A7DE04D-E925-4262-BA74-85930A2D9266}" presName="compNode" presStyleCnt="0"/>
      <dgm:spPr/>
    </dgm:pt>
    <dgm:pt modelId="{A5F3F1EF-654C-4EC3-B577-E31168A08E4F}" type="pres">
      <dgm:prSet presAssocID="{2A7DE04D-E925-4262-BA74-85930A2D9266}" presName="iconBgRect" presStyleLbl="bgShp" presStyleIdx="7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61108817-C26A-4EA0-AB2A-B79D83C2B252}" type="pres">
      <dgm:prSet presAssocID="{2A7DE04D-E925-4262-BA74-85930A2D9266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AEEB7660-BDDF-4FE1-B062-C399616C4B28}" type="pres">
      <dgm:prSet presAssocID="{2A7DE04D-E925-4262-BA74-85930A2D9266}" presName="spaceRect" presStyleCnt="0"/>
      <dgm:spPr/>
    </dgm:pt>
    <dgm:pt modelId="{81D3B854-8FE0-4102-8614-78EC9C31EA77}" type="pres">
      <dgm:prSet presAssocID="{2A7DE04D-E925-4262-BA74-85930A2D9266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02109B23-2FFA-475F-A992-2A80DB89F1B9}" srcId="{13CD4883-C4F3-4410-A579-1C0951D94410}" destId="{846B8243-B0E4-4627-82DC-C3E6AAB30EF9}" srcOrd="6" destOrd="0" parTransId="{5BF589C6-BA84-463A-8DB9-D441A6C8ADED}" sibTransId="{0F089D1D-E4AB-448C-B45D-B8555409A731}"/>
    <dgm:cxn modelId="{FDFFDB25-5E8C-4941-A3E3-49B4C614106F}" type="presOf" srcId="{13CD4883-C4F3-4410-A579-1C0951D94410}" destId="{7F57A072-1014-443F-802F-5941695039DD}" srcOrd="0" destOrd="0" presId="urn:microsoft.com/office/officeart/2018/5/layout/IconLeafLabelList"/>
    <dgm:cxn modelId="{D13C6938-76F9-4E4D-A479-70DD502F4199}" srcId="{13CD4883-C4F3-4410-A579-1C0951D94410}" destId="{EBF8E402-EF03-4191-8064-5334CEDD9FCA}" srcOrd="4" destOrd="0" parTransId="{DF3DFB1A-4445-4575-80C1-C585FC6ECCFD}" sibTransId="{3A5E8C4E-09A3-4EF3-906C-A614ADCA8903}"/>
    <dgm:cxn modelId="{2B967B5E-559C-4D9B-A307-28BAE590E765}" type="presOf" srcId="{4351391C-EC56-4013-8B59-E671C5A6CAFD}" destId="{577EF716-0C36-4A09-A81F-D0DBCE08ED21}" srcOrd="0" destOrd="0" presId="urn:microsoft.com/office/officeart/2018/5/layout/IconLeafLabelList"/>
    <dgm:cxn modelId="{7436D86F-E3DA-4882-ABBC-E0C9BE9093C0}" type="presOf" srcId="{A13AAAFD-133E-405F-BFEC-AE46F65F80A7}" destId="{40A46001-8DDD-4C2B-A0F1-0794C836EBA1}" srcOrd="0" destOrd="0" presId="urn:microsoft.com/office/officeart/2018/5/layout/IconLeafLabelList"/>
    <dgm:cxn modelId="{825AF78E-A499-42D3-AAEE-0C7BBBCEA5F2}" type="presOf" srcId="{846B8243-B0E4-4627-82DC-C3E6AAB30EF9}" destId="{89A4BB37-CA50-4249-B27D-14918D542408}" srcOrd="0" destOrd="0" presId="urn:microsoft.com/office/officeart/2018/5/layout/IconLeafLabelList"/>
    <dgm:cxn modelId="{D043B894-AB8D-406E-A570-A3D43367AAAC}" type="presOf" srcId="{2A7DE04D-E925-4262-BA74-85930A2D9266}" destId="{81D3B854-8FE0-4102-8614-78EC9C31EA77}" srcOrd="0" destOrd="0" presId="urn:microsoft.com/office/officeart/2018/5/layout/IconLeafLabelList"/>
    <dgm:cxn modelId="{27BD72A0-35F7-4610-B12F-373BF7E47B88}" srcId="{13CD4883-C4F3-4410-A579-1C0951D94410}" destId="{A13AAAFD-133E-405F-BFEC-AE46F65F80A7}" srcOrd="2" destOrd="0" parTransId="{ADFE0F5D-EB61-4279-A786-AE5DBE54B873}" sibTransId="{02CF1DC6-4D95-46C7-9470-B23CC6D920B7}"/>
    <dgm:cxn modelId="{69DDCEAA-D486-4E1F-9ADB-D2E5535CB654}" type="presOf" srcId="{9D6F19BC-86E0-4F12-AF35-E34863FBBEAE}" destId="{1AB7879D-A2E2-4701-BC3E-A90BD9E70069}" srcOrd="0" destOrd="0" presId="urn:microsoft.com/office/officeart/2018/5/layout/IconLeafLabelList"/>
    <dgm:cxn modelId="{F1D135AE-5C44-480F-A2A9-7869D861C055}" srcId="{13CD4883-C4F3-4410-A579-1C0951D94410}" destId="{2A7DE04D-E925-4262-BA74-85930A2D9266}" srcOrd="7" destOrd="0" parTransId="{FA6383A0-B112-45EA-A578-5628C0186661}" sibTransId="{9FED6A0D-93DD-40CC-A8A1-B1FBFDF6D293}"/>
    <dgm:cxn modelId="{E36CE9BA-E9E7-4488-B1FE-FC425246DCC0}" srcId="{13CD4883-C4F3-4410-A579-1C0951D94410}" destId="{0414DC77-D72E-49FA-9128-A3F0BFCD8AF4}" srcOrd="0" destOrd="0" parTransId="{5006F250-E0E4-4F47-9CE7-0CC24DEB82C9}" sibTransId="{E9945671-3CA0-4438-8D72-294006FAD216}"/>
    <dgm:cxn modelId="{B56C1CCF-DABB-4621-A60F-FC62246A397A}" type="presOf" srcId="{97B2D20C-AC34-4BA2-A595-1979D9464208}" destId="{A5FBD70A-2EE8-47A4-9DFE-92A779B6E552}" srcOrd="0" destOrd="0" presId="urn:microsoft.com/office/officeart/2018/5/layout/IconLeafLabelList"/>
    <dgm:cxn modelId="{0B1913E0-BB1E-4E03-A674-B4EC76538435}" type="presOf" srcId="{0414DC77-D72E-49FA-9128-A3F0BFCD8AF4}" destId="{2CE8F6C7-7330-4738-A33A-3EF6562EBDCF}" srcOrd="0" destOrd="0" presId="urn:microsoft.com/office/officeart/2018/5/layout/IconLeafLabelList"/>
    <dgm:cxn modelId="{5DD31FE8-E0C5-47D1-A546-FA79A02FA698}" srcId="{13CD4883-C4F3-4410-A579-1C0951D94410}" destId="{9D6F19BC-86E0-4F12-AF35-E34863FBBEAE}" srcOrd="1" destOrd="0" parTransId="{6B890DF9-89FB-44C5-8E13-1174CCA1765E}" sibTransId="{A141DAA2-D4E9-4A80-9D31-C84491058C96}"/>
    <dgm:cxn modelId="{D006C0EB-7C4D-4597-A5DF-B207BA57430C}" srcId="{13CD4883-C4F3-4410-A579-1C0951D94410}" destId="{4351391C-EC56-4013-8B59-E671C5A6CAFD}" srcOrd="5" destOrd="0" parTransId="{9ACA5E81-37A6-4388-9056-3A44689E4FCF}" sibTransId="{E3DB0EF4-F300-4A05-BDE4-9A5055482E0D}"/>
    <dgm:cxn modelId="{C22200F1-E2A6-4BC7-94AC-AB90F744711F}" type="presOf" srcId="{EBF8E402-EF03-4191-8064-5334CEDD9FCA}" destId="{80D4E121-C630-42E7-A303-258828C1BF43}" srcOrd="0" destOrd="0" presId="urn:microsoft.com/office/officeart/2018/5/layout/IconLeafLabelList"/>
    <dgm:cxn modelId="{B80C32F7-D89C-4F8E-995B-A2195AD7DF4F}" srcId="{13CD4883-C4F3-4410-A579-1C0951D94410}" destId="{97B2D20C-AC34-4BA2-A595-1979D9464208}" srcOrd="3" destOrd="0" parTransId="{8A987E5A-4AC5-4C64-9A6F-4009BDC7375A}" sibTransId="{BF227B07-03D1-433A-B1FC-CC69024275F2}"/>
    <dgm:cxn modelId="{7EE908E1-0801-47D2-A3A6-7BEFE4AD233A}" type="presParOf" srcId="{7F57A072-1014-443F-802F-5941695039DD}" destId="{0F5EF8B0-F5A9-454B-A3CB-5A28BE74A567}" srcOrd="0" destOrd="0" presId="urn:microsoft.com/office/officeart/2018/5/layout/IconLeafLabelList"/>
    <dgm:cxn modelId="{39DB1E5A-44C1-4D2B-9C49-41885BDF6CB7}" type="presParOf" srcId="{0F5EF8B0-F5A9-454B-A3CB-5A28BE74A567}" destId="{250E231C-E9C1-429C-B4CA-A6D9C03CFFCF}" srcOrd="0" destOrd="0" presId="urn:microsoft.com/office/officeart/2018/5/layout/IconLeafLabelList"/>
    <dgm:cxn modelId="{7B3709FB-5E56-4A2E-80BC-9803E2C533CF}" type="presParOf" srcId="{0F5EF8B0-F5A9-454B-A3CB-5A28BE74A567}" destId="{AC2D36A6-F119-4CEC-BD79-3D592047AF34}" srcOrd="1" destOrd="0" presId="urn:microsoft.com/office/officeart/2018/5/layout/IconLeafLabelList"/>
    <dgm:cxn modelId="{A95BA114-6420-4D87-9874-161F11B5CE54}" type="presParOf" srcId="{0F5EF8B0-F5A9-454B-A3CB-5A28BE74A567}" destId="{21ADD896-78A4-4146-89F1-2397DA65054A}" srcOrd="2" destOrd="0" presId="urn:microsoft.com/office/officeart/2018/5/layout/IconLeafLabelList"/>
    <dgm:cxn modelId="{4076AE64-1037-4F7A-9247-20D9B92330C7}" type="presParOf" srcId="{0F5EF8B0-F5A9-454B-A3CB-5A28BE74A567}" destId="{2CE8F6C7-7330-4738-A33A-3EF6562EBDCF}" srcOrd="3" destOrd="0" presId="urn:microsoft.com/office/officeart/2018/5/layout/IconLeafLabelList"/>
    <dgm:cxn modelId="{114C2831-63BD-4357-9F8C-DD1D522BDC9C}" type="presParOf" srcId="{7F57A072-1014-443F-802F-5941695039DD}" destId="{046C2734-FCCA-4C47-AE4D-2D61B55DB1E2}" srcOrd="1" destOrd="0" presId="urn:microsoft.com/office/officeart/2018/5/layout/IconLeafLabelList"/>
    <dgm:cxn modelId="{67B30BFB-C5DF-4D70-A0FD-AC66C75836D6}" type="presParOf" srcId="{7F57A072-1014-443F-802F-5941695039DD}" destId="{3AD57D9F-0C55-4D19-97B3-D670497BC650}" srcOrd="2" destOrd="0" presId="urn:microsoft.com/office/officeart/2018/5/layout/IconLeafLabelList"/>
    <dgm:cxn modelId="{B7EBBED7-C81A-4FA0-8362-FB5E59245204}" type="presParOf" srcId="{3AD57D9F-0C55-4D19-97B3-D670497BC650}" destId="{7B8CF340-F199-443B-B5DD-DA5063452DFB}" srcOrd="0" destOrd="0" presId="urn:microsoft.com/office/officeart/2018/5/layout/IconLeafLabelList"/>
    <dgm:cxn modelId="{30C4CA3F-EE82-4AB8-9329-C779A86D6988}" type="presParOf" srcId="{3AD57D9F-0C55-4D19-97B3-D670497BC650}" destId="{B2F6347B-1622-4AD7-8ED7-5E19BE816622}" srcOrd="1" destOrd="0" presId="urn:microsoft.com/office/officeart/2018/5/layout/IconLeafLabelList"/>
    <dgm:cxn modelId="{E7EC2CF8-28D8-4F51-84FF-DF5C53DD171B}" type="presParOf" srcId="{3AD57D9F-0C55-4D19-97B3-D670497BC650}" destId="{19BD7E7F-2B3E-497B-8737-8092D7708FD0}" srcOrd="2" destOrd="0" presId="urn:microsoft.com/office/officeart/2018/5/layout/IconLeafLabelList"/>
    <dgm:cxn modelId="{13448537-55F8-407D-98BA-E07B16B0B7B4}" type="presParOf" srcId="{3AD57D9F-0C55-4D19-97B3-D670497BC650}" destId="{1AB7879D-A2E2-4701-BC3E-A90BD9E70069}" srcOrd="3" destOrd="0" presId="urn:microsoft.com/office/officeart/2018/5/layout/IconLeafLabelList"/>
    <dgm:cxn modelId="{CB65FFEF-7484-4BC2-B5DA-E080B16EBB69}" type="presParOf" srcId="{7F57A072-1014-443F-802F-5941695039DD}" destId="{FA247E4F-22FF-4E38-9C62-B8792A045D43}" srcOrd="3" destOrd="0" presId="urn:microsoft.com/office/officeart/2018/5/layout/IconLeafLabelList"/>
    <dgm:cxn modelId="{59A702A4-D3DE-4BEC-89E8-EA2F1B6CFC61}" type="presParOf" srcId="{7F57A072-1014-443F-802F-5941695039DD}" destId="{FB9FE7D0-EDFC-45DE-87C6-F9D2CE26660C}" srcOrd="4" destOrd="0" presId="urn:microsoft.com/office/officeart/2018/5/layout/IconLeafLabelList"/>
    <dgm:cxn modelId="{9B46DFE1-6CE1-4FC4-9A0E-3D9479726505}" type="presParOf" srcId="{FB9FE7D0-EDFC-45DE-87C6-F9D2CE26660C}" destId="{FC123FCB-EF1E-41F4-990E-76948A7AF023}" srcOrd="0" destOrd="0" presId="urn:microsoft.com/office/officeart/2018/5/layout/IconLeafLabelList"/>
    <dgm:cxn modelId="{B626F72A-F7AB-43A7-A3DE-4B0DC5345B5A}" type="presParOf" srcId="{FB9FE7D0-EDFC-45DE-87C6-F9D2CE26660C}" destId="{5DB4DAA4-00AF-46BA-9107-713F25DF43E5}" srcOrd="1" destOrd="0" presId="urn:microsoft.com/office/officeart/2018/5/layout/IconLeafLabelList"/>
    <dgm:cxn modelId="{596352BD-C682-423B-A5DA-9434332C4B09}" type="presParOf" srcId="{FB9FE7D0-EDFC-45DE-87C6-F9D2CE26660C}" destId="{DC78B3C0-CE2B-475A-A9E3-068AD6F3BF2D}" srcOrd="2" destOrd="0" presId="urn:microsoft.com/office/officeart/2018/5/layout/IconLeafLabelList"/>
    <dgm:cxn modelId="{90E6FE7F-A09B-4C88-B80D-A330FDA3E5C4}" type="presParOf" srcId="{FB9FE7D0-EDFC-45DE-87C6-F9D2CE26660C}" destId="{40A46001-8DDD-4C2B-A0F1-0794C836EBA1}" srcOrd="3" destOrd="0" presId="urn:microsoft.com/office/officeart/2018/5/layout/IconLeafLabelList"/>
    <dgm:cxn modelId="{87F6C717-F1A3-4762-BC19-CD4956AEFA4F}" type="presParOf" srcId="{7F57A072-1014-443F-802F-5941695039DD}" destId="{2227D831-45B2-4077-BE8F-88B46473BDB4}" srcOrd="5" destOrd="0" presId="urn:microsoft.com/office/officeart/2018/5/layout/IconLeafLabelList"/>
    <dgm:cxn modelId="{1F766603-BC17-4475-BFAF-19A01F4A1CBC}" type="presParOf" srcId="{7F57A072-1014-443F-802F-5941695039DD}" destId="{4A773B0C-D10F-4269-862C-8E5EF242265D}" srcOrd="6" destOrd="0" presId="urn:microsoft.com/office/officeart/2018/5/layout/IconLeafLabelList"/>
    <dgm:cxn modelId="{6D8303E7-7B49-4B02-B0C0-A5618B8B1A64}" type="presParOf" srcId="{4A773B0C-D10F-4269-862C-8E5EF242265D}" destId="{B10AC900-800D-4BE8-9AE1-1641DB35C72E}" srcOrd="0" destOrd="0" presId="urn:microsoft.com/office/officeart/2018/5/layout/IconLeafLabelList"/>
    <dgm:cxn modelId="{685172C4-4103-4489-A657-FFDAB64E3AB1}" type="presParOf" srcId="{4A773B0C-D10F-4269-862C-8E5EF242265D}" destId="{9EB6606C-C62C-47B7-A5E0-C6671AD1F499}" srcOrd="1" destOrd="0" presId="urn:microsoft.com/office/officeart/2018/5/layout/IconLeafLabelList"/>
    <dgm:cxn modelId="{612E22B1-2576-42DE-BCCE-2644733C3E99}" type="presParOf" srcId="{4A773B0C-D10F-4269-862C-8E5EF242265D}" destId="{FBCB6983-8E88-481F-8E3F-01BC0314F943}" srcOrd="2" destOrd="0" presId="urn:microsoft.com/office/officeart/2018/5/layout/IconLeafLabelList"/>
    <dgm:cxn modelId="{88A67E5A-5686-4802-8F2F-962461A8C247}" type="presParOf" srcId="{4A773B0C-D10F-4269-862C-8E5EF242265D}" destId="{A5FBD70A-2EE8-47A4-9DFE-92A779B6E552}" srcOrd="3" destOrd="0" presId="urn:microsoft.com/office/officeart/2018/5/layout/IconLeafLabelList"/>
    <dgm:cxn modelId="{20CAA042-FD0F-46C3-B9D2-6B3CB2CB34A9}" type="presParOf" srcId="{7F57A072-1014-443F-802F-5941695039DD}" destId="{E48E58C1-A972-4A9C-AC1B-017C6E4CA5A4}" srcOrd="7" destOrd="0" presId="urn:microsoft.com/office/officeart/2018/5/layout/IconLeafLabelList"/>
    <dgm:cxn modelId="{85120CF8-B0E5-4097-B66F-D9B6F975972D}" type="presParOf" srcId="{7F57A072-1014-443F-802F-5941695039DD}" destId="{09B6747B-79D4-4A50-A752-E9B8A9071460}" srcOrd="8" destOrd="0" presId="urn:microsoft.com/office/officeart/2018/5/layout/IconLeafLabelList"/>
    <dgm:cxn modelId="{B8ACB575-DC1D-4C43-820D-A740125A8508}" type="presParOf" srcId="{09B6747B-79D4-4A50-A752-E9B8A9071460}" destId="{C7EE70F2-3B0D-4EF2-A78B-45177F87D0C7}" srcOrd="0" destOrd="0" presId="urn:microsoft.com/office/officeart/2018/5/layout/IconLeafLabelList"/>
    <dgm:cxn modelId="{D7C8C762-92C9-4522-9719-AE31C3BCD94B}" type="presParOf" srcId="{09B6747B-79D4-4A50-A752-E9B8A9071460}" destId="{65699C10-B20F-4FE6-B299-38C8293BB612}" srcOrd="1" destOrd="0" presId="urn:microsoft.com/office/officeart/2018/5/layout/IconLeafLabelList"/>
    <dgm:cxn modelId="{9493830D-81C8-4497-898D-A818FC5A4EBA}" type="presParOf" srcId="{09B6747B-79D4-4A50-A752-E9B8A9071460}" destId="{AC255E64-20FC-409E-8862-44690D5853AB}" srcOrd="2" destOrd="0" presId="urn:microsoft.com/office/officeart/2018/5/layout/IconLeafLabelList"/>
    <dgm:cxn modelId="{F14B3718-723B-40C8-9575-0EC787A05665}" type="presParOf" srcId="{09B6747B-79D4-4A50-A752-E9B8A9071460}" destId="{80D4E121-C630-42E7-A303-258828C1BF43}" srcOrd="3" destOrd="0" presId="urn:microsoft.com/office/officeart/2018/5/layout/IconLeafLabelList"/>
    <dgm:cxn modelId="{A8DD7AFC-C0AE-4567-A7F7-5EBB7D2E9029}" type="presParOf" srcId="{7F57A072-1014-443F-802F-5941695039DD}" destId="{B893E35D-D54A-4DAB-96DB-68917BC02841}" srcOrd="9" destOrd="0" presId="urn:microsoft.com/office/officeart/2018/5/layout/IconLeafLabelList"/>
    <dgm:cxn modelId="{5962BDC2-0006-4841-B1DB-F0317F54C0D5}" type="presParOf" srcId="{7F57A072-1014-443F-802F-5941695039DD}" destId="{815BA80C-F355-4EB5-BEEC-F916C7599AD9}" srcOrd="10" destOrd="0" presId="urn:microsoft.com/office/officeart/2018/5/layout/IconLeafLabelList"/>
    <dgm:cxn modelId="{446D9CF6-408A-4129-B120-64235D808AD8}" type="presParOf" srcId="{815BA80C-F355-4EB5-BEEC-F916C7599AD9}" destId="{F413FA51-ACD8-40CF-A267-2CBF29BF966B}" srcOrd="0" destOrd="0" presId="urn:microsoft.com/office/officeart/2018/5/layout/IconLeafLabelList"/>
    <dgm:cxn modelId="{6FB0ADE3-4841-4780-AF54-B6758BDC627B}" type="presParOf" srcId="{815BA80C-F355-4EB5-BEEC-F916C7599AD9}" destId="{EA074E59-5CA7-48B7-96CF-C8EFC5F2F074}" srcOrd="1" destOrd="0" presId="urn:microsoft.com/office/officeart/2018/5/layout/IconLeafLabelList"/>
    <dgm:cxn modelId="{9314273B-C3F8-43C9-8752-85270E929CF8}" type="presParOf" srcId="{815BA80C-F355-4EB5-BEEC-F916C7599AD9}" destId="{901D5FA1-65CA-4127-B128-A6E07D1C6C0D}" srcOrd="2" destOrd="0" presId="urn:microsoft.com/office/officeart/2018/5/layout/IconLeafLabelList"/>
    <dgm:cxn modelId="{2ECB3089-97CE-4E02-ACFF-E4E46E1A5344}" type="presParOf" srcId="{815BA80C-F355-4EB5-BEEC-F916C7599AD9}" destId="{577EF716-0C36-4A09-A81F-D0DBCE08ED21}" srcOrd="3" destOrd="0" presId="urn:microsoft.com/office/officeart/2018/5/layout/IconLeafLabelList"/>
    <dgm:cxn modelId="{591DC9BA-514D-4C88-BCEF-B9301EA39346}" type="presParOf" srcId="{7F57A072-1014-443F-802F-5941695039DD}" destId="{8CC8F10E-48EF-4743-A752-FA8704AAF439}" srcOrd="11" destOrd="0" presId="urn:microsoft.com/office/officeart/2018/5/layout/IconLeafLabelList"/>
    <dgm:cxn modelId="{1C5EF8E0-D52F-45D4-8299-2A20D9BB9C85}" type="presParOf" srcId="{7F57A072-1014-443F-802F-5941695039DD}" destId="{BB4ED1A3-B391-4D18-8E24-16190B6852D4}" srcOrd="12" destOrd="0" presId="urn:microsoft.com/office/officeart/2018/5/layout/IconLeafLabelList"/>
    <dgm:cxn modelId="{47E47BB0-A80D-48D4-959C-6468D931626A}" type="presParOf" srcId="{BB4ED1A3-B391-4D18-8E24-16190B6852D4}" destId="{D3E7ADF4-88EB-4354-8BB4-DEF4DE31531F}" srcOrd="0" destOrd="0" presId="urn:microsoft.com/office/officeart/2018/5/layout/IconLeafLabelList"/>
    <dgm:cxn modelId="{B9AD4B0D-166D-420F-B58E-85F896134878}" type="presParOf" srcId="{BB4ED1A3-B391-4D18-8E24-16190B6852D4}" destId="{CDCF4B53-6B76-4F48-8589-DA1298AD037A}" srcOrd="1" destOrd="0" presId="urn:microsoft.com/office/officeart/2018/5/layout/IconLeafLabelList"/>
    <dgm:cxn modelId="{DFE9519C-21A3-4467-B823-2105AB315163}" type="presParOf" srcId="{BB4ED1A3-B391-4D18-8E24-16190B6852D4}" destId="{B1C3064A-C667-4236-BDE1-C35550DA2559}" srcOrd="2" destOrd="0" presId="urn:microsoft.com/office/officeart/2018/5/layout/IconLeafLabelList"/>
    <dgm:cxn modelId="{C10576FD-6211-43F4-A658-409B39F1E02A}" type="presParOf" srcId="{BB4ED1A3-B391-4D18-8E24-16190B6852D4}" destId="{89A4BB37-CA50-4249-B27D-14918D542408}" srcOrd="3" destOrd="0" presId="urn:microsoft.com/office/officeart/2018/5/layout/IconLeafLabelList"/>
    <dgm:cxn modelId="{F0081AFA-9611-474F-A902-4C8660DF3C7A}" type="presParOf" srcId="{7F57A072-1014-443F-802F-5941695039DD}" destId="{58908803-4268-4E5D-A775-08FC6E6417C3}" srcOrd="13" destOrd="0" presId="urn:microsoft.com/office/officeart/2018/5/layout/IconLeafLabelList"/>
    <dgm:cxn modelId="{EFBCF3F8-5F33-459C-85E4-E019A548E5C1}" type="presParOf" srcId="{7F57A072-1014-443F-802F-5941695039DD}" destId="{963477F8-C8FF-482C-B66D-9906ED270B4C}" srcOrd="14" destOrd="0" presId="urn:microsoft.com/office/officeart/2018/5/layout/IconLeafLabelList"/>
    <dgm:cxn modelId="{48412776-119F-42BD-BFA2-24D91F226751}" type="presParOf" srcId="{963477F8-C8FF-482C-B66D-9906ED270B4C}" destId="{A5F3F1EF-654C-4EC3-B577-E31168A08E4F}" srcOrd="0" destOrd="0" presId="urn:microsoft.com/office/officeart/2018/5/layout/IconLeafLabelList"/>
    <dgm:cxn modelId="{ADC28C21-78E9-482D-B4CA-18705F982A9D}" type="presParOf" srcId="{963477F8-C8FF-482C-B66D-9906ED270B4C}" destId="{61108817-C26A-4EA0-AB2A-B79D83C2B252}" srcOrd="1" destOrd="0" presId="urn:microsoft.com/office/officeart/2018/5/layout/IconLeafLabelList"/>
    <dgm:cxn modelId="{9904AA89-74EA-4A4A-B667-A422A13C62C1}" type="presParOf" srcId="{963477F8-C8FF-482C-B66D-9906ED270B4C}" destId="{AEEB7660-BDDF-4FE1-B062-C399616C4B28}" srcOrd="2" destOrd="0" presId="urn:microsoft.com/office/officeart/2018/5/layout/IconLeafLabelList"/>
    <dgm:cxn modelId="{3D1A23B4-7A3D-47C2-932E-5CCCDD37C237}" type="presParOf" srcId="{963477F8-C8FF-482C-B66D-9906ED270B4C}" destId="{81D3B854-8FE0-4102-8614-78EC9C31EA7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C8D441-5F5D-44A6-903E-A7F9F12534C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CC7106A-54D2-44C8-95A7-81E07D43AFF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Usage statistics </a:t>
          </a:r>
        </a:p>
      </dgm:t>
    </dgm:pt>
    <dgm:pt modelId="{3DE77381-8986-4146-9559-BA8F8F52788F}" type="parTrans" cxnId="{CA813E44-F0A8-4429-BF8A-70CEA21AB2CE}">
      <dgm:prSet/>
      <dgm:spPr/>
      <dgm:t>
        <a:bodyPr/>
        <a:lstStyle/>
        <a:p>
          <a:endParaRPr lang="en-US"/>
        </a:p>
      </dgm:t>
    </dgm:pt>
    <dgm:pt modelId="{257EE5E7-D082-4003-B194-0FB2EA186E3A}" type="sibTrans" cxnId="{CA813E44-F0A8-4429-BF8A-70CEA21AB2CE}">
      <dgm:prSet/>
      <dgm:spPr/>
      <dgm:t>
        <a:bodyPr/>
        <a:lstStyle/>
        <a:p>
          <a:endParaRPr lang="en-US"/>
        </a:p>
      </dgm:t>
    </dgm:pt>
    <dgm:pt modelId="{E19072A8-6716-49F6-9BBF-0065D0B2D4F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Utilize form input data to build a more accurate model </a:t>
          </a:r>
        </a:p>
      </dgm:t>
    </dgm:pt>
    <dgm:pt modelId="{99DE7AC7-646A-41E3-A66E-9CA9DC66E48A}" type="sibTrans" cxnId="{ADDAE3B1-009D-44D9-A792-860D7F54F8C4}">
      <dgm:prSet/>
      <dgm:spPr/>
      <dgm:t>
        <a:bodyPr/>
        <a:lstStyle/>
        <a:p>
          <a:endParaRPr lang="en-US"/>
        </a:p>
      </dgm:t>
    </dgm:pt>
    <dgm:pt modelId="{3D4A142D-1C63-482B-B47A-ADE81F59EF81}" type="parTrans" cxnId="{ADDAE3B1-009D-44D9-A792-860D7F54F8C4}">
      <dgm:prSet/>
      <dgm:spPr/>
      <dgm:t>
        <a:bodyPr/>
        <a:lstStyle/>
        <a:p>
          <a:endParaRPr lang="en-US"/>
        </a:p>
      </dgm:t>
    </dgm:pt>
    <dgm:pt modelId="{4C16BB85-6101-4BA7-A092-62D09EC675A8}" type="pres">
      <dgm:prSet presAssocID="{44C8D441-5F5D-44A6-903E-A7F9F12534C1}" presName="root" presStyleCnt="0">
        <dgm:presLayoutVars>
          <dgm:dir/>
          <dgm:resizeHandles val="exact"/>
        </dgm:presLayoutVars>
      </dgm:prSet>
      <dgm:spPr/>
    </dgm:pt>
    <dgm:pt modelId="{0F5457D0-4208-4104-8042-8BD75C8278EC}" type="pres">
      <dgm:prSet presAssocID="{E19072A8-6716-49F6-9BBF-0065D0B2D4FB}" presName="compNode" presStyleCnt="0"/>
      <dgm:spPr/>
    </dgm:pt>
    <dgm:pt modelId="{3E383A7D-EFA9-4F71-956E-1316CD20C880}" type="pres">
      <dgm:prSet presAssocID="{E19072A8-6716-49F6-9BBF-0065D0B2D4FB}" presName="iconBgRect" presStyleLbl="bgShp" presStyleIdx="0" presStyleCnt="2"/>
      <dgm:spPr/>
    </dgm:pt>
    <dgm:pt modelId="{FC2A10DC-3529-40F7-9CFE-4C67957CA4A4}" type="pres">
      <dgm:prSet presAssocID="{E19072A8-6716-49F6-9BBF-0065D0B2D4F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DDE31DF-6D42-4574-B9EA-31ECD2152145}" type="pres">
      <dgm:prSet presAssocID="{E19072A8-6716-49F6-9BBF-0065D0B2D4FB}" presName="spaceRect" presStyleCnt="0"/>
      <dgm:spPr/>
    </dgm:pt>
    <dgm:pt modelId="{6F74D85C-E7C2-4B29-B5E0-51CBE792BFB9}" type="pres">
      <dgm:prSet presAssocID="{E19072A8-6716-49F6-9BBF-0065D0B2D4FB}" presName="textRect" presStyleLbl="revTx" presStyleIdx="0" presStyleCnt="2">
        <dgm:presLayoutVars>
          <dgm:chMax val="1"/>
          <dgm:chPref val="1"/>
        </dgm:presLayoutVars>
      </dgm:prSet>
      <dgm:spPr/>
    </dgm:pt>
    <dgm:pt modelId="{0D78F787-89A6-4CDA-8C6F-E1F117E77C78}" type="pres">
      <dgm:prSet presAssocID="{99DE7AC7-646A-41E3-A66E-9CA9DC66E48A}" presName="sibTrans" presStyleCnt="0"/>
      <dgm:spPr/>
    </dgm:pt>
    <dgm:pt modelId="{FB32F6FE-BE05-4938-8ACB-6DC5322D4852}" type="pres">
      <dgm:prSet presAssocID="{3CC7106A-54D2-44C8-95A7-81E07D43AFFE}" presName="compNode" presStyleCnt="0"/>
      <dgm:spPr/>
    </dgm:pt>
    <dgm:pt modelId="{0B576363-CF6F-4CEB-8AF7-E0DAF707E2A0}" type="pres">
      <dgm:prSet presAssocID="{3CC7106A-54D2-44C8-95A7-81E07D43AFFE}" presName="iconBgRect" presStyleLbl="bgShp" presStyleIdx="1" presStyleCnt="2"/>
      <dgm:spPr/>
    </dgm:pt>
    <dgm:pt modelId="{C9EC57B3-9D2D-4569-80DA-DEE37B8BD08C}" type="pres">
      <dgm:prSet presAssocID="{3CC7106A-54D2-44C8-95A7-81E07D43AFF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FAE4906-6C5B-4093-87B4-F15CF8C23F16}" type="pres">
      <dgm:prSet presAssocID="{3CC7106A-54D2-44C8-95A7-81E07D43AFFE}" presName="spaceRect" presStyleCnt="0"/>
      <dgm:spPr/>
    </dgm:pt>
    <dgm:pt modelId="{BBFD3352-0818-45C0-8283-CBD42065DCD7}" type="pres">
      <dgm:prSet presAssocID="{3CC7106A-54D2-44C8-95A7-81E07D43AFF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CB4D560-CB59-40AA-AFCC-BE5D37670D28}" type="presOf" srcId="{E19072A8-6716-49F6-9BBF-0065D0B2D4FB}" destId="{6F74D85C-E7C2-4B29-B5E0-51CBE792BFB9}" srcOrd="0" destOrd="0" presId="urn:microsoft.com/office/officeart/2018/5/layout/IconCircleLabelList"/>
    <dgm:cxn modelId="{CA813E44-F0A8-4429-BF8A-70CEA21AB2CE}" srcId="{44C8D441-5F5D-44A6-903E-A7F9F12534C1}" destId="{3CC7106A-54D2-44C8-95A7-81E07D43AFFE}" srcOrd="1" destOrd="0" parTransId="{3DE77381-8986-4146-9559-BA8F8F52788F}" sibTransId="{257EE5E7-D082-4003-B194-0FB2EA186E3A}"/>
    <dgm:cxn modelId="{3845F071-0924-4A60-87A0-0B5755936A5D}" type="presOf" srcId="{3CC7106A-54D2-44C8-95A7-81E07D43AFFE}" destId="{BBFD3352-0818-45C0-8283-CBD42065DCD7}" srcOrd="0" destOrd="0" presId="urn:microsoft.com/office/officeart/2018/5/layout/IconCircleLabelList"/>
    <dgm:cxn modelId="{ADDAE3B1-009D-44D9-A792-860D7F54F8C4}" srcId="{44C8D441-5F5D-44A6-903E-A7F9F12534C1}" destId="{E19072A8-6716-49F6-9BBF-0065D0B2D4FB}" srcOrd="0" destOrd="0" parTransId="{3D4A142D-1C63-482B-B47A-ADE81F59EF81}" sibTransId="{99DE7AC7-646A-41E3-A66E-9CA9DC66E48A}"/>
    <dgm:cxn modelId="{228695EA-6234-48D3-99E1-089EDD4C355B}" type="presOf" srcId="{44C8D441-5F5D-44A6-903E-A7F9F12534C1}" destId="{4C16BB85-6101-4BA7-A092-62D09EC675A8}" srcOrd="0" destOrd="0" presId="urn:microsoft.com/office/officeart/2018/5/layout/IconCircleLabelList"/>
    <dgm:cxn modelId="{11818B73-0436-4863-9A29-20E735D21CFF}" type="presParOf" srcId="{4C16BB85-6101-4BA7-A092-62D09EC675A8}" destId="{0F5457D0-4208-4104-8042-8BD75C8278EC}" srcOrd="0" destOrd="0" presId="urn:microsoft.com/office/officeart/2018/5/layout/IconCircleLabelList"/>
    <dgm:cxn modelId="{95AE8A8A-890B-411E-B940-091A3B325E70}" type="presParOf" srcId="{0F5457D0-4208-4104-8042-8BD75C8278EC}" destId="{3E383A7D-EFA9-4F71-956E-1316CD20C880}" srcOrd="0" destOrd="0" presId="urn:microsoft.com/office/officeart/2018/5/layout/IconCircleLabelList"/>
    <dgm:cxn modelId="{4D9D49E6-B5FA-4078-86BC-E66D16D8BF99}" type="presParOf" srcId="{0F5457D0-4208-4104-8042-8BD75C8278EC}" destId="{FC2A10DC-3529-40F7-9CFE-4C67957CA4A4}" srcOrd="1" destOrd="0" presId="urn:microsoft.com/office/officeart/2018/5/layout/IconCircleLabelList"/>
    <dgm:cxn modelId="{BA686A6B-8D57-43EB-8C6C-56BE3E005087}" type="presParOf" srcId="{0F5457D0-4208-4104-8042-8BD75C8278EC}" destId="{0DDE31DF-6D42-4574-B9EA-31ECD2152145}" srcOrd="2" destOrd="0" presId="urn:microsoft.com/office/officeart/2018/5/layout/IconCircleLabelList"/>
    <dgm:cxn modelId="{33308EBA-BB48-44FF-9DD5-E932659FD5FF}" type="presParOf" srcId="{0F5457D0-4208-4104-8042-8BD75C8278EC}" destId="{6F74D85C-E7C2-4B29-B5E0-51CBE792BFB9}" srcOrd="3" destOrd="0" presId="urn:microsoft.com/office/officeart/2018/5/layout/IconCircleLabelList"/>
    <dgm:cxn modelId="{4F3808D2-9B82-461B-8929-A949BA4F4DFB}" type="presParOf" srcId="{4C16BB85-6101-4BA7-A092-62D09EC675A8}" destId="{0D78F787-89A6-4CDA-8C6F-E1F117E77C78}" srcOrd="1" destOrd="0" presId="urn:microsoft.com/office/officeart/2018/5/layout/IconCircleLabelList"/>
    <dgm:cxn modelId="{360E7710-FDF9-4D29-96AB-659FD268DBFE}" type="presParOf" srcId="{4C16BB85-6101-4BA7-A092-62D09EC675A8}" destId="{FB32F6FE-BE05-4938-8ACB-6DC5322D4852}" srcOrd="2" destOrd="0" presId="urn:microsoft.com/office/officeart/2018/5/layout/IconCircleLabelList"/>
    <dgm:cxn modelId="{55523C7A-177E-4B7F-A632-63E25334D164}" type="presParOf" srcId="{FB32F6FE-BE05-4938-8ACB-6DC5322D4852}" destId="{0B576363-CF6F-4CEB-8AF7-E0DAF707E2A0}" srcOrd="0" destOrd="0" presId="urn:microsoft.com/office/officeart/2018/5/layout/IconCircleLabelList"/>
    <dgm:cxn modelId="{D99FF0DF-04A3-4512-889D-AE9AD5F17395}" type="presParOf" srcId="{FB32F6FE-BE05-4938-8ACB-6DC5322D4852}" destId="{C9EC57B3-9D2D-4569-80DA-DEE37B8BD08C}" srcOrd="1" destOrd="0" presId="urn:microsoft.com/office/officeart/2018/5/layout/IconCircleLabelList"/>
    <dgm:cxn modelId="{B85CC14A-FF17-440A-8F8B-EFA1D50542DC}" type="presParOf" srcId="{FB32F6FE-BE05-4938-8ACB-6DC5322D4852}" destId="{7FAE4906-6C5B-4093-87B4-F15CF8C23F16}" srcOrd="2" destOrd="0" presId="urn:microsoft.com/office/officeart/2018/5/layout/IconCircleLabelList"/>
    <dgm:cxn modelId="{26BF5F74-2282-414C-9448-69A8301D8EBE}" type="presParOf" srcId="{FB32F6FE-BE05-4938-8ACB-6DC5322D4852}" destId="{BBFD3352-0818-45C0-8283-CBD42065DCD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4CEA8-2633-4B0C-BB88-E7414E9EE57F}">
      <dsp:nvSpPr>
        <dsp:cNvPr id="0" name=""/>
        <dsp:cNvSpPr/>
      </dsp:nvSpPr>
      <dsp:spPr>
        <a:xfrm>
          <a:off x="0" y="2392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D844CE-C9D3-46C8-B1B2-C26735CCFDAD}">
      <dsp:nvSpPr>
        <dsp:cNvPr id="0" name=""/>
        <dsp:cNvSpPr/>
      </dsp:nvSpPr>
      <dsp:spPr>
        <a:xfrm>
          <a:off x="0" y="2392"/>
          <a:ext cx="6266011" cy="815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Christin Whitlock </a:t>
          </a:r>
        </a:p>
      </dsp:txBody>
      <dsp:txXfrm>
        <a:off x="0" y="2392"/>
        <a:ext cx="6266011" cy="815793"/>
      </dsp:txXfrm>
    </dsp:sp>
    <dsp:sp modelId="{51F3258B-1AC3-4A33-B59E-7031D3745B69}">
      <dsp:nvSpPr>
        <dsp:cNvPr id="0" name=""/>
        <dsp:cNvSpPr/>
      </dsp:nvSpPr>
      <dsp:spPr>
        <a:xfrm>
          <a:off x="0" y="818186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291913"/>
                <a:satOff val="-2547"/>
                <a:lumOff val="-3294"/>
                <a:alphaOff val="0"/>
                <a:tint val="96000"/>
                <a:lumMod val="104000"/>
              </a:schemeClr>
            </a:gs>
            <a:gs pos="100000">
              <a:schemeClr val="accent2">
                <a:hueOff val="-291913"/>
                <a:satOff val="-2547"/>
                <a:lumOff val="-3294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291913"/>
              <a:satOff val="-2547"/>
              <a:lumOff val="-3294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8E4AC5-6EC7-4B8B-AD94-6A9CEE2AF164}">
      <dsp:nvSpPr>
        <dsp:cNvPr id="0" name=""/>
        <dsp:cNvSpPr/>
      </dsp:nvSpPr>
      <dsp:spPr>
        <a:xfrm>
          <a:off x="0" y="818186"/>
          <a:ext cx="6266011" cy="815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Sumit Malik</a:t>
          </a:r>
        </a:p>
      </dsp:txBody>
      <dsp:txXfrm>
        <a:off x="0" y="818186"/>
        <a:ext cx="6266011" cy="815793"/>
      </dsp:txXfrm>
    </dsp:sp>
    <dsp:sp modelId="{93017193-5835-40E6-9FC2-110E9C5D428B}">
      <dsp:nvSpPr>
        <dsp:cNvPr id="0" name=""/>
        <dsp:cNvSpPr/>
      </dsp:nvSpPr>
      <dsp:spPr>
        <a:xfrm>
          <a:off x="0" y="1633979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583825"/>
                <a:satOff val="-5094"/>
                <a:lumOff val="-6588"/>
                <a:alphaOff val="0"/>
                <a:tint val="96000"/>
                <a:lumMod val="104000"/>
              </a:schemeClr>
            </a:gs>
            <a:gs pos="100000">
              <a:schemeClr val="accent2">
                <a:hueOff val="-583825"/>
                <a:satOff val="-5094"/>
                <a:lumOff val="-6588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583825"/>
              <a:satOff val="-5094"/>
              <a:lumOff val="-6588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115943-B174-4D98-B7F2-5E5FFAA05A46}">
      <dsp:nvSpPr>
        <dsp:cNvPr id="0" name=""/>
        <dsp:cNvSpPr/>
      </dsp:nvSpPr>
      <dsp:spPr>
        <a:xfrm>
          <a:off x="0" y="1633979"/>
          <a:ext cx="6266011" cy="815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Sreedevi Agasthya  </a:t>
          </a:r>
        </a:p>
      </dsp:txBody>
      <dsp:txXfrm>
        <a:off x="0" y="1633979"/>
        <a:ext cx="6266011" cy="815793"/>
      </dsp:txXfrm>
    </dsp:sp>
    <dsp:sp modelId="{1237FB39-E463-4BF6-8CA2-8BCAEDA878A9}">
      <dsp:nvSpPr>
        <dsp:cNvPr id="0" name=""/>
        <dsp:cNvSpPr/>
      </dsp:nvSpPr>
      <dsp:spPr>
        <a:xfrm>
          <a:off x="0" y="2449773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875738"/>
                <a:satOff val="-7640"/>
                <a:lumOff val="-9883"/>
                <a:alphaOff val="0"/>
                <a:tint val="96000"/>
                <a:lumMod val="104000"/>
              </a:schemeClr>
            </a:gs>
            <a:gs pos="100000">
              <a:schemeClr val="accent2">
                <a:hueOff val="-875738"/>
                <a:satOff val="-7640"/>
                <a:lumOff val="-9883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875738"/>
              <a:satOff val="-7640"/>
              <a:lumOff val="-9883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938CCD-5584-4B60-80D8-9E6C8B9DF74E}">
      <dsp:nvSpPr>
        <dsp:cNvPr id="0" name=""/>
        <dsp:cNvSpPr/>
      </dsp:nvSpPr>
      <dsp:spPr>
        <a:xfrm>
          <a:off x="0" y="2449773"/>
          <a:ext cx="6266011" cy="815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Isha Iqbal</a:t>
          </a:r>
        </a:p>
      </dsp:txBody>
      <dsp:txXfrm>
        <a:off x="0" y="2449773"/>
        <a:ext cx="6266011" cy="815793"/>
      </dsp:txXfrm>
    </dsp:sp>
    <dsp:sp modelId="{E262B389-0F77-474A-8052-617DA3E1D21A}">
      <dsp:nvSpPr>
        <dsp:cNvPr id="0" name=""/>
        <dsp:cNvSpPr/>
      </dsp:nvSpPr>
      <dsp:spPr>
        <a:xfrm>
          <a:off x="0" y="3265567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1167650"/>
                <a:satOff val="-10187"/>
                <a:lumOff val="-13177"/>
                <a:alphaOff val="0"/>
                <a:tint val="96000"/>
                <a:lumMod val="104000"/>
              </a:schemeClr>
            </a:gs>
            <a:gs pos="100000">
              <a:schemeClr val="accent2">
                <a:hueOff val="-1167650"/>
                <a:satOff val="-10187"/>
                <a:lumOff val="-13177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167650"/>
              <a:satOff val="-10187"/>
              <a:lumOff val="-13177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78C3A7-7F8E-4F16-A785-9A835CDE841D}">
      <dsp:nvSpPr>
        <dsp:cNvPr id="0" name=""/>
        <dsp:cNvSpPr/>
      </dsp:nvSpPr>
      <dsp:spPr>
        <a:xfrm>
          <a:off x="0" y="3265567"/>
          <a:ext cx="6266011" cy="815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Chris Simmons </a:t>
          </a:r>
        </a:p>
      </dsp:txBody>
      <dsp:txXfrm>
        <a:off x="0" y="3265567"/>
        <a:ext cx="6266011" cy="815793"/>
      </dsp:txXfrm>
    </dsp:sp>
    <dsp:sp modelId="{D73BA1C1-5D71-46A8-B31A-4F6BBE1A5091}">
      <dsp:nvSpPr>
        <dsp:cNvPr id="0" name=""/>
        <dsp:cNvSpPr/>
      </dsp:nvSpPr>
      <dsp:spPr>
        <a:xfrm>
          <a:off x="0" y="4081360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1459563"/>
                <a:satOff val="-12734"/>
                <a:lumOff val="-16471"/>
                <a:alphaOff val="0"/>
                <a:tint val="96000"/>
                <a:lumMod val="104000"/>
              </a:schemeClr>
            </a:gs>
            <a:gs pos="100000">
              <a:schemeClr val="accent2">
                <a:hueOff val="-1459563"/>
                <a:satOff val="-12734"/>
                <a:lumOff val="-16471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459563"/>
              <a:satOff val="-12734"/>
              <a:lumOff val="-16471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13D7CC-2BDA-4038-9BBF-8FF68D3D24BE}">
      <dsp:nvSpPr>
        <dsp:cNvPr id="0" name=""/>
        <dsp:cNvSpPr/>
      </dsp:nvSpPr>
      <dsp:spPr>
        <a:xfrm>
          <a:off x="0" y="4081360"/>
          <a:ext cx="6266011" cy="815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Jason Cook </a:t>
          </a:r>
        </a:p>
      </dsp:txBody>
      <dsp:txXfrm>
        <a:off x="0" y="4081360"/>
        <a:ext cx="6266011" cy="8157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77BA0-664B-47F1-9960-FA26844FB1FC}">
      <dsp:nvSpPr>
        <dsp:cNvPr id="0" name=""/>
        <dsp:cNvSpPr/>
      </dsp:nvSpPr>
      <dsp:spPr>
        <a:xfrm>
          <a:off x="479543" y="1368057"/>
          <a:ext cx="508675" cy="5086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227DF-58E4-4A37-BA60-C490363769A7}">
      <dsp:nvSpPr>
        <dsp:cNvPr id="0" name=""/>
        <dsp:cNvSpPr/>
      </dsp:nvSpPr>
      <dsp:spPr>
        <a:xfrm>
          <a:off x="7201" y="1972994"/>
          <a:ext cx="1453359" cy="21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Python </a:t>
          </a:r>
        </a:p>
      </dsp:txBody>
      <dsp:txXfrm>
        <a:off x="7201" y="1972994"/>
        <a:ext cx="1453359" cy="218003"/>
      </dsp:txXfrm>
    </dsp:sp>
    <dsp:sp modelId="{C6966797-BB8F-4847-B3D3-CDFAFD10C951}">
      <dsp:nvSpPr>
        <dsp:cNvPr id="0" name=""/>
        <dsp:cNvSpPr/>
      </dsp:nvSpPr>
      <dsp:spPr>
        <a:xfrm>
          <a:off x="7201" y="2235771"/>
          <a:ext cx="1453359" cy="13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54F594-020C-49F7-ABA8-6DD5BAACE4C5}">
      <dsp:nvSpPr>
        <dsp:cNvPr id="0" name=""/>
        <dsp:cNvSpPr/>
      </dsp:nvSpPr>
      <dsp:spPr>
        <a:xfrm>
          <a:off x="2187240" y="1368057"/>
          <a:ext cx="508675" cy="5086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5B38E-B4CC-4434-8F30-72E6566DBD83}">
      <dsp:nvSpPr>
        <dsp:cNvPr id="0" name=""/>
        <dsp:cNvSpPr/>
      </dsp:nvSpPr>
      <dsp:spPr>
        <a:xfrm>
          <a:off x="1714898" y="1972994"/>
          <a:ext cx="1453359" cy="21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Tableau </a:t>
          </a:r>
        </a:p>
      </dsp:txBody>
      <dsp:txXfrm>
        <a:off x="1714898" y="1972994"/>
        <a:ext cx="1453359" cy="218003"/>
      </dsp:txXfrm>
    </dsp:sp>
    <dsp:sp modelId="{74D5BC3A-8EA8-4FFB-982C-7F5C5F821140}">
      <dsp:nvSpPr>
        <dsp:cNvPr id="0" name=""/>
        <dsp:cNvSpPr/>
      </dsp:nvSpPr>
      <dsp:spPr>
        <a:xfrm>
          <a:off x="1714898" y="2235771"/>
          <a:ext cx="1453359" cy="13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7DF886-63AD-4A27-B1CB-59FA209773CE}">
      <dsp:nvSpPr>
        <dsp:cNvPr id="0" name=""/>
        <dsp:cNvSpPr/>
      </dsp:nvSpPr>
      <dsp:spPr>
        <a:xfrm>
          <a:off x="3894937" y="1368057"/>
          <a:ext cx="508675" cy="5086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DBF45-5C1B-44EB-963F-C8B87377CDEA}">
      <dsp:nvSpPr>
        <dsp:cNvPr id="0" name=""/>
        <dsp:cNvSpPr/>
      </dsp:nvSpPr>
      <dsp:spPr>
        <a:xfrm>
          <a:off x="3422596" y="1972994"/>
          <a:ext cx="1453359" cy="21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 err="1"/>
            <a:t>Javascript</a:t>
          </a:r>
          <a:r>
            <a:rPr lang="en-US" sz="1400" kern="1200" dirty="0"/>
            <a:t> </a:t>
          </a:r>
        </a:p>
      </dsp:txBody>
      <dsp:txXfrm>
        <a:off x="3422596" y="1972994"/>
        <a:ext cx="1453359" cy="218003"/>
      </dsp:txXfrm>
    </dsp:sp>
    <dsp:sp modelId="{3D7722B8-7D9E-41F7-9746-7436DF9ACD90}">
      <dsp:nvSpPr>
        <dsp:cNvPr id="0" name=""/>
        <dsp:cNvSpPr/>
      </dsp:nvSpPr>
      <dsp:spPr>
        <a:xfrm>
          <a:off x="3422596" y="2235771"/>
          <a:ext cx="1453359" cy="13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6A2AEF-99DC-4D49-997C-292B94701E24}">
      <dsp:nvSpPr>
        <dsp:cNvPr id="0" name=""/>
        <dsp:cNvSpPr/>
      </dsp:nvSpPr>
      <dsp:spPr>
        <a:xfrm>
          <a:off x="5602635" y="1368057"/>
          <a:ext cx="508675" cy="5086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3E85A-8029-44D5-97EC-34526B0BABB6}">
      <dsp:nvSpPr>
        <dsp:cNvPr id="0" name=""/>
        <dsp:cNvSpPr/>
      </dsp:nvSpPr>
      <dsp:spPr>
        <a:xfrm>
          <a:off x="5130293" y="1972994"/>
          <a:ext cx="1453359" cy="21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HTML/CSS</a:t>
          </a:r>
        </a:p>
      </dsp:txBody>
      <dsp:txXfrm>
        <a:off x="5130293" y="1972994"/>
        <a:ext cx="1453359" cy="218003"/>
      </dsp:txXfrm>
    </dsp:sp>
    <dsp:sp modelId="{D9F02C7E-DCE5-4A86-B01C-D836C7A512E1}">
      <dsp:nvSpPr>
        <dsp:cNvPr id="0" name=""/>
        <dsp:cNvSpPr/>
      </dsp:nvSpPr>
      <dsp:spPr>
        <a:xfrm>
          <a:off x="5130293" y="2235771"/>
          <a:ext cx="1453359" cy="13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D1591B-1AEC-4F34-A0BD-FD6C7243EB34}">
      <dsp:nvSpPr>
        <dsp:cNvPr id="0" name=""/>
        <dsp:cNvSpPr/>
      </dsp:nvSpPr>
      <dsp:spPr>
        <a:xfrm>
          <a:off x="9885284" y="1444506"/>
          <a:ext cx="508675" cy="5086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84DE8-129B-4E07-8026-D8F12E9F2FD5}">
      <dsp:nvSpPr>
        <dsp:cNvPr id="0" name=""/>
        <dsp:cNvSpPr/>
      </dsp:nvSpPr>
      <dsp:spPr>
        <a:xfrm>
          <a:off x="9383680" y="1948401"/>
          <a:ext cx="1453359" cy="21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SQL </a:t>
          </a:r>
        </a:p>
      </dsp:txBody>
      <dsp:txXfrm>
        <a:off x="9383680" y="1948401"/>
        <a:ext cx="1453359" cy="218003"/>
      </dsp:txXfrm>
    </dsp:sp>
    <dsp:sp modelId="{C8F0E659-35FE-41FC-941E-C42C4D7FB0E1}">
      <dsp:nvSpPr>
        <dsp:cNvPr id="0" name=""/>
        <dsp:cNvSpPr/>
      </dsp:nvSpPr>
      <dsp:spPr>
        <a:xfrm>
          <a:off x="6837990" y="2235771"/>
          <a:ext cx="1453359" cy="13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CA16E3-8F42-4EBC-B4EA-8FA281058CCC}">
      <dsp:nvSpPr>
        <dsp:cNvPr id="0" name=""/>
        <dsp:cNvSpPr/>
      </dsp:nvSpPr>
      <dsp:spPr>
        <a:xfrm>
          <a:off x="7029860" y="1345970"/>
          <a:ext cx="508675" cy="50867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EC77AB-E0F5-4364-A98C-2F77A34BC616}">
      <dsp:nvSpPr>
        <dsp:cNvPr id="0" name=""/>
        <dsp:cNvSpPr/>
      </dsp:nvSpPr>
      <dsp:spPr>
        <a:xfrm>
          <a:off x="6557506" y="1964174"/>
          <a:ext cx="1453359" cy="21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AWS</a:t>
          </a:r>
        </a:p>
      </dsp:txBody>
      <dsp:txXfrm>
        <a:off x="6557506" y="1964174"/>
        <a:ext cx="1453359" cy="218003"/>
      </dsp:txXfrm>
    </dsp:sp>
    <dsp:sp modelId="{EF1C78CE-848D-459B-BE51-4F8359C613FF}">
      <dsp:nvSpPr>
        <dsp:cNvPr id="0" name=""/>
        <dsp:cNvSpPr/>
      </dsp:nvSpPr>
      <dsp:spPr>
        <a:xfrm>
          <a:off x="8545687" y="2235771"/>
          <a:ext cx="1453359" cy="13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BFA7A-8B1A-41CD-A2DF-59060C961CC7}">
      <dsp:nvSpPr>
        <dsp:cNvPr id="0" name=""/>
        <dsp:cNvSpPr/>
      </dsp:nvSpPr>
      <dsp:spPr>
        <a:xfrm>
          <a:off x="8543179" y="1441639"/>
          <a:ext cx="433529" cy="419728"/>
        </a:xfrm>
        <a:prstGeom prst="rect">
          <a:avLst/>
        </a:prstGeom>
        <a:blipFill rotWithShape="1">
          <a:blip xmlns:r="http://schemas.openxmlformats.org/officeDocument/2006/relationships"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936EE-F46E-47D7-B955-6738E938AA28}">
      <dsp:nvSpPr>
        <dsp:cNvPr id="0" name=""/>
        <dsp:cNvSpPr/>
      </dsp:nvSpPr>
      <dsp:spPr>
        <a:xfrm>
          <a:off x="8077429" y="1961701"/>
          <a:ext cx="1453359" cy="21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Heroku </a:t>
          </a:r>
        </a:p>
      </dsp:txBody>
      <dsp:txXfrm>
        <a:off x="8077429" y="1961701"/>
        <a:ext cx="1453359" cy="218003"/>
      </dsp:txXfrm>
    </dsp:sp>
    <dsp:sp modelId="{5F095A59-C23A-4844-94FD-73E1F72A1CDE}">
      <dsp:nvSpPr>
        <dsp:cNvPr id="0" name=""/>
        <dsp:cNvSpPr/>
      </dsp:nvSpPr>
      <dsp:spPr>
        <a:xfrm>
          <a:off x="10253385" y="2213534"/>
          <a:ext cx="1453359" cy="13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C0720-7962-42AE-86EC-F3A433AFBCB4}">
      <dsp:nvSpPr>
        <dsp:cNvPr id="0" name=""/>
        <dsp:cNvSpPr/>
      </dsp:nvSpPr>
      <dsp:spPr>
        <a:xfrm>
          <a:off x="8792" y="611611"/>
          <a:ext cx="3479841" cy="1043952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899" tIns="128899" rIns="128899" bIns="12889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Source </a:t>
          </a:r>
        </a:p>
      </dsp:txBody>
      <dsp:txXfrm>
        <a:off x="321978" y="611611"/>
        <a:ext cx="2853469" cy="1043952"/>
      </dsp:txXfrm>
    </dsp:sp>
    <dsp:sp modelId="{FB2DE193-826B-496A-91E5-AEB23C3E97B5}">
      <dsp:nvSpPr>
        <dsp:cNvPr id="0" name=""/>
        <dsp:cNvSpPr/>
      </dsp:nvSpPr>
      <dsp:spPr>
        <a:xfrm>
          <a:off x="8792" y="1655564"/>
          <a:ext cx="3166655" cy="17920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236" tIns="250236" rIns="250236" bIns="500472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National Institute of Diabetes and Digestive and Kidney Diseases </a:t>
          </a:r>
        </a:p>
      </dsp:txBody>
      <dsp:txXfrm>
        <a:off x="8792" y="1655564"/>
        <a:ext cx="3166655" cy="1792061"/>
      </dsp:txXfrm>
    </dsp:sp>
    <dsp:sp modelId="{32757E86-9FA3-4CB9-B190-44D86B08EC4E}">
      <dsp:nvSpPr>
        <dsp:cNvPr id="0" name=""/>
        <dsp:cNvSpPr/>
      </dsp:nvSpPr>
      <dsp:spPr>
        <a:xfrm>
          <a:off x="3436916" y="611611"/>
          <a:ext cx="3479841" cy="1043952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899" tIns="128899" rIns="128899" bIns="12889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Demographic </a:t>
          </a:r>
        </a:p>
      </dsp:txBody>
      <dsp:txXfrm>
        <a:off x="3750102" y="611611"/>
        <a:ext cx="2853469" cy="1043952"/>
      </dsp:txXfrm>
    </dsp:sp>
    <dsp:sp modelId="{3CAFE543-EB61-4163-8E9F-98D92E7AE732}">
      <dsp:nvSpPr>
        <dsp:cNvPr id="0" name=""/>
        <dsp:cNvSpPr/>
      </dsp:nvSpPr>
      <dsp:spPr>
        <a:xfrm>
          <a:off x="3436916" y="1655564"/>
          <a:ext cx="3166655" cy="17920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236" tIns="250236" rIns="250236" bIns="500472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Females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Ages 21+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Pima</a:t>
          </a:r>
          <a:r>
            <a:rPr lang="en-US" sz="2000" kern="1200" baseline="0" dirty="0"/>
            <a:t> Indian Heritage </a:t>
          </a:r>
          <a:endParaRPr lang="en-US" sz="2000" kern="1200" dirty="0"/>
        </a:p>
      </dsp:txBody>
      <dsp:txXfrm>
        <a:off x="3436916" y="1655564"/>
        <a:ext cx="3166655" cy="1792061"/>
      </dsp:txXfrm>
    </dsp:sp>
    <dsp:sp modelId="{49CEA5D8-D24E-4650-BD36-AEAC5D5447FD}">
      <dsp:nvSpPr>
        <dsp:cNvPr id="0" name=""/>
        <dsp:cNvSpPr/>
      </dsp:nvSpPr>
      <dsp:spPr>
        <a:xfrm>
          <a:off x="6865040" y="611611"/>
          <a:ext cx="3479841" cy="1043952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899" tIns="128899" rIns="128899" bIns="12889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Data Cleanup  </a:t>
          </a:r>
          <a:endParaRPr lang="en-US" sz="2800" kern="1200" dirty="0"/>
        </a:p>
      </dsp:txBody>
      <dsp:txXfrm>
        <a:off x="7178226" y="611611"/>
        <a:ext cx="2853469" cy="1043952"/>
      </dsp:txXfrm>
    </dsp:sp>
    <dsp:sp modelId="{AC5595A0-207C-4CC0-AE42-CE7D75D1F6F6}">
      <dsp:nvSpPr>
        <dsp:cNvPr id="0" name=""/>
        <dsp:cNvSpPr/>
      </dsp:nvSpPr>
      <dsp:spPr>
        <a:xfrm>
          <a:off x="6865040" y="1655564"/>
          <a:ext cx="3166655" cy="17920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236" tIns="250236" rIns="250236" bIns="500472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Remove zero/null values 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768 Rows to 724 Rows </a:t>
          </a:r>
        </a:p>
      </dsp:txBody>
      <dsp:txXfrm>
        <a:off x="6865040" y="1655564"/>
        <a:ext cx="3166655" cy="17920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E231C-E9C1-429C-B4CA-A6D9C03CFFCF}">
      <dsp:nvSpPr>
        <dsp:cNvPr id="0" name=""/>
        <dsp:cNvSpPr/>
      </dsp:nvSpPr>
      <dsp:spPr>
        <a:xfrm>
          <a:off x="1111887" y="971"/>
          <a:ext cx="933943" cy="93394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D36A6-F119-4CEC-BD79-3D592047AF34}">
      <dsp:nvSpPr>
        <dsp:cNvPr id="0" name=""/>
        <dsp:cNvSpPr/>
      </dsp:nvSpPr>
      <dsp:spPr>
        <a:xfrm>
          <a:off x="1310924" y="200008"/>
          <a:ext cx="535869" cy="535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8F6C7-7330-4738-A33A-3EF6562EBDCF}">
      <dsp:nvSpPr>
        <dsp:cNvPr id="0" name=""/>
        <dsp:cNvSpPr/>
      </dsp:nvSpPr>
      <dsp:spPr>
        <a:xfrm>
          <a:off x="813331" y="1225814"/>
          <a:ext cx="1531054" cy="61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 dirty="0"/>
            <a:t>Glucose</a:t>
          </a:r>
          <a:endParaRPr lang="en-US" sz="1300" kern="1200" dirty="0"/>
        </a:p>
      </dsp:txBody>
      <dsp:txXfrm>
        <a:off x="813331" y="1225814"/>
        <a:ext cx="1531054" cy="612421"/>
      </dsp:txXfrm>
    </dsp:sp>
    <dsp:sp modelId="{7B8CF340-F199-443B-B5DD-DA5063452DFB}">
      <dsp:nvSpPr>
        <dsp:cNvPr id="0" name=""/>
        <dsp:cNvSpPr/>
      </dsp:nvSpPr>
      <dsp:spPr>
        <a:xfrm>
          <a:off x="2910876" y="971"/>
          <a:ext cx="933943" cy="933943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F6347B-1622-4AD7-8ED7-5E19BE816622}">
      <dsp:nvSpPr>
        <dsp:cNvPr id="0" name=""/>
        <dsp:cNvSpPr/>
      </dsp:nvSpPr>
      <dsp:spPr>
        <a:xfrm>
          <a:off x="3109913" y="200008"/>
          <a:ext cx="535869" cy="535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7879D-A2E2-4701-BC3E-A90BD9E70069}">
      <dsp:nvSpPr>
        <dsp:cNvPr id="0" name=""/>
        <dsp:cNvSpPr/>
      </dsp:nvSpPr>
      <dsp:spPr>
        <a:xfrm>
          <a:off x="2612320" y="1225814"/>
          <a:ext cx="1531054" cy="61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 dirty="0"/>
            <a:t>Pregnancies </a:t>
          </a:r>
          <a:endParaRPr lang="en-US" sz="1300" kern="1200" dirty="0"/>
        </a:p>
      </dsp:txBody>
      <dsp:txXfrm>
        <a:off x="2612320" y="1225814"/>
        <a:ext cx="1531054" cy="612421"/>
      </dsp:txXfrm>
    </dsp:sp>
    <dsp:sp modelId="{FC123FCB-EF1E-41F4-990E-76948A7AF023}">
      <dsp:nvSpPr>
        <dsp:cNvPr id="0" name=""/>
        <dsp:cNvSpPr/>
      </dsp:nvSpPr>
      <dsp:spPr>
        <a:xfrm>
          <a:off x="4709865" y="971"/>
          <a:ext cx="933943" cy="933943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B4DAA4-00AF-46BA-9107-713F25DF43E5}">
      <dsp:nvSpPr>
        <dsp:cNvPr id="0" name=""/>
        <dsp:cNvSpPr/>
      </dsp:nvSpPr>
      <dsp:spPr>
        <a:xfrm>
          <a:off x="4908902" y="200008"/>
          <a:ext cx="535869" cy="5358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46001-8DDD-4C2B-A0F1-0794C836EBA1}">
      <dsp:nvSpPr>
        <dsp:cNvPr id="0" name=""/>
        <dsp:cNvSpPr/>
      </dsp:nvSpPr>
      <dsp:spPr>
        <a:xfrm>
          <a:off x="4411310" y="1225814"/>
          <a:ext cx="1531054" cy="61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/>
            <a:t>Blood Pressure</a:t>
          </a:r>
          <a:endParaRPr lang="en-US" sz="1300" kern="1200"/>
        </a:p>
      </dsp:txBody>
      <dsp:txXfrm>
        <a:off x="4411310" y="1225814"/>
        <a:ext cx="1531054" cy="612421"/>
      </dsp:txXfrm>
    </dsp:sp>
    <dsp:sp modelId="{B10AC900-800D-4BE8-9AE1-1641DB35C72E}">
      <dsp:nvSpPr>
        <dsp:cNvPr id="0" name=""/>
        <dsp:cNvSpPr/>
      </dsp:nvSpPr>
      <dsp:spPr>
        <a:xfrm>
          <a:off x="6508855" y="971"/>
          <a:ext cx="933943" cy="933943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6606C-C62C-47B7-A5E0-C6671AD1F499}">
      <dsp:nvSpPr>
        <dsp:cNvPr id="0" name=""/>
        <dsp:cNvSpPr/>
      </dsp:nvSpPr>
      <dsp:spPr>
        <a:xfrm>
          <a:off x="6707892" y="200008"/>
          <a:ext cx="535869" cy="5358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FBD70A-2EE8-47A4-9DFE-92A779B6E552}">
      <dsp:nvSpPr>
        <dsp:cNvPr id="0" name=""/>
        <dsp:cNvSpPr/>
      </dsp:nvSpPr>
      <dsp:spPr>
        <a:xfrm>
          <a:off x="6210299" y="1225814"/>
          <a:ext cx="1531054" cy="61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 dirty="0"/>
            <a:t>Skin Thickness</a:t>
          </a:r>
          <a:endParaRPr lang="en-US" sz="1300" kern="1200" dirty="0"/>
        </a:p>
      </dsp:txBody>
      <dsp:txXfrm>
        <a:off x="6210299" y="1225814"/>
        <a:ext cx="1531054" cy="612421"/>
      </dsp:txXfrm>
    </dsp:sp>
    <dsp:sp modelId="{C7EE70F2-3B0D-4EF2-A78B-45177F87D0C7}">
      <dsp:nvSpPr>
        <dsp:cNvPr id="0" name=""/>
        <dsp:cNvSpPr/>
      </dsp:nvSpPr>
      <dsp:spPr>
        <a:xfrm>
          <a:off x="8307844" y="971"/>
          <a:ext cx="933943" cy="933943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699C10-B20F-4FE6-B299-38C8293BB612}">
      <dsp:nvSpPr>
        <dsp:cNvPr id="0" name=""/>
        <dsp:cNvSpPr/>
      </dsp:nvSpPr>
      <dsp:spPr>
        <a:xfrm>
          <a:off x="8506881" y="200008"/>
          <a:ext cx="535869" cy="5358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4E121-C630-42E7-A303-258828C1BF43}">
      <dsp:nvSpPr>
        <dsp:cNvPr id="0" name=""/>
        <dsp:cNvSpPr/>
      </dsp:nvSpPr>
      <dsp:spPr>
        <a:xfrm>
          <a:off x="8009288" y="1225814"/>
          <a:ext cx="1531054" cy="61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/>
            <a:t>Insulin</a:t>
          </a:r>
          <a:endParaRPr lang="en-US" sz="1300" kern="1200"/>
        </a:p>
      </dsp:txBody>
      <dsp:txXfrm>
        <a:off x="8009288" y="1225814"/>
        <a:ext cx="1531054" cy="612421"/>
      </dsp:txXfrm>
    </dsp:sp>
    <dsp:sp modelId="{F413FA51-ACD8-40CF-A267-2CBF29BF966B}">
      <dsp:nvSpPr>
        <dsp:cNvPr id="0" name=""/>
        <dsp:cNvSpPr/>
      </dsp:nvSpPr>
      <dsp:spPr>
        <a:xfrm>
          <a:off x="2910876" y="2221000"/>
          <a:ext cx="933943" cy="93394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074E59-5CA7-48B7-96CF-C8EFC5F2F074}">
      <dsp:nvSpPr>
        <dsp:cNvPr id="0" name=""/>
        <dsp:cNvSpPr/>
      </dsp:nvSpPr>
      <dsp:spPr>
        <a:xfrm>
          <a:off x="3109913" y="2420037"/>
          <a:ext cx="535869" cy="53586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EF716-0C36-4A09-A81F-D0DBCE08ED21}">
      <dsp:nvSpPr>
        <dsp:cNvPr id="0" name=""/>
        <dsp:cNvSpPr/>
      </dsp:nvSpPr>
      <dsp:spPr>
        <a:xfrm>
          <a:off x="2612320" y="3445844"/>
          <a:ext cx="1531054" cy="61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 dirty="0"/>
            <a:t>Body mass index </a:t>
          </a:r>
          <a:endParaRPr lang="en-US" sz="1300" kern="1200" dirty="0"/>
        </a:p>
      </dsp:txBody>
      <dsp:txXfrm>
        <a:off x="2612320" y="3445844"/>
        <a:ext cx="1531054" cy="612421"/>
      </dsp:txXfrm>
    </dsp:sp>
    <dsp:sp modelId="{D3E7ADF4-88EB-4354-8BB4-DEF4DE31531F}">
      <dsp:nvSpPr>
        <dsp:cNvPr id="0" name=""/>
        <dsp:cNvSpPr/>
      </dsp:nvSpPr>
      <dsp:spPr>
        <a:xfrm>
          <a:off x="4709865" y="2221000"/>
          <a:ext cx="933943" cy="933943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F4B53-6B76-4F48-8589-DA1298AD037A}">
      <dsp:nvSpPr>
        <dsp:cNvPr id="0" name=""/>
        <dsp:cNvSpPr/>
      </dsp:nvSpPr>
      <dsp:spPr>
        <a:xfrm>
          <a:off x="4908902" y="2420037"/>
          <a:ext cx="535869" cy="53586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A4BB37-CA50-4249-B27D-14918D542408}">
      <dsp:nvSpPr>
        <dsp:cNvPr id="0" name=""/>
        <dsp:cNvSpPr/>
      </dsp:nvSpPr>
      <dsp:spPr>
        <a:xfrm>
          <a:off x="4411310" y="3445844"/>
          <a:ext cx="1531054" cy="61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 dirty="0"/>
            <a:t>Diabetes Pedigree Function</a:t>
          </a:r>
          <a:endParaRPr lang="en-US" sz="1300" kern="1200" dirty="0"/>
        </a:p>
      </dsp:txBody>
      <dsp:txXfrm>
        <a:off x="4411310" y="3445844"/>
        <a:ext cx="1531054" cy="612421"/>
      </dsp:txXfrm>
    </dsp:sp>
    <dsp:sp modelId="{A5F3F1EF-654C-4EC3-B577-E31168A08E4F}">
      <dsp:nvSpPr>
        <dsp:cNvPr id="0" name=""/>
        <dsp:cNvSpPr/>
      </dsp:nvSpPr>
      <dsp:spPr>
        <a:xfrm>
          <a:off x="6508855" y="2221000"/>
          <a:ext cx="933943" cy="933943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08817-C26A-4EA0-AB2A-B79D83C2B252}">
      <dsp:nvSpPr>
        <dsp:cNvPr id="0" name=""/>
        <dsp:cNvSpPr/>
      </dsp:nvSpPr>
      <dsp:spPr>
        <a:xfrm>
          <a:off x="6707892" y="2420037"/>
          <a:ext cx="535869" cy="535869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3B854-8FE0-4102-8614-78EC9C31EA77}">
      <dsp:nvSpPr>
        <dsp:cNvPr id="0" name=""/>
        <dsp:cNvSpPr/>
      </dsp:nvSpPr>
      <dsp:spPr>
        <a:xfrm>
          <a:off x="6210299" y="3445844"/>
          <a:ext cx="1531054" cy="61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 dirty="0"/>
            <a:t>Age</a:t>
          </a:r>
          <a:endParaRPr lang="en-US" sz="1300" kern="1200" dirty="0"/>
        </a:p>
      </dsp:txBody>
      <dsp:txXfrm>
        <a:off x="6210299" y="3445844"/>
        <a:ext cx="1531054" cy="6124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383A7D-EFA9-4F71-956E-1316CD20C880}">
      <dsp:nvSpPr>
        <dsp:cNvPr id="0" name=""/>
        <dsp:cNvSpPr/>
      </dsp:nvSpPr>
      <dsp:spPr>
        <a:xfrm>
          <a:off x="1963837" y="22961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2A10DC-3529-40F7-9CFE-4C67957CA4A4}">
      <dsp:nvSpPr>
        <dsp:cNvPr id="0" name=""/>
        <dsp:cNvSpPr/>
      </dsp:nvSpPr>
      <dsp:spPr>
        <a:xfrm>
          <a:off x="2431837" y="697618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4D85C-E7C2-4B29-B5E0-51CBE792BFB9}">
      <dsp:nvSpPr>
        <dsp:cNvPr id="0" name=""/>
        <dsp:cNvSpPr/>
      </dsp:nvSpPr>
      <dsp:spPr>
        <a:xfrm>
          <a:off x="1261837" y="310961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Utilize form input data to build a more accurate model </a:t>
          </a:r>
        </a:p>
      </dsp:txBody>
      <dsp:txXfrm>
        <a:off x="1261837" y="3109618"/>
        <a:ext cx="3600000" cy="720000"/>
      </dsp:txXfrm>
    </dsp:sp>
    <dsp:sp modelId="{0B576363-CF6F-4CEB-8AF7-E0DAF707E2A0}">
      <dsp:nvSpPr>
        <dsp:cNvPr id="0" name=""/>
        <dsp:cNvSpPr/>
      </dsp:nvSpPr>
      <dsp:spPr>
        <a:xfrm>
          <a:off x="6193837" y="22961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EC57B3-9D2D-4569-80DA-DEE37B8BD08C}">
      <dsp:nvSpPr>
        <dsp:cNvPr id="0" name=""/>
        <dsp:cNvSpPr/>
      </dsp:nvSpPr>
      <dsp:spPr>
        <a:xfrm>
          <a:off x="6661837" y="697618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D3352-0818-45C0-8283-CBD42065DCD7}">
      <dsp:nvSpPr>
        <dsp:cNvPr id="0" name=""/>
        <dsp:cNvSpPr/>
      </dsp:nvSpPr>
      <dsp:spPr>
        <a:xfrm>
          <a:off x="5491837" y="310961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Usage statistics </a:t>
          </a:r>
        </a:p>
      </dsp:txBody>
      <dsp:txXfrm>
        <a:off x="5491837" y="3109618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Heroku and </a:t>
            </a:r>
            <a:r>
              <a:rPr lang="en-US" dirty="0" err="1"/>
              <a:t>aws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903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 matrix on right side (features) </a:t>
            </a: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hyperlink to tableau page </a:t>
            </a:r>
          </a:p>
        </p:txBody>
      </p:sp>
    </p:spTree>
    <p:extLst>
      <p:ext uri="{BB962C8B-B14F-4D97-AF65-F5344CB8AC3E}">
        <p14:creationId xmlns:p14="http://schemas.microsoft.com/office/powerpoint/2010/main" val="114298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File size </a:t>
            </a:r>
          </a:p>
        </p:txBody>
      </p:sp>
    </p:spTree>
    <p:extLst>
      <p:ext uri="{BB962C8B-B14F-4D97-AF65-F5344CB8AC3E}">
        <p14:creationId xmlns:p14="http://schemas.microsoft.com/office/powerpoint/2010/main" val="932228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52fb5e5a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52fb5e5a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 models on one page and box over LR</a:t>
            </a:r>
            <a:br>
              <a:rPr lang="en-US"/>
            </a:b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52fb5e5a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52fb5e5a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footer add bar final project dark shade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03B5A8-A225-4BD4-A844-C3449E458B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alphaModFix amt="50000"/>
          </a:blip>
          <a:stretch>
            <a:fillRect/>
          </a:stretch>
        </p:blipFill>
        <p:spPr>
          <a:xfrm rot="20884951">
            <a:off x="114510" y="100523"/>
            <a:ext cx="1238303" cy="123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0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6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09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1431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93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5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84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65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4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A867B1-ACC9-4AA2-B35B-1212968A57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alphaModFix amt="50000"/>
          </a:blip>
          <a:stretch>
            <a:fillRect/>
          </a:stretch>
        </p:blipFill>
        <p:spPr>
          <a:xfrm rot="20884951">
            <a:off x="114510" y="100523"/>
            <a:ext cx="1238303" cy="123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7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642732-2D7D-4660-8196-3246DDEB79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alphaModFix amt="50000"/>
          </a:blip>
          <a:stretch>
            <a:fillRect/>
          </a:stretch>
        </p:blipFill>
        <p:spPr>
          <a:xfrm rot="20884951">
            <a:off x="114510" y="100523"/>
            <a:ext cx="1238303" cy="123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5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F61165-4F4A-4321-BEF5-27B6A004B6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alphaModFix amt="50000"/>
          </a:blip>
          <a:stretch>
            <a:fillRect/>
          </a:stretch>
        </p:blipFill>
        <p:spPr>
          <a:xfrm rot="20884951">
            <a:off x="114510" y="100523"/>
            <a:ext cx="1238303" cy="123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4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967C82-81E1-47F8-9A46-3A2B2F04CE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grayscl/>
            <a:alphaModFix amt="50000"/>
          </a:blip>
          <a:stretch>
            <a:fillRect/>
          </a:stretch>
        </p:blipFill>
        <p:spPr>
          <a:xfrm rot="20884951">
            <a:off x="114510" y="100523"/>
            <a:ext cx="1238303" cy="123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4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0F1997-DE97-4B7C-B5CC-93C2032671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alphaModFix amt="50000"/>
          </a:blip>
          <a:stretch>
            <a:fillRect/>
          </a:stretch>
        </p:blipFill>
        <p:spPr>
          <a:xfrm rot="20884951">
            <a:off x="114510" y="100523"/>
            <a:ext cx="1238303" cy="123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5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D2F4DB-5976-47E7-84AF-D0B11D9A09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alphaModFix amt="50000"/>
          </a:blip>
          <a:stretch>
            <a:fillRect/>
          </a:stretch>
        </p:blipFill>
        <p:spPr>
          <a:xfrm rot="20884951">
            <a:off x="114510" y="100523"/>
            <a:ext cx="1238303" cy="123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3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3C7C-2D72-4F3F-9644-AA77C8E148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alphaModFix amt="50000"/>
          </a:blip>
          <a:stretch>
            <a:fillRect/>
          </a:stretch>
        </p:blipFill>
        <p:spPr>
          <a:xfrm rot="20884951">
            <a:off x="114510" y="100523"/>
            <a:ext cx="1238303" cy="123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8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E337F2-EED2-4BD5-BA5C-42AA5E6475F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grayscl/>
            <a:alphaModFix amt="50000"/>
          </a:blip>
          <a:stretch>
            <a:fillRect/>
          </a:stretch>
        </p:blipFill>
        <p:spPr>
          <a:xfrm rot="20884951">
            <a:off x="114510" y="100523"/>
            <a:ext cx="1238303" cy="123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6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tx1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42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jssicc-finalproject.herokuapp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jssicc-finalproject.herokuapp.com/dataset" TargetMode="Externa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isha.iqbal#!/vizhome/Project_Work_15893955557830/BMIDash_1?publish=y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633743" y="609599"/>
            <a:ext cx="3413156" cy="527367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1">
            <a:normAutofit/>
          </a:bodyPr>
          <a:lstStyle/>
          <a:p>
            <a:pPr marL="0" lvl="0" indent="0">
              <a:spcAft>
                <a:spcPts val="0"/>
              </a:spcAft>
              <a:buClr>
                <a:srgbClr val="262626"/>
              </a:buClr>
              <a:buSzPts val="3800"/>
            </a:pPr>
            <a:r>
              <a:rPr lang="en-US" sz="4000" dirty="0"/>
              <a:t>DIABETES MACHINE LEARNING </a:t>
            </a:r>
            <a:br>
              <a:rPr lang="en-US" sz="4000" dirty="0"/>
            </a:br>
            <a:r>
              <a:rPr lang="en-US" sz="4000" dirty="0"/>
              <a:t>PREDICTOR	</a:t>
            </a:r>
          </a:p>
        </p:txBody>
      </p:sp>
      <p:graphicFrame>
        <p:nvGraphicFramePr>
          <p:cNvPr id="118" name="Google Shape;99;p15">
            <a:extLst>
              <a:ext uri="{FF2B5EF4-FFF2-40B4-BE49-F238E27FC236}">
                <a16:creationId xmlns:a16="http://schemas.microsoft.com/office/drawing/2014/main" id="{719D7002-DAAD-4A19-88DE-CFB5BDA32F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8947809"/>
              </p:ext>
            </p:extLst>
          </p:nvPr>
        </p:nvGraphicFramePr>
        <p:xfrm>
          <a:off x="5292246" y="983727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FC71-C4EE-4C73-A51B-628959A0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 Comparison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114490-4CBC-48F2-9170-DD6BEBD53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807" y="1580050"/>
            <a:ext cx="8140809" cy="497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76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792126" y="374120"/>
            <a:ext cx="10373179" cy="12910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Autofit/>
          </a:bodyPr>
          <a:lstStyle/>
          <a:p>
            <a:pPr marL="0" lvl="0" indent="0">
              <a:lnSpc>
                <a:spcPct val="90000"/>
              </a:lnSpc>
              <a:spcAft>
                <a:spcPts val="0"/>
              </a:spcAft>
            </a:pPr>
            <a:br>
              <a:rPr lang="en-US" sz="2400" dirty="0"/>
            </a:br>
            <a:br>
              <a:rPr lang="en-US" sz="3600" dirty="0"/>
            </a:br>
            <a:r>
              <a:rPr lang="en-US" sz="3600" dirty="0"/>
              <a:t>Our Model</a:t>
            </a:r>
            <a:br>
              <a:rPr lang="en-US" sz="3600" dirty="0"/>
            </a:br>
            <a:r>
              <a:rPr lang="en-US" sz="3600" dirty="0"/>
              <a:t>Logistic Regression Classification Model </a:t>
            </a:r>
          </a:p>
        </p:txBody>
      </p:sp>
      <p:pic>
        <p:nvPicPr>
          <p:cNvPr id="150" name="Google Shape;150;p23" descr="LR_CM_Details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510785" y="2492944"/>
            <a:ext cx="4634243" cy="2077289"/>
          </a:xfrm>
          <a:prstGeom prst="rect">
            <a:avLst/>
          </a:prstGeom>
          <a:noFill/>
        </p:spPr>
      </p:pic>
      <p:pic>
        <p:nvPicPr>
          <p:cNvPr id="149" name="Google Shape;149;p23" descr="LR_CM.pn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18872" y="2010866"/>
            <a:ext cx="4369027" cy="32953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EDBA0-458E-4E54-9936-954CA13C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23128"/>
            <a:ext cx="10353762" cy="970450"/>
          </a:xfrm>
        </p:spPr>
        <p:txBody>
          <a:bodyPr/>
          <a:lstStyle/>
          <a:p>
            <a:r>
              <a:rPr lang="en-US" dirty="0"/>
              <a:t>Prediction Form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332146-BEC3-4808-8ECA-6FCE6557C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92" y="6048170"/>
            <a:ext cx="5617984" cy="400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FADE95-B572-441E-B080-A5A4B09E8EDA}"/>
              </a:ext>
            </a:extLst>
          </p:cNvPr>
          <p:cNvSpPr txBox="1"/>
          <p:nvPr/>
        </p:nvSpPr>
        <p:spPr>
          <a:xfrm>
            <a:off x="1357364" y="5414737"/>
            <a:ext cx="349134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Non-Diabetic</a:t>
            </a:r>
            <a:r>
              <a:rPr lang="en-US" dirty="0"/>
              <a:t> </a:t>
            </a: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3E128A37-B467-49C7-A3F3-CF8196CC2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93068" y="6061517"/>
            <a:ext cx="4500562" cy="4006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1C91FF-E389-47C6-AA6A-EC037935667E}"/>
              </a:ext>
            </a:extLst>
          </p:cNvPr>
          <p:cNvSpPr txBox="1"/>
          <p:nvPr/>
        </p:nvSpPr>
        <p:spPr>
          <a:xfrm>
            <a:off x="7433022" y="5434137"/>
            <a:ext cx="362065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Diabetic 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37825-EE8C-44EE-B288-7F29E29B2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600" y="1600858"/>
            <a:ext cx="4769030" cy="3667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9C67E9-E0CE-45E9-80AA-F0D9E0AA9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613" y="1601964"/>
            <a:ext cx="4970947" cy="366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52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1652-12C0-42DA-850A-3AE4C956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 </a:t>
            </a:r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35E674EA-1831-422F-A06C-BEFD3F86F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674" y="1621645"/>
            <a:ext cx="7887974" cy="482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75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</p:spPr>
        <p:txBody>
          <a:bodyPr spcFirstLastPara="1" lIns="182875" tIns="182875" rIns="182875" bIns="182875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Steps </a:t>
            </a:r>
          </a:p>
        </p:txBody>
      </p:sp>
      <p:graphicFrame>
        <p:nvGraphicFramePr>
          <p:cNvPr id="193" name="Google Shape;189;p29">
            <a:extLst>
              <a:ext uri="{FF2B5EF4-FFF2-40B4-BE49-F238E27FC236}">
                <a16:creationId xmlns:a16="http://schemas.microsoft.com/office/drawing/2014/main" id="{3479E0FB-EE4A-4724-BFD9-301DCD701E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943914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116A7-4A8E-4E85-87B2-B7E4A38AD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3963F-8F31-4B7A-958E-CF7862417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US" sz="3200" dirty="0">
                <a:ln>
                  <a:solidFill>
                    <a:srgbClr val="404040">
                      <a:alpha val="10000"/>
                    </a:srgbClr>
                  </a:solidFill>
                </a:ln>
                <a:latin typeface="Rockwell"/>
                <a:ea typeface="Rockwell"/>
                <a:cs typeface="Rockwell"/>
                <a:sym typeface="Rockwell"/>
              </a:rPr>
              <a:t>Construct a diabetes prediction app through machine learning algorithms based on diagnostic measurements</a:t>
            </a:r>
            <a:endParaRPr lang="en-US" sz="3200" dirty="0"/>
          </a:p>
        </p:txBody>
      </p:sp>
      <p:pic>
        <p:nvPicPr>
          <p:cNvPr id="6" name="Graphic 5" descr="Head with Gears">
            <a:extLst>
              <a:ext uri="{FF2B5EF4-FFF2-40B4-BE49-F238E27FC236}">
                <a16:creationId xmlns:a16="http://schemas.microsoft.com/office/drawing/2014/main" id="{98C3AAAB-AEC8-4AC1-930D-7B4E40651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0289" y="2132822"/>
            <a:ext cx="3258006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7D33-96DF-4A26-860E-4302F5F99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Tech Stack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265AB85C-029A-422A-98B0-E7C3D894B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459241"/>
              </p:ext>
            </p:extLst>
          </p:nvPr>
        </p:nvGraphicFramePr>
        <p:xfrm>
          <a:off x="788775" y="1580050"/>
          <a:ext cx="11713946" cy="4974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83573172-F354-45C1-BA37-16B0402374A3}"/>
              </a:ext>
            </a:extLst>
          </p:cNvPr>
          <p:cNvGrpSpPr/>
          <p:nvPr/>
        </p:nvGrpSpPr>
        <p:grpSpPr>
          <a:xfrm>
            <a:off x="5462752" y="2468003"/>
            <a:ext cx="3260001" cy="3282930"/>
            <a:chOff x="9989411" y="1973060"/>
            <a:chExt cx="3260001" cy="32829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70F675-4F39-4070-B0C3-81CAD1FD79F6}"/>
                </a:ext>
              </a:extLst>
            </p:cNvPr>
            <p:cNvSpPr/>
            <p:nvPr/>
          </p:nvSpPr>
          <p:spPr>
            <a:xfrm>
              <a:off x="9989411" y="1973060"/>
              <a:ext cx="1266496" cy="19219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3B9AE68-29BD-4301-8B27-6728622BCC25}"/>
                </a:ext>
              </a:extLst>
            </p:cNvPr>
            <p:cNvSpPr txBox="1"/>
            <p:nvPr/>
          </p:nvSpPr>
          <p:spPr>
            <a:xfrm>
              <a:off x="11982916" y="3333996"/>
              <a:ext cx="1266496" cy="19219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S3</a:t>
              </a:r>
            </a:p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Postgres</a:t>
              </a:r>
            </a:p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B6708BD-554F-401C-BB56-36545E84D686}"/>
              </a:ext>
            </a:extLst>
          </p:cNvPr>
          <p:cNvSpPr/>
          <p:nvPr/>
        </p:nvSpPr>
        <p:spPr>
          <a:xfrm>
            <a:off x="4824180" y="3550407"/>
            <a:ext cx="1266496" cy="192199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63E4B82-E776-4556-B7F8-12A1E13E2629}"/>
              </a:ext>
            </a:extLst>
          </p:cNvPr>
          <p:cNvGrpSpPr/>
          <p:nvPr/>
        </p:nvGrpSpPr>
        <p:grpSpPr>
          <a:xfrm>
            <a:off x="280547" y="3533232"/>
            <a:ext cx="1925213" cy="2505465"/>
            <a:chOff x="9989411" y="1865209"/>
            <a:chExt cx="1925213" cy="25054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DC3089-462B-4509-B65A-4573AE71243D}"/>
                </a:ext>
              </a:extLst>
            </p:cNvPr>
            <p:cNvSpPr/>
            <p:nvPr/>
          </p:nvSpPr>
          <p:spPr>
            <a:xfrm>
              <a:off x="9989411" y="1865209"/>
              <a:ext cx="1266496" cy="216166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B7ED57-6DD3-4A55-BE01-4A3804896462}"/>
                </a:ext>
              </a:extLst>
            </p:cNvPr>
            <p:cNvSpPr txBox="1"/>
            <p:nvPr/>
          </p:nvSpPr>
          <p:spPr>
            <a:xfrm>
              <a:off x="10648128" y="2209013"/>
              <a:ext cx="1266496" cy="2161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Scikit Learn </a:t>
              </a:r>
            </a:p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Scikit-Plot</a:t>
              </a:r>
            </a:p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Pickle</a:t>
              </a:r>
            </a:p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Pandas </a:t>
              </a:r>
            </a:p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 err="1"/>
                <a:t>SQLAlchemy</a:t>
              </a:r>
              <a:r>
                <a:rPr lang="en-US" sz="1100" kern="1200" dirty="0"/>
                <a:t>  </a:t>
              </a:r>
            </a:p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Seaborn </a:t>
              </a:r>
            </a:p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Matplotlib</a:t>
              </a:r>
            </a:p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Flask</a:t>
              </a:r>
            </a:p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C6284A-CB2D-4A60-BED6-0A6F268BA6B7}"/>
              </a:ext>
            </a:extLst>
          </p:cNvPr>
          <p:cNvGrpSpPr/>
          <p:nvPr/>
        </p:nvGrpSpPr>
        <p:grpSpPr>
          <a:xfrm>
            <a:off x="4815774" y="3430573"/>
            <a:ext cx="2433440" cy="2576261"/>
            <a:chOff x="9989411" y="1865209"/>
            <a:chExt cx="2433440" cy="257626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199CCB-2F47-4318-8804-30DC49F5915E}"/>
                </a:ext>
              </a:extLst>
            </p:cNvPr>
            <p:cNvSpPr/>
            <p:nvPr/>
          </p:nvSpPr>
          <p:spPr>
            <a:xfrm>
              <a:off x="9989411" y="1865209"/>
              <a:ext cx="1266496" cy="216166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6E2956-8F6D-4D89-91AA-BB7307B62879}"/>
                </a:ext>
              </a:extLst>
            </p:cNvPr>
            <p:cNvSpPr txBox="1"/>
            <p:nvPr/>
          </p:nvSpPr>
          <p:spPr>
            <a:xfrm>
              <a:off x="11156355" y="2279809"/>
              <a:ext cx="1266496" cy="2161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Bootstrap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8040CA7-262D-4FC8-BD45-14FE04A395BF}"/>
              </a:ext>
            </a:extLst>
          </p:cNvPr>
          <p:cNvGrpSpPr/>
          <p:nvPr/>
        </p:nvGrpSpPr>
        <p:grpSpPr>
          <a:xfrm>
            <a:off x="3840125" y="3853515"/>
            <a:ext cx="1774724" cy="2185182"/>
            <a:chOff x="9989411" y="1841688"/>
            <a:chExt cx="1774724" cy="218518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F8BFB11-F902-4BBC-9EF0-B73ED87D7EE0}"/>
                </a:ext>
              </a:extLst>
            </p:cNvPr>
            <p:cNvSpPr/>
            <p:nvPr/>
          </p:nvSpPr>
          <p:spPr>
            <a:xfrm>
              <a:off x="9989411" y="1865209"/>
              <a:ext cx="1266496" cy="216166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F42D7E-6B68-43F1-987E-041F6445D625}"/>
                </a:ext>
              </a:extLst>
            </p:cNvPr>
            <p:cNvSpPr txBox="1"/>
            <p:nvPr/>
          </p:nvSpPr>
          <p:spPr>
            <a:xfrm>
              <a:off x="10497639" y="1841688"/>
              <a:ext cx="1266496" cy="2161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 err="1"/>
                <a:t>JQuery</a:t>
              </a:r>
              <a:endParaRPr lang="en-US" sz="1100" kern="1200" dirty="0"/>
            </a:p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 err="1"/>
                <a:t>Plotly</a:t>
              </a:r>
              <a:endParaRPr lang="en-US" sz="1100" kern="1200" dirty="0"/>
            </a:p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D3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041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lIns="182875" tIns="182875" rIns="182875" bIns="182875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dirty="0"/>
              <a:t>Dataset</a:t>
            </a:r>
          </a:p>
        </p:txBody>
      </p:sp>
      <p:graphicFrame>
        <p:nvGraphicFramePr>
          <p:cNvPr id="126" name="Google Shape;117;p18">
            <a:extLst>
              <a:ext uri="{FF2B5EF4-FFF2-40B4-BE49-F238E27FC236}">
                <a16:creationId xmlns:a16="http://schemas.microsoft.com/office/drawing/2014/main" id="{6554CCD7-91DC-4525-AF97-684C6DEE8B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881668"/>
              </p:ext>
            </p:extLst>
          </p:nvPr>
        </p:nvGraphicFramePr>
        <p:xfrm>
          <a:off x="924530" y="971567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hlinkClick r:id="rId8"/>
            <a:extLst>
              <a:ext uri="{FF2B5EF4-FFF2-40B4-BE49-F238E27FC236}">
                <a16:creationId xmlns:a16="http://schemas.microsoft.com/office/drawing/2014/main" id="{C898C136-97CE-428E-81A1-2D0B521830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3795" y="4557466"/>
            <a:ext cx="10101159" cy="19817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lIns="182875" tIns="182875" rIns="182875" bIns="182875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dirty="0"/>
              <a:t>Features </a:t>
            </a:r>
          </a:p>
        </p:txBody>
      </p:sp>
      <p:graphicFrame>
        <p:nvGraphicFramePr>
          <p:cNvPr id="138" name="Google Shape;129;p20">
            <a:extLst>
              <a:ext uri="{FF2B5EF4-FFF2-40B4-BE49-F238E27FC236}">
                <a16:creationId xmlns:a16="http://schemas.microsoft.com/office/drawing/2014/main" id="{BF78672F-3E41-4FC2-8C66-CA9E7B79BF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356881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EE19-441D-4151-ADA9-4FB5C5FD1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41" y="506305"/>
            <a:ext cx="10353762" cy="970450"/>
          </a:xfrm>
        </p:spPr>
        <p:txBody>
          <a:bodyPr/>
          <a:lstStyle/>
          <a:p>
            <a:r>
              <a:rPr lang="en-US" dirty="0"/>
              <a:t>Feature Ranges </a:t>
            </a:r>
          </a:p>
        </p:txBody>
      </p:sp>
      <p:graphicFrame>
        <p:nvGraphicFramePr>
          <p:cNvPr id="4" name="Google Shape;130;p20">
            <a:extLst>
              <a:ext uri="{FF2B5EF4-FFF2-40B4-BE49-F238E27FC236}">
                <a16:creationId xmlns:a16="http://schemas.microsoft.com/office/drawing/2014/main" id="{EABCA511-A97D-4D77-90A1-0C870C03C6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139705"/>
              </p:ext>
            </p:extLst>
          </p:nvPr>
        </p:nvGraphicFramePr>
        <p:xfrm>
          <a:off x="423735" y="2036651"/>
          <a:ext cx="4958206" cy="828671"/>
        </p:xfrm>
        <a:graphic>
          <a:graphicData uri="http://schemas.openxmlformats.org/drawingml/2006/table">
            <a:tbl>
              <a:tblPr firstRow="1" bandRow="1">
                <a:noFill/>
                <a:tableStyleId>{B86E8CF6-EC64-427E-A864-A211BD7F06E6}</a:tableStyleId>
              </a:tblPr>
              <a:tblGrid>
                <a:gridCol w="1373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152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/>
                        <a:t>Plasma Glucose Test 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/>
                        <a:t>(mg/dL)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/>
                        <a:t>Normal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/>
                        <a:t>Pre-Diabetes 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/>
                        <a:t>Diabetes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5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Below 140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140 to 199 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Above 200 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oogle Shape;131;p20">
            <a:extLst>
              <a:ext uri="{FF2B5EF4-FFF2-40B4-BE49-F238E27FC236}">
                <a16:creationId xmlns:a16="http://schemas.microsoft.com/office/drawing/2014/main" id="{9C986789-9BF8-41D1-A15D-A49C01EAE2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9830630"/>
              </p:ext>
            </p:extLst>
          </p:nvPr>
        </p:nvGraphicFramePr>
        <p:xfrm>
          <a:off x="423735" y="3688294"/>
          <a:ext cx="5007563" cy="731540"/>
        </p:xfrm>
        <a:graphic>
          <a:graphicData uri="http://schemas.openxmlformats.org/drawingml/2006/table">
            <a:tbl>
              <a:tblPr firstRow="1" bandRow="1">
                <a:noFill/>
                <a:tableStyleId>{B86E8CF6-EC64-427E-A864-A211BD7F06E6}</a:tableStyleId>
              </a:tblPr>
              <a:tblGrid>
                <a:gridCol w="1297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5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258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Blood Pressure 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(mm Hg)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Normal 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Pre-Hypertension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Hypertension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Below 80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80-89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Above 90 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132;p20">
            <a:extLst>
              <a:ext uri="{FF2B5EF4-FFF2-40B4-BE49-F238E27FC236}">
                <a16:creationId xmlns:a16="http://schemas.microsoft.com/office/drawing/2014/main" id="{D4A12D31-D647-47D9-B73E-98819120B7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5322426"/>
              </p:ext>
            </p:extLst>
          </p:nvPr>
        </p:nvGraphicFramePr>
        <p:xfrm>
          <a:off x="6096000" y="2036651"/>
          <a:ext cx="5176059" cy="828672"/>
        </p:xfrm>
        <a:graphic>
          <a:graphicData uri="http://schemas.openxmlformats.org/drawingml/2006/table">
            <a:tbl>
              <a:tblPr firstRow="1" bandRow="1">
                <a:noFill/>
                <a:tableStyleId>{B86E8CF6-EC64-427E-A864-A211BD7F06E6}</a:tableStyleId>
              </a:tblPr>
              <a:tblGrid>
                <a:gridCol w="904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1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336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BMI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(kg/m</a:t>
                      </a:r>
                      <a:r>
                        <a:rPr lang="en-US" sz="1200" u="none" strike="noStrike" cap="none" baseline="30000" dirty="0"/>
                        <a:t>2</a:t>
                      </a:r>
                      <a:r>
                        <a:rPr lang="en-US" sz="1200" u="none" strike="noStrike" cap="none" dirty="0"/>
                        <a:t>)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Underweight 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Normal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Overweight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Obese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Below 18.5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18.5-25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25-30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Above 30 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98D30BD-E213-4AB9-A1F7-33FBDB0AB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643220"/>
              </p:ext>
            </p:extLst>
          </p:nvPr>
        </p:nvGraphicFramePr>
        <p:xfrm>
          <a:off x="374378" y="4953000"/>
          <a:ext cx="5056920" cy="639083"/>
        </p:xfrm>
        <a:graphic>
          <a:graphicData uri="http://schemas.openxmlformats.org/drawingml/2006/table">
            <a:tbl>
              <a:tblPr firstRow="1" bandRow="1">
                <a:noFill/>
                <a:tableStyleId>{B86E8CF6-EC64-427E-A864-A211BD7F06E6}</a:tableStyleId>
              </a:tblPr>
              <a:tblGrid>
                <a:gridCol w="2501060">
                  <a:extLst>
                    <a:ext uri="{9D8B030D-6E8A-4147-A177-3AD203B41FA5}">
                      <a16:colId xmlns:a16="http://schemas.microsoft.com/office/drawing/2014/main" val="680928207"/>
                    </a:ext>
                  </a:extLst>
                </a:gridCol>
                <a:gridCol w="2555860">
                  <a:extLst>
                    <a:ext uri="{9D8B030D-6E8A-4147-A177-3AD203B41FA5}">
                      <a16:colId xmlns:a16="http://schemas.microsoft.com/office/drawing/2014/main" val="582451724"/>
                    </a:ext>
                  </a:extLst>
                </a:gridCol>
              </a:tblGrid>
              <a:tr h="308017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Skin Thickness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(mm)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Normal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292605354"/>
                  </a:ext>
                </a:extLst>
              </a:tr>
              <a:tr h="3310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~23 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8320878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E16D2B0-3BE9-4ED0-B4F7-850137B3E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669491"/>
              </p:ext>
            </p:extLst>
          </p:nvPr>
        </p:nvGraphicFramePr>
        <p:xfrm>
          <a:off x="6096000" y="3673498"/>
          <a:ext cx="5176058" cy="731540"/>
        </p:xfrm>
        <a:graphic>
          <a:graphicData uri="http://schemas.openxmlformats.org/drawingml/2006/table">
            <a:tbl>
              <a:tblPr firstRow="1" bandRow="1">
                <a:noFill/>
                <a:tableStyleId>{B86E8CF6-EC64-427E-A864-A211BD7F06E6}</a:tableStyleId>
              </a:tblPr>
              <a:tblGrid>
                <a:gridCol w="2559983">
                  <a:extLst>
                    <a:ext uri="{9D8B030D-6E8A-4147-A177-3AD203B41FA5}">
                      <a16:colId xmlns:a16="http://schemas.microsoft.com/office/drawing/2014/main" val="3648762129"/>
                    </a:ext>
                  </a:extLst>
                </a:gridCol>
                <a:gridCol w="2616075">
                  <a:extLst>
                    <a:ext uri="{9D8B030D-6E8A-4147-A177-3AD203B41FA5}">
                      <a16:colId xmlns:a16="http://schemas.microsoft.com/office/drawing/2014/main" val="1852394678"/>
                    </a:ext>
                  </a:extLst>
                </a:gridCol>
              </a:tblGrid>
              <a:tr h="36577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Insulin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(mu U/ml)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Normal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722971122"/>
                  </a:ext>
                </a:extLst>
              </a:tr>
              <a:tr h="3657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16-166 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882052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85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BDC6-051C-440C-86E2-3F131354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Heat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FD25CC-7F55-40FF-A6A9-A4E93BF91D48}"/>
              </a:ext>
            </a:extLst>
          </p:cNvPr>
          <p:cNvSpPr txBox="1"/>
          <p:nvPr/>
        </p:nvSpPr>
        <p:spPr>
          <a:xfrm>
            <a:off x="9922824" y="2850903"/>
            <a:ext cx="19832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Correlation to Outcome</a:t>
            </a:r>
          </a:p>
          <a:p>
            <a:r>
              <a:rPr lang="en-US" dirty="0">
                <a:solidFill>
                  <a:schemeClr val="tx1"/>
                </a:solidFill>
              </a:rPr>
              <a:t>Glucose – 49%</a:t>
            </a:r>
          </a:p>
          <a:p>
            <a:r>
              <a:rPr lang="en-US" dirty="0">
                <a:solidFill>
                  <a:schemeClr val="tx1"/>
                </a:solidFill>
              </a:rPr>
              <a:t>BMI – 30%</a:t>
            </a:r>
          </a:p>
          <a:p>
            <a:r>
              <a:rPr lang="en-US" dirty="0">
                <a:solidFill>
                  <a:schemeClr val="tx1"/>
                </a:solidFill>
              </a:rPr>
              <a:t>Age – 25%</a:t>
            </a:r>
          </a:p>
          <a:p>
            <a:r>
              <a:rPr lang="en-US" dirty="0">
                <a:solidFill>
                  <a:schemeClr val="tx1"/>
                </a:solidFill>
              </a:rPr>
              <a:t>Pregnancies – 22%</a:t>
            </a:r>
          </a:p>
          <a:p>
            <a:r>
              <a:rPr lang="en-US" dirty="0">
                <a:solidFill>
                  <a:schemeClr val="tx1"/>
                </a:solidFill>
              </a:rPr>
              <a:t>Blood Pressure – 17% </a:t>
            </a:r>
          </a:p>
          <a:p>
            <a:r>
              <a:rPr lang="en-US" dirty="0">
                <a:solidFill>
                  <a:schemeClr val="tx1"/>
                </a:solidFill>
              </a:rPr>
              <a:t>Insulin – 15%</a:t>
            </a:r>
          </a:p>
          <a:p>
            <a:r>
              <a:rPr lang="en-US" dirty="0">
                <a:solidFill>
                  <a:schemeClr val="tx1"/>
                </a:solidFill>
              </a:rPr>
              <a:t>Skin Thickness – 9%</a:t>
            </a:r>
          </a:p>
        </p:txBody>
      </p:sp>
      <p:pic>
        <p:nvPicPr>
          <p:cNvPr id="16" name="Picture 15" descr="A picture containing lot, black, sitting, holding&#10;&#10;Description automatically generated">
            <a:extLst>
              <a:ext uri="{FF2B5EF4-FFF2-40B4-BE49-F238E27FC236}">
                <a16:creationId xmlns:a16="http://schemas.microsoft.com/office/drawing/2014/main" id="{D0DECB9A-221E-4B13-A814-275EE5CAB1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694"/>
          <a:stretch/>
        </p:blipFill>
        <p:spPr>
          <a:xfrm>
            <a:off x="285914" y="1989666"/>
            <a:ext cx="9398275" cy="3767667"/>
          </a:xfrm>
          <a:prstGeom prst="rect">
            <a:avLst/>
          </a:prstGeom>
        </p:spPr>
      </p:pic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99A44A69-F166-421B-90D7-DA33BFBF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4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BEB2-23D3-4869-A8B0-305E8D107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328" y="152400"/>
            <a:ext cx="10353762" cy="970450"/>
          </a:xfrm>
        </p:spPr>
        <p:txBody>
          <a:bodyPr/>
          <a:lstStyle/>
          <a:p>
            <a:r>
              <a:rPr lang="en-US" dirty="0"/>
              <a:t>Normalized Variable Levels </a:t>
            </a:r>
          </a:p>
        </p:txBody>
      </p:sp>
      <p:pic>
        <p:nvPicPr>
          <p:cNvPr id="28" name="Content Placeholder 27">
            <a:hlinkClick r:id="rId3"/>
            <a:extLst>
              <a:ext uri="{FF2B5EF4-FFF2-40B4-BE49-F238E27FC236}">
                <a16:creationId xmlns:a16="http://schemas.microsoft.com/office/drawing/2014/main" id="{8B1A0F4F-A5E4-4C0F-8FF1-CA6013C64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958992" y="1257784"/>
            <a:ext cx="6801011" cy="504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39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397B-B754-48BF-8FBD-DC4CB486E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191" y="234449"/>
            <a:ext cx="10353762" cy="970450"/>
          </a:xfrm>
        </p:spPr>
        <p:txBody>
          <a:bodyPr/>
          <a:lstStyle/>
          <a:p>
            <a:r>
              <a:rPr lang="en-US" dirty="0"/>
              <a:t>Classification Models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80B84-B206-4D04-A926-9A54B6506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749" y="1073245"/>
            <a:ext cx="3300984" cy="576262"/>
          </a:xfrm>
        </p:spPr>
        <p:txBody>
          <a:bodyPr/>
          <a:lstStyle/>
          <a:p>
            <a:r>
              <a:rPr lang="en-US" dirty="0"/>
              <a:t>Decision Tree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4855E-D63A-43FA-A4B7-18148F196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35866" y="1039417"/>
            <a:ext cx="3300984" cy="576262"/>
          </a:xfrm>
        </p:spPr>
        <p:txBody>
          <a:bodyPr/>
          <a:lstStyle/>
          <a:p>
            <a:r>
              <a:rPr lang="en-US" dirty="0"/>
              <a:t>KNN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DB94EB-5898-41ED-8F37-2A35B4410D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7221" y="1143251"/>
            <a:ext cx="3300984" cy="576262"/>
          </a:xfrm>
        </p:spPr>
        <p:txBody>
          <a:bodyPr/>
          <a:lstStyle/>
          <a:p>
            <a:r>
              <a:rPr lang="en-US" dirty="0"/>
              <a:t>Gradient Boosting</a:t>
            </a:r>
          </a:p>
        </p:txBody>
      </p:sp>
      <p:pic>
        <p:nvPicPr>
          <p:cNvPr id="11" name="Google Shape;163;p25" descr="DT_CM.png">
            <a:extLst>
              <a:ext uri="{FF2B5EF4-FFF2-40B4-BE49-F238E27FC236}">
                <a16:creationId xmlns:a16="http://schemas.microsoft.com/office/drawing/2014/main" id="{33918DFA-217A-4A82-8558-E8EC0341497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057" y="1677412"/>
            <a:ext cx="2988369" cy="2552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64;p25" descr="DT_CM_Details.png">
            <a:extLst>
              <a:ext uri="{FF2B5EF4-FFF2-40B4-BE49-F238E27FC236}">
                <a16:creationId xmlns:a16="http://schemas.microsoft.com/office/drawing/2014/main" id="{88DD3C91-C892-4D8E-ACF0-8B8EC426E72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286" y="4386876"/>
            <a:ext cx="3300983" cy="1323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70;p26" descr="KN_CM.png">
            <a:extLst>
              <a:ext uri="{FF2B5EF4-FFF2-40B4-BE49-F238E27FC236}">
                <a16:creationId xmlns:a16="http://schemas.microsoft.com/office/drawing/2014/main" id="{A6334B66-A3DE-43D6-9D65-C80C79E58AE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4207" y="1717904"/>
            <a:ext cx="3062643" cy="2512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71;p26" descr="KN_CM_Details.png">
            <a:extLst>
              <a:ext uri="{FF2B5EF4-FFF2-40B4-BE49-F238E27FC236}">
                <a16:creationId xmlns:a16="http://schemas.microsoft.com/office/drawing/2014/main" id="{47725F12-F21B-4174-8010-CC50F142FE7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4954" y="4392522"/>
            <a:ext cx="3530236" cy="1323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6;p24" descr="GB_CM.png">
            <a:extLst>
              <a:ext uri="{FF2B5EF4-FFF2-40B4-BE49-F238E27FC236}">
                <a16:creationId xmlns:a16="http://schemas.microsoft.com/office/drawing/2014/main" id="{492522F4-A2C8-452B-A5F1-753A8DFFDE6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55532" y="1717904"/>
            <a:ext cx="2944362" cy="2512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57;p24" descr="GB_CM_Details.png">
            <a:extLst>
              <a:ext uri="{FF2B5EF4-FFF2-40B4-BE49-F238E27FC236}">
                <a16:creationId xmlns:a16="http://schemas.microsoft.com/office/drawing/2014/main" id="{CD5AA632-4E38-4629-9906-8EC1986504A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15561" y="4386876"/>
            <a:ext cx="3530236" cy="1323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EE52492-3751-4B7C-9BB0-87A8B9F89F7F}"/>
              </a:ext>
            </a:extLst>
          </p:cNvPr>
          <p:cNvPicPr>
            <a:picLocks noChangeAspect="1"/>
          </p:cNvPicPr>
          <p:nvPr/>
        </p:nvPicPr>
        <p:blipFill>
          <a:blip r:embed="rId8">
            <a:grayscl/>
            <a:alphaModFix amt="50000"/>
          </a:blip>
          <a:stretch>
            <a:fillRect/>
          </a:stretch>
        </p:blipFill>
        <p:spPr>
          <a:xfrm rot="20884951">
            <a:off x="114510" y="100523"/>
            <a:ext cx="1238303" cy="123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3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285</Words>
  <Application>Microsoft Office PowerPoint</Application>
  <PresentationFormat>Widescreen</PresentationFormat>
  <Paragraphs>115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Rockwell</vt:lpstr>
      <vt:lpstr>Calisto MT</vt:lpstr>
      <vt:lpstr>Gill Sans</vt:lpstr>
      <vt:lpstr>Wingdings 2</vt:lpstr>
      <vt:lpstr>Arial</vt:lpstr>
      <vt:lpstr>Slate</vt:lpstr>
      <vt:lpstr>DIABETES MACHINE LEARNING  PREDICTOR </vt:lpstr>
      <vt:lpstr>Objective </vt:lpstr>
      <vt:lpstr>Tech Stack</vt:lpstr>
      <vt:lpstr>Dataset</vt:lpstr>
      <vt:lpstr>Features </vt:lpstr>
      <vt:lpstr>Feature Ranges </vt:lpstr>
      <vt:lpstr>Correlation Heat Map</vt:lpstr>
      <vt:lpstr>Normalized Variable Levels </vt:lpstr>
      <vt:lpstr>Classification Models </vt:lpstr>
      <vt:lpstr>Classification Models Comparison </vt:lpstr>
      <vt:lpstr>  Our Model Logistic Regression Classification Model </vt:lpstr>
      <vt:lpstr>Prediction Form </vt:lpstr>
      <vt:lpstr>Our App </vt:lpstr>
      <vt:lpstr>Next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MACHINE LEARNING  PREDICTOR</dc:title>
  <dc:creator>Isha Iqbal</dc:creator>
  <cp:lastModifiedBy>Christin Whitlock</cp:lastModifiedBy>
  <cp:revision>24</cp:revision>
  <dcterms:created xsi:type="dcterms:W3CDTF">2020-05-15T20:01:28Z</dcterms:created>
  <dcterms:modified xsi:type="dcterms:W3CDTF">2020-05-16T14:06:33Z</dcterms:modified>
</cp:coreProperties>
</file>