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6F2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1F8A-AB01-41B0-BAEA-6E657D6B4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21BBD-A860-482D-90AC-578F9F9C2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A0AA4-1886-4B28-AECC-04E12664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8AB18-725E-470F-BE08-4B82FA33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DC2C6-D2B5-4BF4-9A0A-158A1629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D4B26-453A-4BF2-B9E3-39CF090A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90B94-C254-4266-80DD-FD5FDB76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B6A2B-150F-4136-AC51-DF0BFAEC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CB192-49DB-40C3-BDE2-1AAC476F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BCA8A-0AB8-4FFA-969E-3258FB6E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2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802118-5BED-4115-A53E-48A702C4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BB675-18D4-4B9E-9574-662EEA58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A5289-BB6B-46E2-8FE7-CAF7190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EC14B-C868-4497-9EFD-BDB3078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7DEC1-BEF1-4971-B48A-42B3C69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5B7C-C488-4E4E-910A-5960ECD8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E6A1B-EF7F-436D-80BD-E10330B7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DC77-CC44-4BB6-BEAB-636621F6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7A40C-5D05-4A58-984A-A52A05C7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2DE7-3813-41AF-AEF6-1C3C11D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2B5D1-94D2-4504-A33E-51AD8670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65183-8DDD-4679-B8AB-23E3D2B9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9E007-31EE-413B-8378-B56200E7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699DF-7A1D-4B74-8053-8040436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7713-3937-4080-942B-9EB0F85C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6E78-B9A8-4976-9E07-20DBC861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78594-15F9-415F-A3A3-7292B802C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FF98A-3BDD-4BD0-9655-3830E27C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C3BF4-0BA1-46C1-BFC6-E126F61F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84B38-0C88-429D-95B0-3E0E442C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25743-03B8-4113-99D1-DA9B3493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7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E635-5D34-4F62-92BC-D3730ECB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6E6BF-6BA6-4DE2-85D2-C6CD8F06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CC228-DE0C-4CFE-9178-F9A13215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A887D-14EA-4265-B1D3-319AC7EE4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A75A1-688F-4E60-B8F7-8CE044813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E4B76-4A93-4BBF-BFE4-8379BD0C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63996E-2C63-4F35-9C54-E19E70C4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C8496D-687E-4225-A930-1BCC89C4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2135D-441D-4328-BC12-7EEEDCA0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BDF31A-B7CB-4C35-A383-C9C71B5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BCC4E-7C86-4527-8C43-B368F124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A7DC9A-7ADE-4D77-A369-9E25CD36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1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79100-E018-4EF3-82B2-7EF10679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4C5C17-2A49-40D1-BC47-A8C5B4A7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ACFFC-7944-43F0-9610-F16F2BB0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1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927F-3B0C-4A10-8F04-E5C9A933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7FFC3-2510-4568-9F2E-035D9988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060AB-690B-454D-95FC-44DE536C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02089-AEE1-4F45-9ACD-CFA296AC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3528C-0A8A-4480-894F-BCD08E3F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715A3-8322-482C-9EC3-BBBD851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2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BAF60-EF2F-4935-BC05-63876196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404EF-F328-4700-9AE1-63464880E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4641D-A4A3-4A36-AD92-71E62B839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5E3A2-3CB0-447C-A069-6939E3A0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85654-82EF-4FF9-8713-282C3E43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50EE6-3D22-421B-8F00-AF407AB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6C156-34C4-4198-9810-1488B931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8B86E-5CA3-455B-83DE-10316965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FF7B0-6D12-4375-AF73-97A05FD01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DDEA-7313-486F-8FA9-A17566D66FA7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75601-C15B-44D8-9112-7C6C50CC1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45F0A-372B-4E42-9493-AB8EDF38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4991-EDAD-462C-8B4C-A782178D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741E07-D1D1-4384-8D6F-8C88408E4F22}"/>
              </a:ext>
            </a:extLst>
          </p:cNvPr>
          <p:cNvSpPr/>
          <p:nvPr/>
        </p:nvSpPr>
        <p:spPr>
          <a:xfrm>
            <a:off x="-177800" y="-203200"/>
            <a:ext cx="12598400" cy="7226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rgbClr val="5A96F2"/>
                </a:solidFill>
                <a:latin typeface="Berlin Sans FB Demi" panose="020B0604020202020204" pitchFamily="34" charset="0"/>
              </a:rPr>
              <a:t>MDP</a:t>
            </a:r>
            <a:endParaRPr lang="zh-CN" altLang="en-US" sz="19900" dirty="0">
              <a:solidFill>
                <a:srgbClr val="5A96F2"/>
              </a:solidFill>
              <a:latin typeface="Berlin Sans FB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8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Berlin Sans FB Demi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Atma</dc:creator>
  <cp:lastModifiedBy>Yutai Hou (FA Talent)</cp:lastModifiedBy>
  <cp:revision>4</cp:revision>
  <dcterms:created xsi:type="dcterms:W3CDTF">2020-01-09T07:20:43Z</dcterms:created>
  <dcterms:modified xsi:type="dcterms:W3CDTF">2021-03-22T10:45:24Z</dcterms:modified>
</cp:coreProperties>
</file>