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37B0-EE9C-E711-F87E-C9B5C9FE0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3598C-E764-0F7D-4F26-80CC531DC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89FF-86CA-E6BA-E37A-B580FBC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7026-0565-4EF1-9C6E-DFFDAF69241A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1B3D6-6D46-6FAF-CE19-620F1F6E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328B-473C-E554-799C-D5A32120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AAF-2220-41AD-A425-B9DE8EAB4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4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3E14-DEA6-52B9-CCE7-9850F511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DF06F-0BB4-8979-D439-623393DBE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9BE3-99C1-014A-DE73-DA923A8C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7026-0565-4EF1-9C6E-DFFDAF69241A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9997-42C3-2C29-5876-3D9523DA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6BEC-3625-6F31-ED17-EFCD4836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AAF-2220-41AD-A425-B9DE8EAB4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5489C-2585-3389-123B-21193FA83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E477B-A22E-F04E-30FB-D3E4D6C00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32DB-6776-4340-D5FE-16D22424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7026-0565-4EF1-9C6E-DFFDAF69241A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5F9E-F389-46B0-BBB3-CA7EC106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C8D7-AB54-A5C1-EABD-6D631068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AAF-2220-41AD-A425-B9DE8EAB4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94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B8F2-045B-C6E0-2D9F-A232EA00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F250-3250-EEC4-A122-ECB7C312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38AB-3ACB-4EC3-DF23-135C2B0C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7026-0565-4EF1-9C6E-DFFDAF69241A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1DB2-ABBC-BE4D-B141-FD25CF4E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53F65-3704-C708-BC25-01C452CF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AAF-2220-41AD-A425-B9DE8EAB4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39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DB0-3CAB-8B26-DB59-F0C06818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D7B70-B328-173C-58FB-2E267AA2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7CF72-1D1D-654D-0E0D-4A366166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7026-0565-4EF1-9C6E-DFFDAF69241A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C9F0D-54F4-5C48-C929-4ED185C6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41CA-B34E-93EF-6F7C-E7A649FD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AAF-2220-41AD-A425-B9DE8EAB4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1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5397-7560-ED6B-E55D-EE009726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314F-C394-906F-A0D0-F1F33ECA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F6396-19C0-D8FE-425B-2F9213ED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8BB56-5DE9-CC4F-2EF2-55B38611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7026-0565-4EF1-9C6E-DFFDAF69241A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C48E5-273C-3BB4-8376-2A7ABD55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48A93-AE93-A021-4DEF-ED9B4EE1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AAF-2220-41AD-A425-B9DE8EAB4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03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9E62-E9C4-3AA7-FA50-686E3837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1D18-FA61-46A3-5E80-AAA6A9BB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75C5C-F4C5-E21A-B96B-87EBA7764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9D544-FEDA-898F-6587-9650946E7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5146C-C2E0-721A-6304-E043E9F22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CCC51-A194-CE00-543C-8A2C4FE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7026-0565-4EF1-9C6E-DFFDAF69241A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BE4D8-55B9-3DBE-168E-AFEFBD5B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9CB37-B79E-47E0-3CC7-C9BBB3C2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AAF-2220-41AD-A425-B9DE8EAB4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7D5D-B019-1E86-016F-F02088DB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72CB2-1913-491A-A779-7FAC3BB2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7026-0565-4EF1-9C6E-DFFDAF69241A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57D04-A423-599A-93FF-9BE81C49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1F1C5-06A8-7CC6-1853-1F2C84C5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AAF-2220-41AD-A425-B9DE8EAB4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15A61-0AA9-089D-3B5E-4AA93DAC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7026-0565-4EF1-9C6E-DFFDAF69241A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163C8-BCDE-6219-2C0F-6A58B9C4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C628-0C50-9883-A4E0-0F74C85B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AAF-2220-41AD-A425-B9DE8EAB4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7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CB77-D0BA-F999-BB3A-B9B7DEDE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45D1-D904-E939-98FA-4C13899E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2FD1D-D240-F9CF-5AA5-E153BD197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A216-69E1-A79B-536B-73A19A68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7026-0565-4EF1-9C6E-DFFDAF69241A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26B29-C801-B96F-60D1-4955D865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B95DC-284C-F297-A8D3-739CA323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AAF-2220-41AD-A425-B9DE8EAB4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0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EAB2-40FB-FA76-B264-D8181AE8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9E7D4-68F4-91FB-8A9E-C422C2F5A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65A70-3BA9-F0BC-918C-A917BE085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6253C-063C-8F99-A925-C543112C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7026-0565-4EF1-9C6E-DFFDAF69241A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8DC49-4977-19CA-AC8C-0B830AEA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F8DC-B8B0-236D-4177-729E8A43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AAF-2220-41AD-A425-B9DE8EAB4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10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9F04F-F9D3-0487-C3E4-AE8963F8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5AFBB-F9B1-8DFC-C740-8FCE6C480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0C82-80F0-538D-BAFC-B840CCDB1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7026-0565-4EF1-9C6E-DFFDAF69241A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2BE8C-8216-9570-C309-BF9D151B3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ADF7A-87A3-6DC4-031D-70EFD200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4AAF-2220-41AD-A425-B9DE8EAB4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1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55B4-8DBE-459B-03AA-6B55ADE25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760" y="802639"/>
            <a:ext cx="8524240" cy="112776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ED6A9-7D94-A15F-ABA7-14B2F8A0D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26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C60EB6-308D-8179-12CC-6B613E2DBBE4}"/>
              </a:ext>
            </a:extLst>
          </p:cNvPr>
          <p:cNvSpPr txBox="1"/>
          <p:nvPr/>
        </p:nvSpPr>
        <p:spPr>
          <a:xfrm>
            <a:off x="1188720" y="482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–a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62479-E8B3-6131-36E2-90CA2492C037}"/>
              </a:ext>
            </a:extLst>
          </p:cNvPr>
          <p:cNvSpPr txBox="1">
            <a:spLocks/>
          </p:cNvSpPr>
          <p:nvPr/>
        </p:nvSpPr>
        <p:spPr>
          <a:xfrm>
            <a:off x="1524000" y="254001"/>
            <a:ext cx="9144000" cy="7924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                   Outer 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FF389-21FD-55F2-2442-558010B03A29}"/>
              </a:ext>
            </a:extLst>
          </p:cNvPr>
          <p:cNvSpPr txBox="1">
            <a:spLocks/>
          </p:cNvSpPr>
          <p:nvPr/>
        </p:nvSpPr>
        <p:spPr>
          <a:xfrm>
            <a:off x="650240" y="1903491"/>
            <a:ext cx="12202160" cy="47480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D6D69-BFFA-6FA9-0808-23087248C057}"/>
              </a:ext>
            </a:extLst>
          </p:cNvPr>
          <p:cNvSpPr txBox="1"/>
          <p:nvPr/>
        </p:nvSpPr>
        <p:spPr>
          <a:xfrm>
            <a:off x="9591040" y="5267960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Table-b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D47D68-A1EC-3D1B-157E-C3B6A93A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1290322"/>
            <a:ext cx="6928642" cy="36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4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5270-5F65-2CD5-6450-B6307EA3B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7361"/>
            <a:ext cx="8869680" cy="538479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sz="4000" dirty="0"/>
              <a:t>What is 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84FC-E3E3-74BE-EC58-A44EABA6D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0000"/>
            <a:ext cx="9144000" cy="4592320"/>
          </a:xfrm>
        </p:spPr>
        <p:txBody>
          <a:bodyPr/>
          <a:lstStyle/>
          <a:p>
            <a:pPr algn="l"/>
            <a:r>
              <a:rPr lang="en-IN" dirty="0"/>
              <a:t>Join is SQL query we use it for combining 2 or more Tables based on a common column.</a:t>
            </a:r>
          </a:p>
          <a:p>
            <a:pPr algn="l"/>
            <a:r>
              <a:rPr lang="en-IN" dirty="0"/>
              <a:t>These are the different Types of Joins.</a:t>
            </a:r>
          </a:p>
          <a:p>
            <a:pPr algn="l"/>
            <a:r>
              <a:rPr lang="en-IN" dirty="0"/>
              <a:t>1-Inner Join</a:t>
            </a:r>
          </a:p>
          <a:p>
            <a:pPr algn="l"/>
            <a:r>
              <a:rPr lang="en-IN" dirty="0"/>
              <a:t>2-Left Join</a:t>
            </a:r>
          </a:p>
          <a:p>
            <a:pPr algn="l"/>
            <a:r>
              <a:rPr lang="en-IN" dirty="0"/>
              <a:t>3-Right Join</a:t>
            </a:r>
          </a:p>
          <a:p>
            <a:pPr algn="l"/>
            <a:r>
              <a:rPr lang="en-IN" dirty="0"/>
              <a:t>4-Full Outer Join</a:t>
            </a:r>
          </a:p>
          <a:p>
            <a:pPr algn="l"/>
            <a:r>
              <a:rPr lang="en-IN" dirty="0"/>
              <a:t>5-Self Join</a:t>
            </a:r>
          </a:p>
        </p:txBody>
      </p:sp>
    </p:spTree>
    <p:extLst>
      <p:ext uri="{BB962C8B-B14F-4D97-AF65-F5344CB8AC3E}">
        <p14:creationId xmlns:p14="http://schemas.microsoft.com/office/powerpoint/2010/main" val="349699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28FA-C53D-9591-FEB3-0B109D7D7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721"/>
            <a:ext cx="9144000" cy="58927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sz="4000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BB4B5-F3AB-B80B-A047-58D1B5872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8400"/>
            <a:ext cx="9144000" cy="485648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64E77-B6F3-C741-A407-490B5581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59802"/>
            <a:ext cx="3551693" cy="4293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01F06C-FBD1-CACE-EA87-597DD32A406B}"/>
              </a:ext>
            </a:extLst>
          </p:cNvPr>
          <p:cNvSpPr txBox="1"/>
          <p:nvPr/>
        </p:nvSpPr>
        <p:spPr>
          <a:xfrm>
            <a:off x="1950719" y="1168400"/>
            <a:ext cx="68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EC4E63-F276-1CA8-5A34-E9583ADB1BA1}"/>
              </a:ext>
            </a:extLst>
          </p:cNvPr>
          <p:cNvSpPr txBox="1"/>
          <p:nvPr/>
        </p:nvSpPr>
        <p:spPr>
          <a:xfrm>
            <a:off x="7366000" y="11684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FADA25-A9F7-5767-7A36-F0223AF4E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33" y="2082800"/>
            <a:ext cx="3312326" cy="27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6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FFAD-8AA6-C538-08F1-4C4EAFAC0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01"/>
            <a:ext cx="9144000" cy="792479"/>
          </a:xfrm>
        </p:spPr>
        <p:txBody>
          <a:bodyPr>
            <a:normAutofit fontScale="90000"/>
          </a:bodyPr>
          <a:lstStyle/>
          <a:p>
            <a:r>
              <a:rPr lang="en-IN" dirty="0"/>
              <a:t>Inner 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FBD04-7800-57A1-5B4D-5C5354D5C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4320" y="1456174"/>
            <a:ext cx="9936480" cy="490728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A8CEF0-AE94-C448-F273-698CCF80F0FD}"/>
              </a:ext>
            </a:extLst>
          </p:cNvPr>
          <p:cNvSpPr/>
          <p:nvPr/>
        </p:nvSpPr>
        <p:spPr>
          <a:xfrm>
            <a:off x="1325881" y="1429127"/>
            <a:ext cx="6187440" cy="47784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C13A9-165B-EF91-D7DA-3229A3320EB6}"/>
              </a:ext>
            </a:extLst>
          </p:cNvPr>
          <p:cNvSpPr txBox="1"/>
          <p:nvPr/>
        </p:nvSpPr>
        <p:spPr>
          <a:xfrm>
            <a:off x="1747520" y="4826000"/>
            <a:ext cx="2113280" cy="37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–a 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1CC71D-1D66-38A2-F6A3-3400F8D57C4E}"/>
              </a:ext>
            </a:extLst>
          </p:cNvPr>
          <p:cNvSpPr/>
          <p:nvPr/>
        </p:nvSpPr>
        <p:spPr>
          <a:xfrm>
            <a:off x="5191760" y="1340981"/>
            <a:ext cx="5902960" cy="477849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301BB-F189-4500-22F0-AE11C3FBD7C8}"/>
              </a:ext>
            </a:extLst>
          </p:cNvPr>
          <p:cNvSpPr txBox="1"/>
          <p:nvPr/>
        </p:nvSpPr>
        <p:spPr>
          <a:xfrm>
            <a:off x="8940800" y="4409440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Table-b Name</a:t>
            </a:r>
          </a:p>
        </p:txBody>
      </p:sp>
    </p:spTree>
    <p:extLst>
      <p:ext uri="{BB962C8B-B14F-4D97-AF65-F5344CB8AC3E}">
        <p14:creationId xmlns:p14="http://schemas.microsoft.com/office/powerpoint/2010/main" val="200614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ADC0-9945-E560-3AF1-3D2D8526FCF0}"/>
              </a:ext>
            </a:extLst>
          </p:cNvPr>
          <p:cNvSpPr txBox="1">
            <a:spLocks/>
          </p:cNvSpPr>
          <p:nvPr/>
        </p:nvSpPr>
        <p:spPr>
          <a:xfrm>
            <a:off x="1524000" y="172721"/>
            <a:ext cx="9144000" cy="5892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/>
              <a:t>                                 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0051A-F2A9-6FF9-B91E-0CD08CE87370}"/>
              </a:ext>
            </a:extLst>
          </p:cNvPr>
          <p:cNvSpPr txBox="1">
            <a:spLocks/>
          </p:cNvSpPr>
          <p:nvPr/>
        </p:nvSpPr>
        <p:spPr>
          <a:xfrm>
            <a:off x="1524000" y="1168400"/>
            <a:ext cx="9144000" cy="4856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5612E-38B8-0236-5730-8CA0A898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59802"/>
            <a:ext cx="3551693" cy="4293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D0BF39-48D7-87C3-D0B7-13C8AA1A2F11}"/>
              </a:ext>
            </a:extLst>
          </p:cNvPr>
          <p:cNvSpPr txBox="1"/>
          <p:nvPr/>
        </p:nvSpPr>
        <p:spPr>
          <a:xfrm>
            <a:off x="1950719" y="1168400"/>
            <a:ext cx="68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AE7CD-6D4B-E4B6-17A1-422664CB2E7F}"/>
              </a:ext>
            </a:extLst>
          </p:cNvPr>
          <p:cNvSpPr txBox="1"/>
          <p:nvPr/>
        </p:nvSpPr>
        <p:spPr>
          <a:xfrm>
            <a:off x="7366000" y="11684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9D91AA-E29E-1E31-925F-C42B7BE4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09" y="1659802"/>
            <a:ext cx="2662204" cy="42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67BE-809A-DB33-DE68-012410672F03}"/>
              </a:ext>
            </a:extLst>
          </p:cNvPr>
          <p:cNvSpPr txBox="1">
            <a:spLocks/>
          </p:cNvSpPr>
          <p:nvPr/>
        </p:nvSpPr>
        <p:spPr>
          <a:xfrm>
            <a:off x="1524000" y="254001"/>
            <a:ext cx="9144000" cy="7924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                         Left Join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FAD17-E031-1F5B-6AE3-087F953577B7}"/>
              </a:ext>
            </a:extLst>
          </p:cNvPr>
          <p:cNvSpPr txBox="1">
            <a:spLocks/>
          </p:cNvSpPr>
          <p:nvPr/>
        </p:nvSpPr>
        <p:spPr>
          <a:xfrm>
            <a:off x="-772160" y="1281807"/>
            <a:ext cx="9936480" cy="49072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3B312-CAF9-497A-8F2F-A212C1427E7A}"/>
              </a:ext>
            </a:extLst>
          </p:cNvPr>
          <p:cNvSpPr txBox="1"/>
          <p:nvPr/>
        </p:nvSpPr>
        <p:spPr>
          <a:xfrm>
            <a:off x="172720" y="4778772"/>
            <a:ext cx="131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–a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53CE9-EF12-6350-4A56-B35E9F523CB7}"/>
              </a:ext>
            </a:extLst>
          </p:cNvPr>
          <p:cNvSpPr txBox="1"/>
          <p:nvPr/>
        </p:nvSpPr>
        <p:spPr>
          <a:xfrm>
            <a:off x="11089638" y="4622800"/>
            <a:ext cx="103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Table-b Name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01387D1-1B52-2CBB-C34E-3573E747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29" y="1178560"/>
            <a:ext cx="8020731" cy="400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D822-026E-672A-10D7-5A9DCAA54FE6}"/>
              </a:ext>
            </a:extLst>
          </p:cNvPr>
          <p:cNvSpPr txBox="1">
            <a:spLocks/>
          </p:cNvSpPr>
          <p:nvPr/>
        </p:nvSpPr>
        <p:spPr>
          <a:xfrm>
            <a:off x="1524000" y="172721"/>
            <a:ext cx="9144000" cy="5892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/>
              <a:t>                                 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98CD0-8941-949C-5ABB-2979FBBFDBD3}"/>
              </a:ext>
            </a:extLst>
          </p:cNvPr>
          <p:cNvSpPr txBox="1">
            <a:spLocks/>
          </p:cNvSpPr>
          <p:nvPr/>
        </p:nvSpPr>
        <p:spPr>
          <a:xfrm>
            <a:off x="1524000" y="1168400"/>
            <a:ext cx="9144000" cy="4856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C2DB4-663A-FAD8-06E2-16F2074C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59802"/>
            <a:ext cx="3551693" cy="4293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E5FEC4-54A6-2411-5574-91E976D5A8E6}"/>
              </a:ext>
            </a:extLst>
          </p:cNvPr>
          <p:cNvSpPr txBox="1"/>
          <p:nvPr/>
        </p:nvSpPr>
        <p:spPr>
          <a:xfrm>
            <a:off x="1950719" y="1168400"/>
            <a:ext cx="68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384A1-718C-85C8-0729-07C6E9BE9449}"/>
              </a:ext>
            </a:extLst>
          </p:cNvPr>
          <p:cNvSpPr txBox="1"/>
          <p:nvPr/>
        </p:nvSpPr>
        <p:spPr>
          <a:xfrm>
            <a:off x="7366000" y="11684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7BF95-FC24-7277-8621-216450D0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36" y="1944133"/>
            <a:ext cx="2052604" cy="42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6FD3-CC2A-BA96-31CE-8F85BE479F44}"/>
              </a:ext>
            </a:extLst>
          </p:cNvPr>
          <p:cNvSpPr txBox="1">
            <a:spLocks/>
          </p:cNvSpPr>
          <p:nvPr/>
        </p:nvSpPr>
        <p:spPr>
          <a:xfrm>
            <a:off x="1524000" y="254001"/>
            <a:ext cx="9144000" cy="7924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                           Right 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ED828-114A-F281-F7B6-D2BF7B07788F}"/>
              </a:ext>
            </a:extLst>
          </p:cNvPr>
          <p:cNvSpPr txBox="1">
            <a:spLocks/>
          </p:cNvSpPr>
          <p:nvPr/>
        </p:nvSpPr>
        <p:spPr>
          <a:xfrm>
            <a:off x="-992982" y="1739075"/>
            <a:ext cx="9936480" cy="49072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EB0A8-F2CB-192E-DD3D-072D43A8B76C}"/>
              </a:ext>
            </a:extLst>
          </p:cNvPr>
          <p:cNvSpPr txBox="1"/>
          <p:nvPr/>
        </p:nvSpPr>
        <p:spPr>
          <a:xfrm>
            <a:off x="121920" y="5039358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–a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8C6F8-F449-D9E5-0C61-B86AB7BA2072}"/>
              </a:ext>
            </a:extLst>
          </p:cNvPr>
          <p:cNvSpPr txBox="1"/>
          <p:nvPr/>
        </p:nvSpPr>
        <p:spPr>
          <a:xfrm>
            <a:off x="9591040" y="5577839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Table-b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8214A4-7DE1-1626-DF89-F1ECE796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48" y="1198880"/>
            <a:ext cx="7978571" cy="40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7DC4-208F-B677-A365-F997A3F09122}"/>
              </a:ext>
            </a:extLst>
          </p:cNvPr>
          <p:cNvSpPr txBox="1">
            <a:spLocks/>
          </p:cNvSpPr>
          <p:nvPr/>
        </p:nvSpPr>
        <p:spPr>
          <a:xfrm>
            <a:off x="1524000" y="172721"/>
            <a:ext cx="9144000" cy="5892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/>
              <a:t>                                 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5F55F-13E2-9092-FD98-372C52831843}"/>
              </a:ext>
            </a:extLst>
          </p:cNvPr>
          <p:cNvSpPr txBox="1">
            <a:spLocks/>
          </p:cNvSpPr>
          <p:nvPr/>
        </p:nvSpPr>
        <p:spPr>
          <a:xfrm>
            <a:off x="1524000" y="1168400"/>
            <a:ext cx="9144000" cy="4856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1F5FE-A240-8658-BF8E-92576017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59802"/>
            <a:ext cx="3551693" cy="4293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47B766-580A-BCD6-B9FF-3AF39E509C7A}"/>
              </a:ext>
            </a:extLst>
          </p:cNvPr>
          <p:cNvSpPr txBox="1"/>
          <p:nvPr/>
        </p:nvSpPr>
        <p:spPr>
          <a:xfrm>
            <a:off x="1950719" y="1168400"/>
            <a:ext cx="68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7603-D880-5E3D-88F8-2E38691A0679}"/>
              </a:ext>
            </a:extLst>
          </p:cNvPr>
          <p:cNvSpPr txBox="1"/>
          <p:nvPr/>
        </p:nvSpPr>
        <p:spPr>
          <a:xfrm>
            <a:off x="7366000" y="11684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D3319-0E09-4195-1FBF-BFE04AFC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876" y="1659802"/>
            <a:ext cx="2042444" cy="42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7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101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Joins</vt:lpstr>
      <vt:lpstr>What is Join</vt:lpstr>
      <vt:lpstr>Example</vt:lpstr>
      <vt:lpstr>Inner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preeti rai</dc:creator>
  <cp:lastModifiedBy>preeti rai</cp:lastModifiedBy>
  <cp:revision>2</cp:revision>
  <dcterms:created xsi:type="dcterms:W3CDTF">2023-01-27T04:06:57Z</dcterms:created>
  <dcterms:modified xsi:type="dcterms:W3CDTF">2023-01-28T09:29:37Z</dcterms:modified>
</cp:coreProperties>
</file>