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CFF4-2948-0547-AFB4-6ADDECDCB85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73D0-3908-3640-98B9-6F36A1B2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donut: https://</a:t>
            </a:r>
            <a:r>
              <a:rPr lang="en-US" dirty="0" err="1"/>
              <a:t>unsplash.com</a:t>
            </a:r>
            <a:r>
              <a:rPr lang="en-US" dirty="0"/>
              <a:t>/photos/Yc5sL-ejk6U</a:t>
            </a:r>
          </a:p>
          <a:p>
            <a:r>
              <a:rPr lang="en-US" dirty="0"/>
              <a:t>bagel: https://</a:t>
            </a:r>
            <a:r>
              <a:rPr lang="en-US" dirty="0" err="1"/>
              <a:t>unsplash.com</a:t>
            </a:r>
            <a:r>
              <a:rPr lang="en-US" dirty="0"/>
              <a:t>/photos/Zt7QakoA8E8</a:t>
            </a:r>
          </a:p>
          <a:p>
            <a:r>
              <a:rPr lang="en-US" dirty="0" err="1"/>
              <a:t>vada</a:t>
            </a:r>
            <a:r>
              <a:rPr lang="en-US" dirty="0"/>
              <a:t>: https://</a:t>
            </a:r>
            <a:r>
              <a:rPr lang="en-US" dirty="0" err="1"/>
              <a:t>www.istockphoto.com</a:t>
            </a:r>
            <a:r>
              <a:rPr lang="en-US" dirty="0"/>
              <a:t>/photo/idli-vada-south-indian-food-gm1170077038-323661203?utm_source=</a:t>
            </a:r>
            <a:r>
              <a:rPr lang="en-US" dirty="0" err="1"/>
              <a:t>unsplash&amp;utm_medium</a:t>
            </a:r>
            <a:r>
              <a:rPr lang="en-US" dirty="0"/>
              <a:t>=</a:t>
            </a:r>
            <a:r>
              <a:rPr lang="en-US" dirty="0" err="1"/>
              <a:t>affiliate&amp;utm_campaign</a:t>
            </a:r>
            <a:r>
              <a:rPr lang="en-US" dirty="0"/>
              <a:t>=</a:t>
            </a:r>
            <a:r>
              <a:rPr lang="en-US" dirty="0" err="1"/>
              <a:t>srp_photos_top&amp;utm_content</a:t>
            </a:r>
            <a:r>
              <a:rPr lang="en-US" dirty="0"/>
              <a:t>=https%3A%2F%2Funsplash.com%2Fs%2Fphotos%2Fmedhu-vada&amp;utm_term=medhu%20vada%3A%3Asearch-aggressive-affiliates-v1%3Aa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73D0-3908-3640-98B9-6F36A1B2F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9117-4F74-D244-BE86-B6E02EDF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6412-8C46-8644-AE3C-3AED1CAE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886F-F912-CF43-A6AE-405796BD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B708-7B91-7D46-8AB0-59A33C2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99BD-53B7-7246-AA55-4D9C5183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1481-61E2-C041-B93D-98095D45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A798F-F331-7E46-B4B3-262D27B3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D97-6705-FC4D-B401-955A4340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750D-EED6-834B-B80E-D4798307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A183-9164-344B-B301-7A1AAD5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D784D-B536-4042-B7C0-D6FB3543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1948-1E58-9441-9BE4-0D11D3ED9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E970-B6FF-3F43-8F14-80565B5D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F065-07D5-B444-959D-1C1325C4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4BA2-9D00-064A-BA06-203E0886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674C-FD6E-1847-A926-22258079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25E5-9273-7945-A331-F1FD3B0A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FB0F-F8F5-8B46-890A-7AAE4486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FDDD-48BE-2149-B531-7A4D967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963B-37F2-B745-953A-3195A003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1448-EAEB-FF43-B90E-DF9017C6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3796-75E2-B041-84F1-43F016AF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13B6-C08E-8E49-A342-38C78E6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269A-03AD-6E4F-B147-F922C9E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149A-7B1F-2F46-877A-5AEE6F6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C427-3CB3-AB4D-A5E4-4D8F7F4F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092D-19D4-3F45-9B5A-128FD1D69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12EEB-1459-8C4E-AB5D-50233630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9CE0-CA46-E942-8BB9-29B0AB1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65EC-027A-BC47-BCE8-FE6EB1C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BD0F-D964-1140-B17C-A9A6E8B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52C6-86AA-9F41-B9E4-CD205B65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1D89-0A6A-7747-A5AB-753F2BCD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E5278-8554-AA4E-8DE3-BA8DFA2C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FFAA4-B0CD-D640-82E8-9564C145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20AB-9A4B-594F-8A16-65F852CE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3EB20-3933-4B4C-8CAE-A5C0F5DE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12E0-7DB8-2C4B-83F8-64BE9F17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C0549-1F7B-8C44-B498-875E23FA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236-5DA5-364F-B2A1-D7FDE9B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962BB-431C-F249-BB9E-C6BEBFE2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F998-DCAA-064B-8474-4290E55D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9DFB-9B90-4C44-8B03-BBA7F4C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DAE62-4FA6-494D-8CA5-334BFE90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0BB5-E94B-574F-95AD-6746873F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299A-4EB4-8A4C-AF82-9C6450B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840C-9CAB-DC47-A001-F2F558D9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865-F848-9143-92DA-DCC9DF78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232E9-8DCB-C343-ACE5-9BAB681F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EAE4-B1BA-C84A-96C9-464CFA6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ADA0-24D2-084D-B17B-AC8F492D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39B4-B097-DE45-B7BE-F8C66A0D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57AB-8457-0544-80E0-2BBE733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BB113-1D8B-DA40-BB88-74110BA2C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356A-A11F-AB4B-863C-785B07CE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8098-4B6B-EA45-A31B-E2951C5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6482-92F7-F04F-BDE1-1BBD78D7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48EF-8E76-E941-93BF-952D580A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A9BFB-6BBA-F64E-9F73-501FD15B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66ED-36A0-434B-B94A-FA057AD5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6A5-34ED-764C-BD59-245312F2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A716-4487-0A44-A078-5EC6A25390E0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8A27-965D-4E45-9E76-BE4EA8B92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E53-074A-CF4E-B5A0-3350D4C14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6C94-7938-2A47-8577-76283170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Donut 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0424C-1C7E-6940-AEF3-8591BFBD6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Landing page image</a:t>
            </a:r>
          </a:p>
        </p:txBody>
      </p:sp>
    </p:spTree>
    <p:extLst>
      <p:ext uri="{BB962C8B-B14F-4D97-AF65-F5344CB8AC3E}">
        <p14:creationId xmlns:p14="http://schemas.microsoft.com/office/powerpoint/2010/main" val="220504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70BB6-E814-C149-84D9-DE048B72A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1" r="7605"/>
          <a:stretch/>
        </p:blipFill>
        <p:spPr>
          <a:xfrm>
            <a:off x="220824" y="1573887"/>
            <a:ext cx="3780928" cy="347966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own doughnut on white surface">
            <a:extLst>
              <a:ext uri="{FF2B5EF4-FFF2-40B4-BE49-F238E27FC236}">
                <a16:creationId xmlns:a16="http://schemas.microsoft.com/office/drawing/2014/main" id="{A0F212DF-532A-8D43-A34F-E60961075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4" t="12972" r="29242" b="22523"/>
          <a:stretch/>
        </p:blipFill>
        <p:spPr bwMode="auto">
          <a:xfrm>
            <a:off x="8288895" y="1663302"/>
            <a:ext cx="3537345" cy="34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ocolate doughnut">
            <a:extLst>
              <a:ext uri="{FF2B5EF4-FFF2-40B4-BE49-F238E27FC236}">
                <a16:creationId xmlns:a16="http://schemas.microsoft.com/office/drawing/2014/main" id="{C8BAA4C5-D5F7-4E4F-ACDE-134D1F5C5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6" t="28108" r="32727" b="27567"/>
          <a:stretch/>
        </p:blipFill>
        <p:spPr bwMode="auto">
          <a:xfrm>
            <a:off x="4314951" y="1798300"/>
            <a:ext cx="3517120" cy="3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BBA97-14D5-1148-A64C-EDEF32B84820}"/>
              </a:ext>
            </a:extLst>
          </p:cNvPr>
          <p:cNvSpPr txBox="1"/>
          <p:nvPr/>
        </p:nvSpPr>
        <p:spPr>
          <a:xfrm>
            <a:off x="1530521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Vada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3C6BB-DB90-0241-9427-CE669A5D626A}"/>
              </a:ext>
            </a:extLst>
          </p:cNvPr>
          <p:cNvSpPr txBox="1"/>
          <p:nvPr/>
        </p:nvSpPr>
        <p:spPr>
          <a:xfrm>
            <a:off x="9476800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Bagel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39B3D-3E1A-0D40-BEB4-3FA01BEAC426}"/>
              </a:ext>
            </a:extLst>
          </p:cNvPr>
          <p:cNvSpPr txBox="1"/>
          <p:nvPr/>
        </p:nvSpPr>
        <p:spPr>
          <a:xfrm>
            <a:off x="5492744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Donut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0B1D5F-BA65-7D46-985A-C64B69F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995" y="498487"/>
            <a:ext cx="3915032" cy="645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latin typeface="Candara" panose="020E0502030303020204" pitchFamily="34" charset="0"/>
                <a:ea typeface="Ayuthaya" pitchFamily="2" charset="-34"/>
                <a:cs typeface="APPLE CHANCERY" panose="03020702040506060504" pitchFamily="66" charset="-79"/>
              </a:rPr>
              <a:t>Donut or Not?</a:t>
            </a:r>
          </a:p>
        </p:txBody>
      </p:sp>
    </p:spTree>
    <p:extLst>
      <p:ext uri="{BB962C8B-B14F-4D97-AF65-F5344CB8AC3E}">
        <p14:creationId xmlns:p14="http://schemas.microsoft.com/office/powerpoint/2010/main" val="30828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A017-0C4F-9346-9F0D-2018BCD0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830" y="162365"/>
            <a:ext cx="3052769" cy="64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Candara" panose="020E0502030303020204" pitchFamily="34" charset="0"/>
                <a:ea typeface="Ayuthaya" pitchFamily="2" charset="-34"/>
                <a:cs typeface="APPLE CHANCERY" panose="03020702040506060504" pitchFamily="66" charset="-79"/>
              </a:rPr>
              <a:t>Donut or Not? – tech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A0F4C-72E2-0A47-8BB1-DF31F89371C3}"/>
              </a:ext>
            </a:extLst>
          </p:cNvPr>
          <p:cNvSpPr txBox="1"/>
          <p:nvPr/>
        </p:nvSpPr>
        <p:spPr>
          <a:xfrm>
            <a:off x="3479131" y="1921475"/>
            <a:ext cx="52337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 API gateway</a:t>
            </a:r>
          </a:p>
        </p:txBody>
      </p:sp>
      <p:pic>
        <p:nvPicPr>
          <p:cNvPr id="1026" name="Picture 2" descr="aws-api-gateway-icon - Quantilus">
            <a:extLst>
              <a:ext uri="{FF2B5EF4-FFF2-40B4-BE49-F238E27FC236}">
                <a16:creationId xmlns:a16="http://schemas.microsoft.com/office/drawing/2014/main" id="{4448139B-0401-484C-A6A1-7F2598AC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00" y="1840210"/>
            <a:ext cx="494870" cy="4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7D8A68-3746-5D40-BDE0-73DC656CD059}"/>
              </a:ext>
            </a:extLst>
          </p:cNvPr>
          <p:cNvCxnSpPr/>
          <p:nvPr/>
        </p:nvCxnSpPr>
        <p:spPr>
          <a:xfrm>
            <a:off x="5811143" y="1099751"/>
            <a:ext cx="0" cy="7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738073-88D5-1945-A1CD-FADA89656EDA}"/>
              </a:ext>
            </a:extLst>
          </p:cNvPr>
          <p:cNvSpPr txBox="1"/>
          <p:nvPr/>
        </p:nvSpPr>
        <p:spPr>
          <a:xfrm>
            <a:off x="5004134" y="566169"/>
            <a:ext cx="21837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A3CA6-F8DE-1141-A48A-097AEF8CE141}"/>
              </a:ext>
            </a:extLst>
          </p:cNvPr>
          <p:cNvCxnSpPr>
            <a:cxnSpLocks/>
          </p:cNvCxnSpPr>
          <p:nvPr/>
        </p:nvCxnSpPr>
        <p:spPr>
          <a:xfrm flipV="1">
            <a:off x="6367847" y="1099751"/>
            <a:ext cx="0" cy="7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19E86B-133B-8A44-B900-55144E0760D1}"/>
              </a:ext>
            </a:extLst>
          </p:cNvPr>
          <p:cNvSpPr txBox="1"/>
          <p:nvPr/>
        </p:nvSpPr>
        <p:spPr>
          <a:xfrm>
            <a:off x="3495605" y="2584286"/>
            <a:ext cx="48962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Docker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92633-2CB5-6E4D-90A0-0FA0C3AD5199}"/>
              </a:ext>
            </a:extLst>
          </p:cNvPr>
          <p:cNvSpPr/>
          <p:nvPr/>
        </p:nvSpPr>
        <p:spPr>
          <a:xfrm>
            <a:off x="3495605" y="2584286"/>
            <a:ext cx="5233737" cy="32510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F08DF-ECC9-FE41-9510-9E522F63EC00}"/>
              </a:ext>
            </a:extLst>
          </p:cNvPr>
          <p:cNvSpPr/>
          <p:nvPr/>
        </p:nvSpPr>
        <p:spPr>
          <a:xfrm>
            <a:off x="3816626" y="2922105"/>
            <a:ext cx="4896242" cy="29132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4F739-2EC5-184F-9EEC-2B1BEBBEE139}"/>
              </a:ext>
            </a:extLst>
          </p:cNvPr>
          <p:cNvSpPr txBox="1"/>
          <p:nvPr/>
        </p:nvSpPr>
        <p:spPr>
          <a:xfrm>
            <a:off x="3816626" y="2922105"/>
            <a:ext cx="15107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Mangum encapsulation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47FDB-B8BD-C04A-92C6-A8A69527A3B0}"/>
              </a:ext>
            </a:extLst>
          </p:cNvPr>
          <p:cNvSpPr/>
          <p:nvPr/>
        </p:nvSpPr>
        <p:spPr>
          <a:xfrm>
            <a:off x="4093437" y="3371994"/>
            <a:ext cx="4619431" cy="24633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20455-3C41-1D45-A2FD-7DCE22A6DCD0}"/>
              </a:ext>
            </a:extLst>
          </p:cNvPr>
          <p:cNvSpPr txBox="1"/>
          <p:nvPr/>
        </p:nvSpPr>
        <p:spPr>
          <a:xfrm>
            <a:off x="4076963" y="3378080"/>
            <a:ext cx="15107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FastAPI</a:t>
            </a:r>
            <a:r>
              <a:rPr lang="en-US" sz="1000" dirty="0"/>
              <a:t>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D0B2A-E2AB-914F-9DFC-41DC804F0603}"/>
              </a:ext>
            </a:extLst>
          </p:cNvPr>
          <p:cNvSpPr txBox="1"/>
          <p:nvPr/>
        </p:nvSpPr>
        <p:spPr>
          <a:xfrm>
            <a:off x="5509373" y="3703139"/>
            <a:ext cx="190521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Donut Or Not service</a:t>
            </a:r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/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 err="1">
                <a:sym typeface="Wingdings" pitchFamily="2" charset="2"/>
              </a:rPr>
              <a:t>index.html</a:t>
            </a:r>
            <a:endParaRPr lang="en-US" sz="10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ym typeface="Wingdings" pitchFamily="2" charset="2"/>
              </a:rPr>
              <a:t>/</a:t>
            </a:r>
            <a:r>
              <a:rPr lang="en-US" sz="1000" dirty="0" err="1">
                <a:sym typeface="Wingdings" pitchFamily="2" charset="2"/>
              </a:rPr>
              <a:t>classifyImg</a:t>
            </a:r>
            <a:r>
              <a:rPr lang="en-US" sz="1000" dirty="0">
                <a:sym typeface="Wingdings" pitchFamily="2" charset="2"/>
              </a:rPr>
              <a:t>  </a:t>
            </a:r>
            <a:r>
              <a:rPr lang="en-US" sz="1000" dirty="0" err="1">
                <a:sym typeface="Wingdings" pitchFamily="2" charset="2"/>
              </a:rPr>
              <a:t>response.html</a:t>
            </a:r>
            <a:endParaRPr lang="en-US" sz="10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ym typeface="Wingdings" pitchFamily="2" charset="2"/>
              </a:rPr>
              <a:t>/</a:t>
            </a:r>
            <a:r>
              <a:rPr lang="en-US" sz="1000" dirty="0" err="1">
                <a:sym typeface="Wingdings" pitchFamily="2" charset="2"/>
              </a:rPr>
              <a:t>listImgFiles</a:t>
            </a:r>
            <a:r>
              <a:rPr lang="en-US" sz="1000" dirty="0">
                <a:sym typeface="Wingdings" pitchFamily="2" charset="2"/>
              </a:rPr>
              <a:t>  json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ym typeface="Wingdings" pitchFamily="2" charset="2"/>
              </a:rPr>
              <a:t>/</a:t>
            </a:r>
            <a:r>
              <a:rPr lang="en-US" sz="1000" dirty="0" err="1">
                <a:sym typeface="Wingdings" pitchFamily="2" charset="2"/>
              </a:rPr>
              <a:t>getTimestamp</a:t>
            </a:r>
            <a:r>
              <a:rPr lang="en-US" sz="1000" dirty="0">
                <a:sym typeface="Wingdings" pitchFamily="2" charset="2"/>
              </a:rPr>
              <a:t>  str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ym typeface="Wingdings" pitchFamily="2" charset="2"/>
              </a:rPr>
              <a:t>/hello  json</a:t>
            </a:r>
          </a:p>
          <a:p>
            <a:pPr marL="171450" indent="-171450">
              <a:buFontTx/>
              <a:buChar char="-"/>
            </a:pPr>
            <a:endParaRPr lang="en-US" sz="1000" dirty="0">
              <a:sym typeface="Wingdings" pitchFamily="2" charset="2"/>
            </a:endParaRPr>
          </a:p>
          <a:p>
            <a:r>
              <a:rPr lang="en-US" sz="1000" dirty="0">
                <a:sym typeface="Wingdings" pitchFamily="2" charset="2"/>
              </a:rPr>
              <a:t>Resource files</a:t>
            </a:r>
          </a:p>
          <a:p>
            <a:pPr marL="171450" indent="-171450">
              <a:buFontTx/>
              <a:buChar char="-"/>
            </a:pPr>
            <a:r>
              <a:rPr lang="en-US" sz="1000" dirty="0" err="1">
                <a:sym typeface="Wingdings" pitchFamily="2" charset="2"/>
              </a:rPr>
              <a:t>export.pkl</a:t>
            </a:r>
            <a:r>
              <a:rPr lang="en-US" sz="1000" dirty="0">
                <a:sym typeface="Wingdings" pitchFamily="2" charset="2"/>
              </a:rPr>
              <a:t>  </a:t>
            </a:r>
            <a:r>
              <a:rPr lang="en-US" sz="1000" dirty="0" err="1">
                <a:sym typeface="Wingdings" pitchFamily="2" charset="2"/>
              </a:rPr>
              <a:t>PyTorch</a:t>
            </a:r>
            <a:r>
              <a:rPr lang="en-US" sz="1000" dirty="0">
                <a:sym typeface="Wingdings" pitchFamily="2" charset="2"/>
              </a:rPr>
              <a:t> model</a:t>
            </a:r>
          </a:p>
          <a:p>
            <a:pPr marL="171450" indent="-171450">
              <a:buFontTx/>
              <a:buChar char="-"/>
            </a:pPr>
            <a:r>
              <a:rPr lang="en-US" sz="1000" dirty="0" err="1">
                <a:sym typeface="Wingdings" pitchFamily="2" charset="2"/>
              </a:rPr>
              <a:t>favicon.ico</a:t>
            </a:r>
            <a:endParaRPr lang="en-US" sz="10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sz="1000" dirty="0" err="1">
                <a:sym typeface="Wingdings" pitchFamily="2" charset="2"/>
              </a:rPr>
              <a:t>landing_graphics.jpg</a:t>
            </a:r>
            <a:endParaRPr lang="en-US" sz="1000" dirty="0"/>
          </a:p>
        </p:txBody>
      </p:sp>
      <p:pic>
        <p:nvPicPr>
          <p:cNvPr id="5" name="Picture 2" descr="【アプリケーション開発者必見!】Amazon ECSでコンテナ化!？ | Skyarch Broadcasting">
            <a:extLst>
              <a:ext uri="{FF2B5EF4-FFF2-40B4-BE49-F238E27FC236}">
                <a16:creationId xmlns:a16="http://schemas.microsoft.com/office/drawing/2014/main" id="{C9BCE7C4-5FA3-8943-AAB3-16020F0C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38" y="2491509"/>
            <a:ext cx="450332" cy="4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45861-B998-F84B-8E17-0D330CCE462E}"/>
              </a:ext>
            </a:extLst>
          </p:cNvPr>
          <p:cNvCxnSpPr>
            <a:cxnSpLocks/>
          </p:cNvCxnSpPr>
          <p:nvPr/>
        </p:nvCxnSpPr>
        <p:spPr>
          <a:xfrm>
            <a:off x="2897070" y="2106141"/>
            <a:ext cx="50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0D9A36-7B16-A947-AB59-DA4D16891DD8}"/>
              </a:ext>
            </a:extLst>
          </p:cNvPr>
          <p:cNvCxnSpPr>
            <a:cxnSpLocks/>
          </p:cNvCxnSpPr>
          <p:nvPr/>
        </p:nvCxnSpPr>
        <p:spPr>
          <a:xfrm>
            <a:off x="2897070" y="2707396"/>
            <a:ext cx="50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76F06C6-15C6-EE44-B5C8-95A911B5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00" y="3067351"/>
            <a:ext cx="450332" cy="38028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5A9451-2882-724B-8049-07A961724EE7}"/>
              </a:ext>
            </a:extLst>
          </p:cNvPr>
          <p:cNvCxnSpPr>
            <a:cxnSpLocks/>
          </p:cNvCxnSpPr>
          <p:nvPr/>
        </p:nvCxnSpPr>
        <p:spPr>
          <a:xfrm>
            <a:off x="-4910139" y="1756158"/>
            <a:ext cx="1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eatures - Typer">
            <a:extLst>
              <a:ext uri="{FF2B5EF4-FFF2-40B4-BE49-F238E27FC236}">
                <a16:creationId xmlns:a16="http://schemas.microsoft.com/office/drawing/2014/main" id="{002D11D3-FC91-3144-AD3E-AC7AD393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70" y="3587632"/>
            <a:ext cx="1054353" cy="38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8DE06D-DA13-744B-B063-3A2E5BD2DD5B}"/>
              </a:ext>
            </a:extLst>
          </p:cNvPr>
          <p:cNvCxnSpPr>
            <a:cxnSpLocks/>
          </p:cNvCxnSpPr>
          <p:nvPr/>
        </p:nvCxnSpPr>
        <p:spPr>
          <a:xfrm>
            <a:off x="2897070" y="3267300"/>
            <a:ext cx="91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818B37-ADBC-BB4A-B2C7-358BA996734A}"/>
              </a:ext>
            </a:extLst>
          </p:cNvPr>
          <p:cNvCxnSpPr>
            <a:cxnSpLocks/>
          </p:cNvCxnSpPr>
          <p:nvPr/>
        </p:nvCxnSpPr>
        <p:spPr>
          <a:xfrm>
            <a:off x="3056440" y="3787448"/>
            <a:ext cx="1020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ocker - Logos Download">
            <a:extLst>
              <a:ext uri="{FF2B5EF4-FFF2-40B4-BE49-F238E27FC236}">
                <a16:creationId xmlns:a16="http://schemas.microsoft.com/office/drawing/2014/main" id="{54FF1008-D87E-4D45-8298-F154456C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80" y="1921475"/>
            <a:ext cx="390780" cy="3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309B1FF2-7017-F94B-B661-055251626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224" y="5429250"/>
            <a:ext cx="812132" cy="8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5391CE7-8EA9-6647-95D6-5460FE5EB41A}"/>
              </a:ext>
            </a:extLst>
          </p:cNvPr>
          <p:cNvSpPr/>
          <p:nvPr/>
        </p:nvSpPr>
        <p:spPr>
          <a:xfrm>
            <a:off x="1747831" y="1360863"/>
            <a:ext cx="8240957" cy="4930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304387-0126-6A46-ACFE-8B1244C1B0E8}"/>
              </a:ext>
            </a:extLst>
          </p:cNvPr>
          <p:cNvSpPr txBox="1"/>
          <p:nvPr/>
        </p:nvSpPr>
        <p:spPr>
          <a:xfrm>
            <a:off x="7975715" y="5995161"/>
            <a:ext cx="14743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AWS Lambda service</a:t>
            </a:r>
          </a:p>
        </p:txBody>
      </p:sp>
    </p:spTree>
    <p:extLst>
      <p:ext uri="{BB962C8B-B14F-4D97-AF65-F5344CB8AC3E}">
        <p14:creationId xmlns:p14="http://schemas.microsoft.com/office/powerpoint/2010/main" val="27634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166</Words>
  <Application>Microsoft Macintosh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Oblique</vt:lpstr>
      <vt:lpstr>Calibri</vt:lpstr>
      <vt:lpstr>Calibri Light</vt:lpstr>
      <vt:lpstr>Candara</vt:lpstr>
      <vt:lpstr>Office Theme</vt:lpstr>
      <vt:lpstr>Donut or Not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Donut or Not</dc:title>
  <dc:creator>Atma Mani</dc:creator>
  <cp:lastModifiedBy>Atma Mani</cp:lastModifiedBy>
  <cp:revision>7</cp:revision>
  <dcterms:created xsi:type="dcterms:W3CDTF">2021-10-06T05:52:54Z</dcterms:created>
  <dcterms:modified xsi:type="dcterms:W3CDTF">2021-10-12T17:47:23Z</dcterms:modified>
</cp:coreProperties>
</file>