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C35A6-4218-2F22-A4C0-48455E404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 webové stránky KFC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6ED721-6CDF-4B7D-CB31-8F8D187EB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Králíček, IT2A</a:t>
            </a:r>
          </a:p>
        </p:txBody>
      </p:sp>
    </p:spTree>
    <p:extLst>
      <p:ext uri="{BB962C8B-B14F-4D97-AF65-F5344CB8AC3E}">
        <p14:creationId xmlns:p14="http://schemas.microsoft.com/office/powerpoint/2010/main" val="426997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9600" b="1" dirty="0"/>
              <a:t>Úvod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Téma</a:t>
            </a:r>
          </a:p>
          <a:p>
            <a:r>
              <a:rPr lang="cs-CZ" sz="2800" dirty="0"/>
              <a:t>Záměr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Použité technologie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HTML</a:t>
            </a:r>
          </a:p>
          <a:p>
            <a:r>
              <a:rPr lang="cs-CZ" sz="2800" dirty="0"/>
              <a:t>CSS</a:t>
            </a:r>
          </a:p>
          <a:p>
            <a:r>
              <a:rPr lang="cs-CZ" sz="2800" dirty="0"/>
              <a:t>PHP</a:t>
            </a:r>
          </a:p>
          <a:p>
            <a:r>
              <a:rPr lang="cs-CZ" sz="2800" dirty="0"/>
              <a:t>JavaScript</a:t>
            </a:r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Funkce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Domovská stránka</a:t>
            </a:r>
          </a:p>
          <a:p>
            <a:r>
              <a:rPr lang="cs-CZ" sz="2800" dirty="0"/>
              <a:t>Nabídka</a:t>
            </a:r>
          </a:p>
          <a:p>
            <a:r>
              <a:rPr lang="cs-CZ" sz="2800" dirty="0"/>
              <a:t>Stránka s restauracemi</a:t>
            </a:r>
          </a:p>
          <a:p>
            <a:r>
              <a:rPr lang="cs-CZ" sz="2800" dirty="0"/>
              <a:t>Kontaktní stránka</a:t>
            </a:r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Závěr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Projekt má za cíl vytvořit víceméně responzivní stránku</a:t>
            </a:r>
          </a:p>
          <a:p>
            <a:r>
              <a:rPr lang="cs-CZ" sz="2800" dirty="0"/>
              <a:t>Vyzkoušení nových funkcí a technologií</a:t>
            </a:r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4CC65B-5786-5004-D7A1-827283C6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5053DA-3578-4B50-250F-9808822A2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45635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7</TotalTime>
  <Words>44</Words>
  <Application>Microsoft Office PowerPoint</Application>
  <PresentationFormat>Širokoúhlá obrazovka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Franklin Gothic Book</vt:lpstr>
      <vt:lpstr>Oříznutí</vt:lpstr>
      <vt:lpstr>Projekt webové stránky KFC</vt:lpstr>
      <vt:lpstr>Úvod</vt:lpstr>
      <vt:lpstr>Použité technologie</vt:lpstr>
      <vt:lpstr>Funkce</vt:lpstr>
      <vt:lpstr>Závěr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Králíček</dc:creator>
  <cp:lastModifiedBy>Pavel Králíček</cp:lastModifiedBy>
  <cp:revision>1</cp:revision>
  <dcterms:created xsi:type="dcterms:W3CDTF">2024-06-11T11:47:25Z</dcterms:created>
  <dcterms:modified xsi:type="dcterms:W3CDTF">2024-06-11T11:54:54Z</dcterms:modified>
</cp:coreProperties>
</file>