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2B966C-DA44-4140-9206-DB9EEC911171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CA9AF3-C47B-42F4-9CAF-AE44899B84A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cs-CZ"/>
            <a:t>Technologie</a:t>
          </a:r>
          <a:endParaRPr lang="en-US"/>
        </a:p>
      </dgm:t>
    </dgm:pt>
    <dgm:pt modelId="{E4E9E507-32C1-4BF7-B3C8-775B24C28CC5}" type="parTrans" cxnId="{4060E4D1-FE12-41A5-8428-644457018CC5}">
      <dgm:prSet/>
      <dgm:spPr/>
      <dgm:t>
        <a:bodyPr/>
        <a:lstStyle/>
        <a:p>
          <a:endParaRPr lang="en-US"/>
        </a:p>
      </dgm:t>
    </dgm:pt>
    <dgm:pt modelId="{A3AB08B1-C4AE-4159-9D83-9534CA153AB2}" type="sibTrans" cxnId="{4060E4D1-FE12-41A5-8428-644457018CC5}">
      <dgm:prSet/>
      <dgm:spPr/>
      <dgm:t>
        <a:bodyPr/>
        <a:lstStyle/>
        <a:p>
          <a:endParaRPr lang="en-US"/>
        </a:p>
      </dgm:t>
    </dgm:pt>
    <dgm:pt modelId="{E7E7682F-2A78-44B4-B5E1-EF37F3AC8E7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cs-CZ"/>
            <a:t>Plány na 1. pololetí</a:t>
          </a:r>
          <a:endParaRPr lang="en-US"/>
        </a:p>
      </dgm:t>
    </dgm:pt>
    <dgm:pt modelId="{5DD0CDC5-0D10-4845-9EE3-7987184AB186}" type="parTrans" cxnId="{C2DFE019-40F7-4103-8CEC-50796CECDDB1}">
      <dgm:prSet/>
      <dgm:spPr/>
      <dgm:t>
        <a:bodyPr/>
        <a:lstStyle/>
        <a:p>
          <a:endParaRPr lang="en-US"/>
        </a:p>
      </dgm:t>
    </dgm:pt>
    <dgm:pt modelId="{DC20FA7F-D7BC-4C2C-A457-327E235ADC93}" type="sibTrans" cxnId="{C2DFE019-40F7-4103-8CEC-50796CECDDB1}">
      <dgm:prSet/>
      <dgm:spPr/>
      <dgm:t>
        <a:bodyPr/>
        <a:lstStyle/>
        <a:p>
          <a:endParaRPr lang="en-US"/>
        </a:p>
      </dgm:t>
    </dgm:pt>
    <dgm:pt modelId="{F08D318E-F5F9-4289-9AEA-8ECABFA90CB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cs-CZ"/>
            <a:t>Plány na 2. pololetí</a:t>
          </a:r>
          <a:endParaRPr lang="en-US"/>
        </a:p>
      </dgm:t>
    </dgm:pt>
    <dgm:pt modelId="{284630B7-5384-4CBF-8949-1078E29271C0}" type="parTrans" cxnId="{EACEB7E0-97DD-4B83-99C0-64F7637FC9E7}">
      <dgm:prSet/>
      <dgm:spPr/>
      <dgm:t>
        <a:bodyPr/>
        <a:lstStyle/>
        <a:p>
          <a:endParaRPr lang="en-US"/>
        </a:p>
      </dgm:t>
    </dgm:pt>
    <dgm:pt modelId="{75C55839-A8DB-4A7F-BBCD-EE24DC3DD506}" type="sibTrans" cxnId="{EACEB7E0-97DD-4B83-99C0-64F7637FC9E7}">
      <dgm:prSet/>
      <dgm:spPr/>
      <dgm:t>
        <a:bodyPr/>
        <a:lstStyle/>
        <a:p>
          <a:endParaRPr lang="en-US"/>
        </a:p>
      </dgm:t>
    </dgm:pt>
    <dgm:pt modelId="{8C7663A1-6EE9-47B9-BE0E-BBD5992DD2F4}" type="pres">
      <dgm:prSet presAssocID="{2F2B966C-DA44-4140-9206-DB9EEC911171}" presName="root" presStyleCnt="0">
        <dgm:presLayoutVars>
          <dgm:dir/>
          <dgm:resizeHandles val="exact"/>
        </dgm:presLayoutVars>
      </dgm:prSet>
      <dgm:spPr/>
    </dgm:pt>
    <dgm:pt modelId="{A79A5A83-25A0-4880-8572-31E6395C7F43}" type="pres">
      <dgm:prSet presAssocID="{7FCA9AF3-C47B-42F4-9CAF-AE44899B84AA}" presName="compNode" presStyleCnt="0"/>
      <dgm:spPr/>
    </dgm:pt>
    <dgm:pt modelId="{C01E8E9C-8D83-48D6-93A5-500C839F1C47}" type="pres">
      <dgm:prSet presAssocID="{7FCA9AF3-C47B-42F4-9CAF-AE44899B84AA}" presName="iconBgRect" presStyleLbl="bgShp" presStyleIdx="0" presStyleCnt="3"/>
      <dgm:spPr/>
    </dgm:pt>
    <dgm:pt modelId="{5481E5E3-70AC-4C35-BBE5-59FAC0CBF5B1}" type="pres">
      <dgm:prSet presAssocID="{7FCA9AF3-C47B-42F4-9CAF-AE44899B84A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čítač"/>
        </a:ext>
      </dgm:extLst>
    </dgm:pt>
    <dgm:pt modelId="{A345D5CF-7EA9-4FA4-A82D-E912085C31C9}" type="pres">
      <dgm:prSet presAssocID="{7FCA9AF3-C47B-42F4-9CAF-AE44899B84AA}" presName="spaceRect" presStyleCnt="0"/>
      <dgm:spPr/>
    </dgm:pt>
    <dgm:pt modelId="{4F81D2D8-A258-4AB8-A750-89022F0512AA}" type="pres">
      <dgm:prSet presAssocID="{7FCA9AF3-C47B-42F4-9CAF-AE44899B84AA}" presName="textRect" presStyleLbl="revTx" presStyleIdx="0" presStyleCnt="3">
        <dgm:presLayoutVars>
          <dgm:chMax val="1"/>
          <dgm:chPref val="1"/>
        </dgm:presLayoutVars>
      </dgm:prSet>
      <dgm:spPr/>
    </dgm:pt>
    <dgm:pt modelId="{C3F8F208-4694-49E7-90B4-930704FD4EBF}" type="pres">
      <dgm:prSet presAssocID="{A3AB08B1-C4AE-4159-9D83-9534CA153AB2}" presName="sibTrans" presStyleCnt="0"/>
      <dgm:spPr/>
    </dgm:pt>
    <dgm:pt modelId="{8A395ED7-8707-4239-A20B-3AE0657DF664}" type="pres">
      <dgm:prSet presAssocID="{E7E7682F-2A78-44B4-B5E1-EF37F3AC8E74}" presName="compNode" presStyleCnt="0"/>
      <dgm:spPr/>
    </dgm:pt>
    <dgm:pt modelId="{C44DA6E4-03BC-4813-9A84-977386EA59CE}" type="pres">
      <dgm:prSet presAssocID="{E7E7682F-2A78-44B4-B5E1-EF37F3AC8E74}" presName="iconBgRect" presStyleLbl="bgShp" presStyleIdx="1" presStyleCnt="3"/>
      <dgm:spPr/>
    </dgm:pt>
    <dgm:pt modelId="{558E7FE5-0345-443A-BD90-869D27A05125}" type="pres">
      <dgm:prSet presAssocID="{E7E7682F-2A78-44B4-B5E1-EF37F3AC8E7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D766A90D-1AAB-400C-8514-9741D26A7398}" type="pres">
      <dgm:prSet presAssocID="{E7E7682F-2A78-44B4-B5E1-EF37F3AC8E74}" presName="spaceRect" presStyleCnt="0"/>
      <dgm:spPr/>
    </dgm:pt>
    <dgm:pt modelId="{4C5AAD2D-FB90-4ED1-95B9-585EF31907A1}" type="pres">
      <dgm:prSet presAssocID="{E7E7682F-2A78-44B4-B5E1-EF37F3AC8E74}" presName="textRect" presStyleLbl="revTx" presStyleIdx="1" presStyleCnt="3">
        <dgm:presLayoutVars>
          <dgm:chMax val="1"/>
          <dgm:chPref val="1"/>
        </dgm:presLayoutVars>
      </dgm:prSet>
      <dgm:spPr/>
    </dgm:pt>
    <dgm:pt modelId="{C0C02CFF-D6A7-4473-A122-E8923FA9431E}" type="pres">
      <dgm:prSet presAssocID="{DC20FA7F-D7BC-4C2C-A457-327E235ADC93}" presName="sibTrans" presStyleCnt="0"/>
      <dgm:spPr/>
    </dgm:pt>
    <dgm:pt modelId="{156C9063-DE2F-4303-8774-54CC2DED4D8F}" type="pres">
      <dgm:prSet presAssocID="{F08D318E-F5F9-4289-9AEA-8ECABFA90CBF}" presName="compNode" presStyleCnt="0"/>
      <dgm:spPr/>
    </dgm:pt>
    <dgm:pt modelId="{C35C9E0A-0676-4442-B79D-5990230033C2}" type="pres">
      <dgm:prSet presAssocID="{F08D318E-F5F9-4289-9AEA-8ECABFA90CBF}" presName="iconBgRect" presStyleLbl="bgShp" presStyleIdx="2" presStyleCnt="3"/>
      <dgm:spPr/>
    </dgm:pt>
    <dgm:pt modelId="{3EE0A4FB-9BBA-4CEB-979C-DCCF02CC95E0}" type="pres">
      <dgm:prSet presAssocID="{F08D318E-F5F9-4289-9AEA-8ECABFA90CB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E0A2C374-2F95-4E74-AA15-830B256DCBAA}" type="pres">
      <dgm:prSet presAssocID="{F08D318E-F5F9-4289-9AEA-8ECABFA90CBF}" presName="spaceRect" presStyleCnt="0"/>
      <dgm:spPr/>
    </dgm:pt>
    <dgm:pt modelId="{1BDF3452-B377-46CE-B34D-B1F4833276CB}" type="pres">
      <dgm:prSet presAssocID="{F08D318E-F5F9-4289-9AEA-8ECABFA90CB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2DFE019-40F7-4103-8CEC-50796CECDDB1}" srcId="{2F2B966C-DA44-4140-9206-DB9EEC911171}" destId="{E7E7682F-2A78-44B4-B5E1-EF37F3AC8E74}" srcOrd="1" destOrd="0" parTransId="{5DD0CDC5-0D10-4845-9EE3-7987184AB186}" sibTransId="{DC20FA7F-D7BC-4C2C-A457-327E235ADC93}"/>
    <dgm:cxn modelId="{B69FF930-BEDC-4149-803E-1CEDD1F35EBD}" type="presOf" srcId="{7FCA9AF3-C47B-42F4-9CAF-AE44899B84AA}" destId="{4F81D2D8-A258-4AB8-A750-89022F0512AA}" srcOrd="0" destOrd="0" presId="urn:microsoft.com/office/officeart/2018/5/layout/IconCircleLabelList"/>
    <dgm:cxn modelId="{82EAD2AC-F67E-41B5-BD4E-DB698E385F81}" type="presOf" srcId="{E7E7682F-2A78-44B4-B5E1-EF37F3AC8E74}" destId="{4C5AAD2D-FB90-4ED1-95B9-585EF31907A1}" srcOrd="0" destOrd="0" presId="urn:microsoft.com/office/officeart/2018/5/layout/IconCircleLabelList"/>
    <dgm:cxn modelId="{4060E4D1-FE12-41A5-8428-644457018CC5}" srcId="{2F2B966C-DA44-4140-9206-DB9EEC911171}" destId="{7FCA9AF3-C47B-42F4-9CAF-AE44899B84AA}" srcOrd="0" destOrd="0" parTransId="{E4E9E507-32C1-4BF7-B3C8-775B24C28CC5}" sibTransId="{A3AB08B1-C4AE-4159-9D83-9534CA153AB2}"/>
    <dgm:cxn modelId="{9314A2D2-B501-4083-B994-B870BE078271}" type="presOf" srcId="{2F2B966C-DA44-4140-9206-DB9EEC911171}" destId="{8C7663A1-6EE9-47B9-BE0E-BBD5992DD2F4}" srcOrd="0" destOrd="0" presId="urn:microsoft.com/office/officeart/2018/5/layout/IconCircleLabelList"/>
    <dgm:cxn modelId="{EACEB7E0-97DD-4B83-99C0-64F7637FC9E7}" srcId="{2F2B966C-DA44-4140-9206-DB9EEC911171}" destId="{F08D318E-F5F9-4289-9AEA-8ECABFA90CBF}" srcOrd="2" destOrd="0" parTransId="{284630B7-5384-4CBF-8949-1078E29271C0}" sibTransId="{75C55839-A8DB-4A7F-BBCD-EE24DC3DD506}"/>
    <dgm:cxn modelId="{928FDFEC-BC3E-4412-9F57-56BCB00BC8B4}" type="presOf" srcId="{F08D318E-F5F9-4289-9AEA-8ECABFA90CBF}" destId="{1BDF3452-B377-46CE-B34D-B1F4833276CB}" srcOrd="0" destOrd="0" presId="urn:microsoft.com/office/officeart/2018/5/layout/IconCircleLabelList"/>
    <dgm:cxn modelId="{CA3EF3D4-FE6A-4916-B9C9-BED6E655AEF1}" type="presParOf" srcId="{8C7663A1-6EE9-47B9-BE0E-BBD5992DD2F4}" destId="{A79A5A83-25A0-4880-8572-31E6395C7F43}" srcOrd="0" destOrd="0" presId="urn:microsoft.com/office/officeart/2018/5/layout/IconCircleLabelList"/>
    <dgm:cxn modelId="{66EECA47-63A8-4DCD-B798-470797A477AE}" type="presParOf" srcId="{A79A5A83-25A0-4880-8572-31E6395C7F43}" destId="{C01E8E9C-8D83-48D6-93A5-500C839F1C47}" srcOrd="0" destOrd="0" presId="urn:microsoft.com/office/officeart/2018/5/layout/IconCircleLabelList"/>
    <dgm:cxn modelId="{4FCD7870-803F-43B5-98D4-F22313E82504}" type="presParOf" srcId="{A79A5A83-25A0-4880-8572-31E6395C7F43}" destId="{5481E5E3-70AC-4C35-BBE5-59FAC0CBF5B1}" srcOrd="1" destOrd="0" presId="urn:microsoft.com/office/officeart/2018/5/layout/IconCircleLabelList"/>
    <dgm:cxn modelId="{94481319-6CB8-4BE7-BC18-D40F2ACC178C}" type="presParOf" srcId="{A79A5A83-25A0-4880-8572-31E6395C7F43}" destId="{A345D5CF-7EA9-4FA4-A82D-E912085C31C9}" srcOrd="2" destOrd="0" presId="urn:microsoft.com/office/officeart/2018/5/layout/IconCircleLabelList"/>
    <dgm:cxn modelId="{D6159A07-35D2-452D-9067-0729FB0025C4}" type="presParOf" srcId="{A79A5A83-25A0-4880-8572-31E6395C7F43}" destId="{4F81D2D8-A258-4AB8-A750-89022F0512AA}" srcOrd="3" destOrd="0" presId="urn:microsoft.com/office/officeart/2018/5/layout/IconCircleLabelList"/>
    <dgm:cxn modelId="{0C40CADC-2586-42ED-A881-FA36D72779D2}" type="presParOf" srcId="{8C7663A1-6EE9-47B9-BE0E-BBD5992DD2F4}" destId="{C3F8F208-4694-49E7-90B4-930704FD4EBF}" srcOrd="1" destOrd="0" presId="urn:microsoft.com/office/officeart/2018/5/layout/IconCircleLabelList"/>
    <dgm:cxn modelId="{7F6FBE76-E92C-4AD9-A5E1-A5F20C90AA44}" type="presParOf" srcId="{8C7663A1-6EE9-47B9-BE0E-BBD5992DD2F4}" destId="{8A395ED7-8707-4239-A20B-3AE0657DF664}" srcOrd="2" destOrd="0" presId="urn:microsoft.com/office/officeart/2018/5/layout/IconCircleLabelList"/>
    <dgm:cxn modelId="{4630E3B6-0AAE-4B6D-8F3A-BAC3ECD69F91}" type="presParOf" srcId="{8A395ED7-8707-4239-A20B-3AE0657DF664}" destId="{C44DA6E4-03BC-4813-9A84-977386EA59CE}" srcOrd="0" destOrd="0" presId="urn:microsoft.com/office/officeart/2018/5/layout/IconCircleLabelList"/>
    <dgm:cxn modelId="{701BA323-BEBD-4A8D-B6D1-95CB88E6F606}" type="presParOf" srcId="{8A395ED7-8707-4239-A20B-3AE0657DF664}" destId="{558E7FE5-0345-443A-BD90-869D27A05125}" srcOrd="1" destOrd="0" presId="urn:microsoft.com/office/officeart/2018/5/layout/IconCircleLabelList"/>
    <dgm:cxn modelId="{0079D833-CB2A-4111-86AD-8B2048DAFB43}" type="presParOf" srcId="{8A395ED7-8707-4239-A20B-3AE0657DF664}" destId="{D766A90D-1AAB-400C-8514-9741D26A7398}" srcOrd="2" destOrd="0" presId="urn:microsoft.com/office/officeart/2018/5/layout/IconCircleLabelList"/>
    <dgm:cxn modelId="{B1CFFD5C-FF4E-4445-A253-EDCE7DDC324A}" type="presParOf" srcId="{8A395ED7-8707-4239-A20B-3AE0657DF664}" destId="{4C5AAD2D-FB90-4ED1-95B9-585EF31907A1}" srcOrd="3" destOrd="0" presId="urn:microsoft.com/office/officeart/2018/5/layout/IconCircleLabelList"/>
    <dgm:cxn modelId="{8C924BA2-A445-4997-BD99-58C514557915}" type="presParOf" srcId="{8C7663A1-6EE9-47B9-BE0E-BBD5992DD2F4}" destId="{C0C02CFF-D6A7-4473-A122-E8923FA9431E}" srcOrd="3" destOrd="0" presId="urn:microsoft.com/office/officeart/2018/5/layout/IconCircleLabelList"/>
    <dgm:cxn modelId="{5D5080D4-0CDF-4EC3-84C8-5A54EFC98856}" type="presParOf" srcId="{8C7663A1-6EE9-47B9-BE0E-BBD5992DD2F4}" destId="{156C9063-DE2F-4303-8774-54CC2DED4D8F}" srcOrd="4" destOrd="0" presId="urn:microsoft.com/office/officeart/2018/5/layout/IconCircleLabelList"/>
    <dgm:cxn modelId="{C084BAB8-9280-40E6-B6DA-DF083E333770}" type="presParOf" srcId="{156C9063-DE2F-4303-8774-54CC2DED4D8F}" destId="{C35C9E0A-0676-4442-B79D-5990230033C2}" srcOrd="0" destOrd="0" presId="urn:microsoft.com/office/officeart/2018/5/layout/IconCircleLabelList"/>
    <dgm:cxn modelId="{5BFD3D11-17B8-4D1D-8169-71C4E681023C}" type="presParOf" srcId="{156C9063-DE2F-4303-8774-54CC2DED4D8F}" destId="{3EE0A4FB-9BBA-4CEB-979C-DCCF02CC95E0}" srcOrd="1" destOrd="0" presId="urn:microsoft.com/office/officeart/2018/5/layout/IconCircleLabelList"/>
    <dgm:cxn modelId="{0B0B2830-F830-4CA0-A627-01B43B258DD3}" type="presParOf" srcId="{156C9063-DE2F-4303-8774-54CC2DED4D8F}" destId="{E0A2C374-2F95-4E74-AA15-830B256DCBAA}" srcOrd="2" destOrd="0" presId="urn:microsoft.com/office/officeart/2018/5/layout/IconCircleLabelList"/>
    <dgm:cxn modelId="{B3B906EA-802C-4364-8B98-99F2378AD964}" type="presParOf" srcId="{156C9063-DE2F-4303-8774-54CC2DED4D8F}" destId="{1BDF3452-B377-46CE-B34D-B1F4833276C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54E18B-0450-4214-837A-F8627755718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CF3C8FE-2B4D-4DA8-864E-CFAFB52E2F52}">
      <dgm:prSet/>
      <dgm:spPr/>
      <dgm:t>
        <a:bodyPr/>
        <a:lstStyle/>
        <a:p>
          <a:r>
            <a:rPr lang="cs-CZ"/>
            <a:t>Node JS</a:t>
          </a:r>
          <a:endParaRPr lang="en-US"/>
        </a:p>
      </dgm:t>
    </dgm:pt>
    <dgm:pt modelId="{49F54411-27D2-4145-9CE5-619094769C54}" type="parTrans" cxnId="{32D96D00-1DD9-4B66-A591-EC4C5265C82C}">
      <dgm:prSet/>
      <dgm:spPr/>
      <dgm:t>
        <a:bodyPr/>
        <a:lstStyle/>
        <a:p>
          <a:endParaRPr lang="en-US"/>
        </a:p>
      </dgm:t>
    </dgm:pt>
    <dgm:pt modelId="{66640732-67E6-413E-A975-F075D7437EB0}" type="sibTrans" cxnId="{32D96D00-1DD9-4B66-A591-EC4C5265C82C}">
      <dgm:prSet/>
      <dgm:spPr/>
      <dgm:t>
        <a:bodyPr/>
        <a:lstStyle/>
        <a:p>
          <a:endParaRPr lang="en-US"/>
        </a:p>
      </dgm:t>
    </dgm:pt>
    <dgm:pt modelId="{B1E1B86F-8BF5-46B7-A0CF-79BED84B3812}">
      <dgm:prSet/>
      <dgm:spPr/>
      <dgm:t>
        <a:bodyPr/>
        <a:lstStyle/>
        <a:p>
          <a:r>
            <a:rPr lang="cs-CZ"/>
            <a:t>React</a:t>
          </a:r>
          <a:endParaRPr lang="en-US"/>
        </a:p>
      </dgm:t>
    </dgm:pt>
    <dgm:pt modelId="{B38E2D96-3FE3-4722-AF13-2A860FADFEDD}" type="parTrans" cxnId="{5AE4626F-30B9-45D0-95F7-21757D872AE0}">
      <dgm:prSet/>
      <dgm:spPr/>
      <dgm:t>
        <a:bodyPr/>
        <a:lstStyle/>
        <a:p>
          <a:endParaRPr lang="en-US"/>
        </a:p>
      </dgm:t>
    </dgm:pt>
    <dgm:pt modelId="{75E45758-6C60-4E0E-95AB-9382A81E6BF5}" type="sibTrans" cxnId="{5AE4626F-30B9-45D0-95F7-21757D872AE0}">
      <dgm:prSet/>
      <dgm:spPr/>
      <dgm:t>
        <a:bodyPr/>
        <a:lstStyle/>
        <a:p>
          <a:endParaRPr lang="en-US"/>
        </a:p>
      </dgm:t>
    </dgm:pt>
    <dgm:pt modelId="{6AC010D9-77FE-4215-B1B3-4005A263CF47}">
      <dgm:prSet/>
      <dgm:spPr/>
      <dgm:t>
        <a:bodyPr/>
        <a:lstStyle/>
        <a:p>
          <a:r>
            <a:rPr lang="cs-CZ"/>
            <a:t>Bootstrap</a:t>
          </a:r>
          <a:endParaRPr lang="en-US"/>
        </a:p>
      </dgm:t>
    </dgm:pt>
    <dgm:pt modelId="{D3D74769-A4D8-4D06-88B2-D75989262F72}" type="parTrans" cxnId="{3CA9BF70-1209-4DA0-9226-7688CBA69320}">
      <dgm:prSet/>
      <dgm:spPr/>
      <dgm:t>
        <a:bodyPr/>
        <a:lstStyle/>
        <a:p>
          <a:endParaRPr lang="en-US"/>
        </a:p>
      </dgm:t>
    </dgm:pt>
    <dgm:pt modelId="{037738FC-5798-46C2-B51F-D2BCF41EFB53}" type="sibTrans" cxnId="{3CA9BF70-1209-4DA0-9226-7688CBA69320}">
      <dgm:prSet/>
      <dgm:spPr/>
      <dgm:t>
        <a:bodyPr/>
        <a:lstStyle/>
        <a:p>
          <a:endParaRPr lang="en-US"/>
        </a:p>
      </dgm:t>
    </dgm:pt>
    <dgm:pt modelId="{A6035565-CBE7-44C0-95CB-7F07D410EEA6}">
      <dgm:prSet/>
      <dgm:spPr/>
      <dgm:t>
        <a:bodyPr/>
        <a:lstStyle/>
        <a:p>
          <a:r>
            <a:rPr lang="cs-CZ"/>
            <a:t>MariaDB</a:t>
          </a:r>
          <a:endParaRPr lang="en-US"/>
        </a:p>
      </dgm:t>
    </dgm:pt>
    <dgm:pt modelId="{AEF75794-0DA0-4D6D-951D-4D7C1CAE4CE0}" type="parTrans" cxnId="{88CEF0BA-6048-4C77-9429-FAA71B9CFE15}">
      <dgm:prSet/>
      <dgm:spPr/>
      <dgm:t>
        <a:bodyPr/>
        <a:lstStyle/>
        <a:p>
          <a:endParaRPr lang="en-US"/>
        </a:p>
      </dgm:t>
    </dgm:pt>
    <dgm:pt modelId="{AAC950FB-A0FA-4B96-B364-EBAE3151B59C}" type="sibTrans" cxnId="{88CEF0BA-6048-4C77-9429-FAA71B9CFE15}">
      <dgm:prSet/>
      <dgm:spPr/>
      <dgm:t>
        <a:bodyPr/>
        <a:lstStyle/>
        <a:p>
          <a:endParaRPr lang="en-US"/>
        </a:p>
      </dgm:t>
    </dgm:pt>
    <dgm:pt modelId="{71A5533E-B86C-402D-82E6-1904B0381CBC}" type="pres">
      <dgm:prSet presAssocID="{1E54E18B-0450-4214-837A-F8627755718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4A99957-4889-45CC-BB37-AFC3437B298C}" type="pres">
      <dgm:prSet presAssocID="{ECF3C8FE-2B4D-4DA8-864E-CFAFB52E2F52}" presName="hierRoot1" presStyleCnt="0"/>
      <dgm:spPr/>
    </dgm:pt>
    <dgm:pt modelId="{27E83565-EAE8-4954-A680-0E714A3E68B9}" type="pres">
      <dgm:prSet presAssocID="{ECF3C8FE-2B4D-4DA8-864E-CFAFB52E2F52}" presName="composite" presStyleCnt="0"/>
      <dgm:spPr/>
    </dgm:pt>
    <dgm:pt modelId="{86B6A790-75F8-4750-A9C1-9B9BF850E0FD}" type="pres">
      <dgm:prSet presAssocID="{ECF3C8FE-2B4D-4DA8-864E-CFAFB52E2F52}" presName="background" presStyleLbl="node0" presStyleIdx="0" presStyleCnt="4"/>
      <dgm:spPr/>
    </dgm:pt>
    <dgm:pt modelId="{E5E84B20-038D-41B1-A23A-56733CA8A569}" type="pres">
      <dgm:prSet presAssocID="{ECF3C8FE-2B4D-4DA8-864E-CFAFB52E2F52}" presName="text" presStyleLbl="fgAcc0" presStyleIdx="0" presStyleCnt="4">
        <dgm:presLayoutVars>
          <dgm:chPref val="3"/>
        </dgm:presLayoutVars>
      </dgm:prSet>
      <dgm:spPr/>
    </dgm:pt>
    <dgm:pt modelId="{F251481D-BCBA-4D71-B247-BE7810EEEFC0}" type="pres">
      <dgm:prSet presAssocID="{ECF3C8FE-2B4D-4DA8-864E-CFAFB52E2F52}" presName="hierChild2" presStyleCnt="0"/>
      <dgm:spPr/>
    </dgm:pt>
    <dgm:pt modelId="{B07AADCF-2D3C-462F-8C0C-1352855AF221}" type="pres">
      <dgm:prSet presAssocID="{B1E1B86F-8BF5-46B7-A0CF-79BED84B3812}" presName="hierRoot1" presStyleCnt="0"/>
      <dgm:spPr/>
    </dgm:pt>
    <dgm:pt modelId="{F6BC2A15-755F-48DA-B59E-4B4D48F1670D}" type="pres">
      <dgm:prSet presAssocID="{B1E1B86F-8BF5-46B7-A0CF-79BED84B3812}" presName="composite" presStyleCnt="0"/>
      <dgm:spPr/>
    </dgm:pt>
    <dgm:pt modelId="{7F9651EF-E120-4457-842A-583840535AAB}" type="pres">
      <dgm:prSet presAssocID="{B1E1B86F-8BF5-46B7-A0CF-79BED84B3812}" presName="background" presStyleLbl="node0" presStyleIdx="1" presStyleCnt="4"/>
      <dgm:spPr/>
    </dgm:pt>
    <dgm:pt modelId="{FC2CBE7C-E9B7-4B58-9ECE-20B48FA18F65}" type="pres">
      <dgm:prSet presAssocID="{B1E1B86F-8BF5-46B7-A0CF-79BED84B3812}" presName="text" presStyleLbl="fgAcc0" presStyleIdx="1" presStyleCnt="4">
        <dgm:presLayoutVars>
          <dgm:chPref val="3"/>
        </dgm:presLayoutVars>
      </dgm:prSet>
      <dgm:spPr/>
    </dgm:pt>
    <dgm:pt modelId="{C5830A08-E497-4839-BCA1-A0B6CEF52F0A}" type="pres">
      <dgm:prSet presAssocID="{B1E1B86F-8BF5-46B7-A0CF-79BED84B3812}" presName="hierChild2" presStyleCnt="0"/>
      <dgm:spPr/>
    </dgm:pt>
    <dgm:pt modelId="{ADECC40E-EA45-4CF2-AE2A-0988BD96B26C}" type="pres">
      <dgm:prSet presAssocID="{6AC010D9-77FE-4215-B1B3-4005A263CF47}" presName="hierRoot1" presStyleCnt="0"/>
      <dgm:spPr/>
    </dgm:pt>
    <dgm:pt modelId="{E4FC58C7-D058-49FB-93D2-B23F09B28726}" type="pres">
      <dgm:prSet presAssocID="{6AC010D9-77FE-4215-B1B3-4005A263CF47}" presName="composite" presStyleCnt="0"/>
      <dgm:spPr/>
    </dgm:pt>
    <dgm:pt modelId="{0C37B960-C3EA-4F58-B055-63739824A4EE}" type="pres">
      <dgm:prSet presAssocID="{6AC010D9-77FE-4215-B1B3-4005A263CF47}" presName="background" presStyleLbl="node0" presStyleIdx="2" presStyleCnt="4"/>
      <dgm:spPr/>
    </dgm:pt>
    <dgm:pt modelId="{4AFD4865-3F4B-4E7D-8B35-D9542D174F63}" type="pres">
      <dgm:prSet presAssocID="{6AC010D9-77FE-4215-B1B3-4005A263CF47}" presName="text" presStyleLbl="fgAcc0" presStyleIdx="2" presStyleCnt="4">
        <dgm:presLayoutVars>
          <dgm:chPref val="3"/>
        </dgm:presLayoutVars>
      </dgm:prSet>
      <dgm:spPr/>
    </dgm:pt>
    <dgm:pt modelId="{E68A0234-7CC9-4ABB-AA54-7D75DD51E049}" type="pres">
      <dgm:prSet presAssocID="{6AC010D9-77FE-4215-B1B3-4005A263CF47}" presName="hierChild2" presStyleCnt="0"/>
      <dgm:spPr/>
    </dgm:pt>
    <dgm:pt modelId="{739EF668-79A7-448E-B7F1-37641151D4A4}" type="pres">
      <dgm:prSet presAssocID="{A6035565-CBE7-44C0-95CB-7F07D410EEA6}" presName="hierRoot1" presStyleCnt="0"/>
      <dgm:spPr/>
    </dgm:pt>
    <dgm:pt modelId="{A9F27A51-0FC5-4A9C-993A-52AEBAB102A5}" type="pres">
      <dgm:prSet presAssocID="{A6035565-CBE7-44C0-95CB-7F07D410EEA6}" presName="composite" presStyleCnt="0"/>
      <dgm:spPr/>
    </dgm:pt>
    <dgm:pt modelId="{74B85ACA-BFE1-4D66-8FDE-E9B4F51C4D73}" type="pres">
      <dgm:prSet presAssocID="{A6035565-CBE7-44C0-95CB-7F07D410EEA6}" presName="background" presStyleLbl="node0" presStyleIdx="3" presStyleCnt="4"/>
      <dgm:spPr/>
    </dgm:pt>
    <dgm:pt modelId="{D50E6A4A-6B85-4015-8E00-C460C159CD72}" type="pres">
      <dgm:prSet presAssocID="{A6035565-CBE7-44C0-95CB-7F07D410EEA6}" presName="text" presStyleLbl="fgAcc0" presStyleIdx="3" presStyleCnt="4">
        <dgm:presLayoutVars>
          <dgm:chPref val="3"/>
        </dgm:presLayoutVars>
      </dgm:prSet>
      <dgm:spPr/>
    </dgm:pt>
    <dgm:pt modelId="{EC1FCB87-72BF-499D-840E-2A1B62B36A3A}" type="pres">
      <dgm:prSet presAssocID="{A6035565-CBE7-44C0-95CB-7F07D410EEA6}" presName="hierChild2" presStyleCnt="0"/>
      <dgm:spPr/>
    </dgm:pt>
  </dgm:ptLst>
  <dgm:cxnLst>
    <dgm:cxn modelId="{32D96D00-1DD9-4B66-A591-EC4C5265C82C}" srcId="{1E54E18B-0450-4214-837A-F8627755718F}" destId="{ECF3C8FE-2B4D-4DA8-864E-CFAFB52E2F52}" srcOrd="0" destOrd="0" parTransId="{49F54411-27D2-4145-9CE5-619094769C54}" sibTransId="{66640732-67E6-413E-A975-F075D7437EB0}"/>
    <dgm:cxn modelId="{EDB7AE05-FA5B-4F15-AA80-09D1AE45F65D}" type="presOf" srcId="{1E54E18B-0450-4214-837A-F8627755718F}" destId="{71A5533E-B86C-402D-82E6-1904B0381CBC}" srcOrd="0" destOrd="0" presId="urn:microsoft.com/office/officeart/2005/8/layout/hierarchy1"/>
    <dgm:cxn modelId="{5AE4626F-30B9-45D0-95F7-21757D872AE0}" srcId="{1E54E18B-0450-4214-837A-F8627755718F}" destId="{B1E1B86F-8BF5-46B7-A0CF-79BED84B3812}" srcOrd="1" destOrd="0" parTransId="{B38E2D96-3FE3-4722-AF13-2A860FADFEDD}" sibTransId="{75E45758-6C60-4E0E-95AB-9382A81E6BF5}"/>
    <dgm:cxn modelId="{3CA9BF70-1209-4DA0-9226-7688CBA69320}" srcId="{1E54E18B-0450-4214-837A-F8627755718F}" destId="{6AC010D9-77FE-4215-B1B3-4005A263CF47}" srcOrd="2" destOrd="0" parTransId="{D3D74769-A4D8-4D06-88B2-D75989262F72}" sibTransId="{037738FC-5798-46C2-B51F-D2BCF41EFB53}"/>
    <dgm:cxn modelId="{88560D7A-9D60-4B19-91CE-49F3FAD20991}" type="presOf" srcId="{A6035565-CBE7-44C0-95CB-7F07D410EEA6}" destId="{D50E6A4A-6B85-4015-8E00-C460C159CD72}" srcOrd="0" destOrd="0" presId="urn:microsoft.com/office/officeart/2005/8/layout/hierarchy1"/>
    <dgm:cxn modelId="{88CEF0BA-6048-4C77-9429-FAA71B9CFE15}" srcId="{1E54E18B-0450-4214-837A-F8627755718F}" destId="{A6035565-CBE7-44C0-95CB-7F07D410EEA6}" srcOrd="3" destOrd="0" parTransId="{AEF75794-0DA0-4D6D-951D-4D7C1CAE4CE0}" sibTransId="{AAC950FB-A0FA-4B96-B364-EBAE3151B59C}"/>
    <dgm:cxn modelId="{06E1F2D2-9C5D-4E0F-887B-BAA3942B122D}" type="presOf" srcId="{ECF3C8FE-2B4D-4DA8-864E-CFAFB52E2F52}" destId="{E5E84B20-038D-41B1-A23A-56733CA8A569}" srcOrd="0" destOrd="0" presId="urn:microsoft.com/office/officeart/2005/8/layout/hierarchy1"/>
    <dgm:cxn modelId="{DFE0E5EE-DA12-42F2-9F15-2CD6B5F91628}" type="presOf" srcId="{B1E1B86F-8BF5-46B7-A0CF-79BED84B3812}" destId="{FC2CBE7C-E9B7-4B58-9ECE-20B48FA18F65}" srcOrd="0" destOrd="0" presId="urn:microsoft.com/office/officeart/2005/8/layout/hierarchy1"/>
    <dgm:cxn modelId="{ADA82CFF-C6D0-494A-BB5E-C5A99C135ADC}" type="presOf" srcId="{6AC010D9-77FE-4215-B1B3-4005A263CF47}" destId="{4AFD4865-3F4B-4E7D-8B35-D9542D174F63}" srcOrd="0" destOrd="0" presId="urn:microsoft.com/office/officeart/2005/8/layout/hierarchy1"/>
    <dgm:cxn modelId="{1A1CC6E1-2C59-4DCF-8DCC-B474306171CC}" type="presParOf" srcId="{71A5533E-B86C-402D-82E6-1904B0381CBC}" destId="{B4A99957-4889-45CC-BB37-AFC3437B298C}" srcOrd="0" destOrd="0" presId="urn:microsoft.com/office/officeart/2005/8/layout/hierarchy1"/>
    <dgm:cxn modelId="{77A980D9-C361-4949-AC5F-B38F9A94F0A3}" type="presParOf" srcId="{B4A99957-4889-45CC-BB37-AFC3437B298C}" destId="{27E83565-EAE8-4954-A680-0E714A3E68B9}" srcOrd="0" destOrd="0" presId="urn:microsoft.com/office/officeart/2005/8/layout/hierarchy1"/>
    <dgm:cxn modelId="{58DEA221-4A7F-4DA9-9C3F-742F2AF468E9}" type="presParOf" srcId="{27E83565-EAE8-4954-A680-0E714A3E68B9}" destId="{86B6A790-75F8-4750-A9C1-9B9BF850E0FD}" srcOrd="0" destOrd="0" presId="urn:microsoft.com/office/officeart/2005/8/layout/hierarchy1"/>
    <dgm:cxn modelId="{B90DEF44-404B-4225-8F7D-95F94A211480}" type="presParOf" srcId="{27E83565-EAE8-4954-A680-0E714A3E68B9}" destId="{E5E84B20-038D-41B1-A23A-56733CA8A569}" srcOrd="1" destOrd="0" presId="urn:microsoft.com/office/officeart/2005/8/layout/hierarchy1"/>
    <dgm:cxn modelId="{0B29A9D2-3CC9-4E5D-A647-D4C2FA591621}" type="presParOf" srcId="{B4A99957-4889-45CC-BB37-AFC3437B298C}" destId="{F251481D-BCBA-4D71-B247-BE7810EEEFC0}" srcOrd="1" destOrd="0" presId="urn:microsoft.com/office/officeart/2005/8/layout/hierarchy1"/>
    <dgm:cxn modelId="{FCBF8374-6EFA-4315-A384-2A02BA7D184E}" type="presParOf" srcId="{71A5533E-B86C-402D-82E6-1904B0381CBC}" destId="{B07AADCF-2D3C-462F-8C0C-1352855AF221}" srcOrd="1" destOrd="0" presId="urn:microsoft.com/office/officeart/2005/8/layout/hierarchy1"/>
    <dgm:cxn modelId="{F112ABAF-1177-4739-8857-4A6A1C6F8892}" type="presParOf" srcId="{B07AADCF-2D3C-462F-8C0C-1352855AF221}" destId="{F6BC2A15-755F-48DA-B59E-4B4D48F1670D}" srcOrd="0" destOrd="0" presId="urn:microsoft.com/office/officeart/2005/8/layout/hierarchy1"/>
    <dgm:cxn modelId="{F7650C54-8640-48C5-9D73-30270D8992A5}" type="presParOf" srcId="{F6BC2A15-755F-48DA-B59E-4B4D48F1670D}" destId="{7F9651EF-E120-4457-842A-583840535AAB}" srcOrd="0" destOrd="0" presId="urn:microsoft.com/office/officeart/2005/8/layout/hierarchy1"/>
    <dgm:cxn modelId="{A9904EB3-034B-4196-ADC1-9CC846EAD1CF}" type="presParOf" srcId="{F6BC2A15-755F-48DA-B59E-4B4D48F1670D}" destId="{FC2CBE7C-E9B7-4B58-9ECE-20B48FA18F65}" srcOrd="1" destOrd="0" presId="urn:microsoft.com/office/officeart/2005/8/layout/hierarchy1"/>
    <dgm:cxn modelId="{DEDC73E4-2744-4035-A11A-75A7399DD0C0}" type="presParOf" srcId="{B07AADCF-2D3C-462F-8C0C-1352855AF221}" destId="{C5830A08-E497-4839-BCA1-A0B6CEF52F0A}" srcOrd="1" destOrd="0" presId="urn:microsoft.com/office/officeart/2005/8/layout/hierarchy1"/>
    <dgm:cxn modelId="{46931287-2D30-4C68-9059-255E4157C256}" type="presParOf" srcId="{71A5533E-B86C-402D-82E6-1904B0381CBC}" destId="{ADECC40E-EA45-4CF2-AE2A-0988BD96B26C}" srcOrd="2" destOrd="0" presId="urn:microsoft.com/office/officeart/2005/8/layout/hierarchy1"/>
    <dgm:cxn modelId="{045F0AB6-5D3A-4FB7-81A8-B8CA8CA345EE}" type="presParOf" srcId="{ADECC40E-EA45-4CF2-AE2A-0988BD96B26C}" destId="{E4FC58C7-D058-49FB-93D2-B23F09B28726}" srcOrd="0" destOrd="0" presId="urn:microsoft.com/office/officeart/2005/8/layout/hierarchy1"/>
    <dgm:cxn modelId="{F503476A-DA8D-4E7E-8466-840FA5DC286E}" type="presParOf" srcId="{E4FC58C7-D058-49FB-93D2-B23F09B28726}" destId="{0C37B960-C3EA-4F58-B055-63739824A4EE}" srcOrd="0" destOrd="0" presId="urn:microsoft.com/office/officeart/2005/8/layout/hierarchy1"/>
    <dgm:cxn modelId="{BEDAA5D7-29CF-486A-B05B-7AD3B30F0D42}" type="presParOf" srcId="{E4FC58C7-D058-49FB-93D2-B23F09B28726}" destId="{4AFD4865-3F4B-4E7D-8B35-D9542D174F63}" srcOrd="1" destOrd="0" presId="urn:microsoft.com/office/officeart/2005/8/layout/hierarchy1"/>
    <dgm:cxn modelId="{13071F57-10BA-4DCB-85CE-34727143C2F9}" type="presParOf" srcId="{ADECC40E-EA45-4CF2-AE2A-0988BD96B26C}" destId="{E68A0234-7CC9-4ABB-AA54-7D75DD51E049}" srcOrd="1" destOrd="0" presId="urn:microsoft.com/office/officeart/2005/8/layout/hierarchy1"/>
    <dgm:cxn modelId="{63265D7E-FAFF-4BB1-A949-37C13E4AA6E6}" type="presParOf" srcId="{71A5533E-B86C-402D-82E6-1904B0381CBC}" destId="{739EF668-79A7-448E-B7F1-37641151D4A4}" srcOrd="3" destOrd="0" presId="urn:microsoft.com/office/officeart/2005/8/layout/hierarchy1"/>
    <dgm:cxn modelId="{3B54D8AB-4E04-4CD1-956B-72EB9166F8A8}" type="presParOf" srcId="{739EF668-79A7-448E-B7F1-37641151D4A4}" destId="{A9F27A51-0FC5-4A9C-993A-52AEBAB102A5}" srcOrd="0" destOrd="0" presId="urn:microsoft.com/office/officeart/2005/8/layout/hierarchy1"/>
    <dgm:cxn modelId="{13B54FF7-9D77-429C-AB13-56921F092596}" type="presParOf" srcId="{A9F27A51-0FC5-4A9C-993A-52AEBAB102A5}" destId="{74B85ACA-BFE1-4D66-8FDE-E9B4F51C4D73}" srcOrd="0" destOrd="0" presId="urn:microsoft.com/office/officeart/2005/8/layout/hierarchy1"/>
    <dgm:cxn modelId="{A728B98D-6FAF-439D-99E2-7726FA02F36A}" type="presParOf" srcId="{A9F27A51-0FC5-4A9C-993A-52AEBAB102A5}" destId="{D50E6A4A-6B85-4015-8E00-C460C159CD72}" srcOrd="1" destOrd="0" presId="urn:microsoft.com/office/officeart/2005/8/layout/hierarchy1"/>
    <dgm:cxn modelId="{3B296C41-AB0E-412F-BC1F-00D50D9DDB6F}" type="presParOf" srcId="{739EF668-79A7-448E-B7F1-37641151D4A4}" destId="{EC1FCB87-72BF-499D-840E-2A1B62B36A3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6E2E64-9579-4DE8-BAD9-EB4963E2C77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1E2A1A9-815B-4774-B127-7763E05CDE50}">
      <dgm:prSet/>
      <dgm:spPr/>
      <dgm:t>
        <a:bodyPr/>
        <a:lstStyle/>
        <a:p>
          <a:r>
            <a:rPr lang="cs-CZ"/>
            <a:t>Přihlašování a registrace</a:t>
          </a:r>
          <a:endParaRPr lang="en-US"/>
        </a:p>
      </dgm:t>
    </dgm:pt>
    <dgm:pt modelId="{2320B00A-51BF-4591-A9AF-23328ABA4096}" type="parTrans" cxnId="{D74407A6-7124-40AA-B291-31EF50E014AA}">
      <dgm:prSet/>
      <dgm:spPr/>
      <dgm:t>
        <a:bodyPr/>
        <a:lstStyle/>
        <a:p>
          <a:endParaRPr lang="en-US"/>
        </a:p>
      </dgm:t>
    </dgm:pt>
    <dgm:pt modelId="{638CD515-2DA6-4DAF-A548-5356A1DCE467}" type="sibTrans" cxnId="{D74407A6-7124-40AA-B291-31EF50E014AA}">
      <dgm:prSet/>
      <dgm:spPr/>
      <dgm:t>
        <a:bodyPr/>
        <a:lstStyle/>
        <a:p>
          <a:endParaRPr lang="en-US"/>
        </a:p>
      </dgm:t>
    </dgm:pt>
    <dgm:pt modelId="{C16267FE-3D82-4C53-A187-B6430C91E2D4}">
      <dgm:prSet/>
      <dgm:spPr/>
      <dgm:t>
        <a:bodyPr/>
        <a:lstStyle/>
        <a:p>
          <a:r>
            <a:rPr lang="cs-CZ"/>
            <a:t>Administrace</a:t>
          </a:r>
          <a:endParaRPr lang="en-US"/>
        </a:p>
      </dgm:t>
    </dgm:pt>
    <dgm:pt modelId="{EA5A35DF-B08D-4141-8253-C0FFB243E595}" type="parTrans" cxnId="{A4147CA8-CAF7-46A3-ACBB-00E4AAEE8563}">
      <dgm:prSet/>
      <dgm:spPr/>
      <dgm:t>
        <a:bodyPr/>
        <a:lstStyle/>
        <a:p>
          <a:endParaRPr lang="en-US"/>
        </a:p>
      </dgm:t>
    </dgm:pt>
    <dgm:pt modelId="{DEEA49EB-836B-42DC-8A38-C250663A8E52}" type="sibTrans" cxnId="{A4147CA8-CAF7-46A3-ACBB-00E4AAEE8563}">
      <dgm:prSet/>
      <dgm:spPr/>
      <dgm:t>
        <a:bodyPr/>
        <a:lstStyle/>
        <a:p>
          <a:endParaRPr lang="en-US"/>
        </a:p>
      </dgm:t>
    </dgm:pt>
    <dgm:pt modelId="{1B807D52-D309-4EBE-8F33-E39A02325608}">
      <dgm:prSet/>
      <dgm:spPr/>
      <dgm:t>
        <a:bodyPr/>
        <a:lstStyle/>
        <a:p>
          <a:r>
            <a:rPr lang="cs-CZ"/>
            <a:t>Vytváření a modifikace testů</a:t>
          </a:r>
          <a:endParaRPr lang="en-US"/>
        </a:p>
      </dgm:t>
    </dgm:pt>
    <dgm:pt modelId="{1BB5E01D-C694-4B3C-BECB-74FF348BAFDF}" type="parTrans" cxnId="{CA004428-1E67-4E1F-ABEA-112341A7EF0E}">
      <dgm:prSet/>
      <dgm:spPr/>
      <dgm:t>
        <a:bodyPr/>
        <a:lstStyle/>
        <a:p>
          <a:endParaRPr lang="en-US"/>
        </a:p>
      </dgm:t>
    </dgm:pt>
    <dgm:pt modelId="{3CD9FAE9-C3AD-4176-AF06-06947712790D}" type="sibTrans" cxnId="{CA004428-1E67-4E1F-ABEA-112341A7EF0E}">
      <dgm:prSet/>
      <dgm:spPr/>
      <dgm:t>
        <a:bodyPr/>
        <a:lstStyle/>
        <a:p>
          <a:endParaRPr lang="en-US"/>
        </a:p>
      </dgm:t>
    </dgm:pt>
    <dgm:pt modelId="{6D41E7B9-731C-49C8-9098-BC3E29B8B09C}">
      <dgm:prSet/>
      <dgm:spPr/>
      <dgm:t>
        <a:bodyPr/>
        <a:lstStyle/>
        <a:p>
          <a:r>
            <a:rPr lang="cs-CZ"/>
            <a:t>Tisk testů</a:t>
          </a:r>
          <a:endParaRPr lang="en-US"/>
        </a:p>
      </dgm:t>
    </dgm:pt>
    <dgm:pt modelId="{268EF87C-334E-4F99-9912-F974996B8818}" type="parTrans" cxnId="{9E6F919C-3D87-4D33-9F9E-E02CC191C340}">
      <dgm:prSet/>
      <dgm:spPr/>
      <dgm:t>
        <a:bodyPr/>
        <a:lstStyle/>
        <a:p>
          <a:endParaRPr lang="en-US"/>
        </a:p>
      </dgm:t>
    </dgm:pt>
    <dgm:pt modelId="{E61D6CC6-BFA2-41E0-BF0F-88CB55596F0D}" type="sibTrans" cxnId="{9E6F919C-3D87-4D33-9F9E-E02CC191C340}">
      <dgm:prSet/>
      <dgm:spPr/>
      <dgm:t>
        <a:bodyPr/>
        <a:lstStyle/>
        <a:p>
          <a:endParaRPr lang="en-US"/>
        </a:p>
      </dgm:t>
    </dgm:pt>
    <dgm:pt modelId="{813EFFB6-8C43-4C13-B5F3-0F1DBE4E05CC}" type="pres">
      <dgm:prSet presAssocID="{356E2E64-9579-4DE8-BAD9-EB4963E2C77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232F3CB-52E0-45E8-815C-B4C368DD6C1D}" type="pres">
      <dgm:prSet presAssocID="{81E2A1A9-815B-4774-B127-7763E05CDE50}" presName="hierRoot1" presStyleCnt="0"/>
      <dgm:spPr/>
    </dgm:pt>
    <dgm:pt modelId="{6B4ECC95-BEF5-46CF-AA05-C9D3B90DD7C3}" type="pres">
      <dgm:prSet presAssocID="{81E2A1A9-815B-4774-B127-7763E05CDE50}" presName="composite" presStyleCnt="0"/>
      <dgm:spPr/>
    </dgm:pt>
    <dgm:pt modelId="{8D6525E9-04C0-4589-BAC6-3085FA2F0CD6}" type="pres">
      <dgm:prSet presAssocID="{81E2A1A9-815B-4774-B127-7763E05CDE50}" presName="background" presStyleLbl="node0" presStyleIdx="0" presStyleCnt="4"/>
      <dgm:spPr/>
    </dgm:pt>
    <dgm:pt modelId="{55B8946D-21E2-461D-97A6-F488024FFAE2}" type="pres">
      <dgm:prSet presAssocID="{81E2A1A9-815B-4774-B127-7763E05CDE50}" presName="text" presStyleLbl="fgAcc0" presStyleIdx="0" presStyleCnt="4">
        <dgm:presLayoutVars>
          <dgm:chPref val="3"/>
        </dgm:presLayoutVars>
      </dgm:prSet>
      <dgm:spPr/>
    </dgm:pt>
    <dgm:pt modelId="{91EA83E8-3C0B-49E7-A120-7D30A4BE683C}" type="pres">
      <dgm:prSet presAssocID="{81E2A1A9-815B-4774-B127-7763E05CDE50}" presName="hierChild2" presStyleCnt="0"/>
      <dgm:spPr/>
    </dgm:pt>
    <dgm:pt modelId="{4584A151-04E4-4A93-84F4-0CE91A9440BD}" type="pres">
      <dgm:prSet presAssocID="{C16267FE-3D82-4C53-A187-B6430C91E2D4}" presName="hierRoot1" presStyleCnt="0"/>
      <dgm:spPr/>
    </dgm:pt>
    <dgm:pt modelId="{5FB81FEC-964C-4B30-A5A0-147F8482DFD2}" type="pres">
      <dgm:prSet presAssocID="{C16267FE-3D82-4C53-A187-B6430C91E2D4}" presName="composite" presStyleCnt="0"/>
      <dgm:spPr/>
    </dgm:pt>
    <dgm:pt modelId="{47FE1BB5-CEBF-40B7-B6E4-2ABCA5C974C7}" type="pres">
      <dgm:prSet presAssocID="{C16267FE-3D82-4C53-A187-B6430C91E2D4}" presName="background" presStyleLbl="node0" presStyleIdx="1" presStyleCnt="4"/>
      <dgm:spPr/>
    </dgm:pt>
    <dgm:pt modelId="{66BCE0C1-0592-4C55-81FA-2C00927D7947}" type="pres">
      <dgm:prSet presAssocID="{C16267FE-3D82-4C53-A187-B6430C91E2D4}" presName="text" presStyleLbl="fgAcc0" presStyleIdx="1" presStyleCnt="4">
        <dgm:presLayoutVars>
          <dgm:chPref val="3"/>
        </dgm:presLayoutVars>
      </dgm:prSet>
      <dgm:spPr/>
    </dgm:pt>
    <dgm:pt modelId="{64819B82-DC27-46B2-A6A0-77E76E9F7469}" type="pres">
      <dgm:prSet presAssocID="{C16267FE-3D82-4C53-A187-B6430C91E2D4}" presName="hierChild2" presStyleCnt="0"/>
      <dgm:spPr/>
    </dgm:pt>
    <dgm:pt modelId="{420D8FAC-BB80-4066-B62A-B5B50109DBA2}" type="pres">
      <dgm:prSet presAssocID="{1B807D52-D309-4EBE-8F33-E39A02325608}" presName="hierRoot1" presStyleCnt="0"/>
      <dgm:spPr/>
    </dgm:pt>
    <dgm:pt modelId="{F3685271-553C-4A50-A5F1-CAAFA5043930}" type="pres">
      <dgm:prSet presAssocID="{1B807D52-D309-4EBE-8F33-E39A02325608}" presName="composite" presStyleCnt="0"/>
      <dgm:spPr/>
    </dgm:pt>
    <dgm:pt modelId="{A242170E-8A84-4394-9AB0-55F715A26A2F}" type="pres">
      <dgm:prSet presAssocID="{1B807D52-D309-4EBE-8F33-E39A02325608}" presName="background" presStyleLbl="node0" presStyleIdx="2" presStyleCnt="4"/>
      <dgm:spPr/>
    </dgm:pt>
    <dgm:pt modelId="{49BD08C0-F276-4E2B-83EA-F4E52694DD77}" type="pres">
      <dgm:prSet presAssocID="{1B807D52-D309-4EBE-8F33-E39A02325608}" presName="text" presStyleLbl="fgAcc0" presStyleIdx="2" presStyleCnt="4">
        <dgm:presLayoutVars>
          <dgm:chPref val="3"/>
        </dgm:presLayoutVars>
      </dgm:prSet>
      <dgm:spPr/>
    </dgm:pt>
    <dgm:pt modelId="{0B8E6483-BE9E-4C8B-8D10-79077E8DA98A}" type="pres">
      <dgm:prSet presAssocID="{1B807D52-D309-4EBE-8F33-E39A02325608}" presName="hierChild2" presStyleCnt="0"/>
      <dgm:spPr/>
    </dgm:pt>
    <dgm:pt modelId="{B0370AEB-8278-4634-B8BA-F57AE5C067D7}" type="pres">
      <dgm:prSet presAssocID="{6D41E7B9-731C-49C8-9098-BC3E29B8B09C}" presName="hierRoot1" presStyleCnt="0"/>
      <dgm:spPr/>
    </dgm:pt>
    <dgm:pt modelId="{2523278C-ADF0-4E0D-8C07-A90ABD9299FD}" type="pres">
      <dgm:prSet presAssocID="{6D41E7B9-731C-49C8-9098-BC3E29B8B09C}" presName="composite" presStyleCnt="0"/>
      <dgm:spPr/>
    </dgm:pt>
    <dgm:pt modelId="{D3F993B4-DAA4-40A7-9D59-DD6F9AA6672D}" type="pres">
      <dgm:prSet presAssocID="{6D41E7B9-731C-49C8-9098-BC3E29B8B09C}" presName="background" presStyleLbl="node0" presStyleIdx="3" presStyleCnt="4"/>
      <dgm:spPr/>
    </dgm:pt>
    <dgm:pt modelId="{B86AA800-569B-4AC6-8F99-52EBB0B5061C}" type="pres">
      <dgm:prSet presAssocID="{6D41E7B9-731C-49C8-9098-BC3E29B8B09C}" presName="text" presStyleLbl="fgAcc0" presStyleIdx="3" presStyleCnt="4">
        <dgm:presLayoutVars>
          <dgm:chPref val="3"/>
        </dgm:presLayoutVars>
      </dgm:prSet>
      <dgm:spPr/>
    </dgm:pt>
    <dgm:pt modelId="{EF546D73-6FB5-420E-9345-A6C3B73F89A3}" type="pres">
      <dgm:prSet presAssocID="{6D41E7B9-731C-49C8-9098-BC3E29B8B09C}" presName="hierChild2" presStyleCnt="0"/>
      <dgm:spPr/>
    </dgm:pt>
  </dgm:ptLst>
  <dgm:cxnLst>
    <dgm:cxn modelId="{CA004428-1E67-4E1F-ABEA-112341A7EF0E}" srcId="{356E2E64-9579-4DE8-BAD9-EB4963E2C776}" destId="{1B807D52-D309-4EBE-8F33-E39A02325608}" srcOrd="2" destOrd="0" parTransId="{1BB5E01D-C694-4B3C-BECB-74FF348BAFDF}" sibTransId="{3CD9FAE9-C3AD-4176-AF06-06947712790D}"/>
    <dgm:cxn modelId="{97BB5A33-7C3E-4BBE-BE0D-2315865F07F8}" type="presOf" srcId="{81E2A1A9-815B-4774-B127-7763E05CDE50}" destId="{55B8946D-21E2-461D-97A6-F488024FFAE2}" srcOrd="0" destOrd="0" presId="urn:microsoft.com/office/officeart/2005/8/layout/hierarchy1"/>
    <dgm:cxn modelId="{D41E7D6B-3175-466B-B322-E2DFD7C28D36}" type="presOf" srcId="{6D41E7B9-731C-49C8-9098-BC3E29B8B09C}" destId="{B86AA800-569B-4AC6-8F99-52EBB0B5061C}" srcOrd="0" destOrd="0" presId="urn:microsoft.com/office/officeart/2005/8/layout/hierarchy1"/>
    <dgm:cxn modelId="{DD17FB73-C980-420D-AD5B-1EE38E84FAC9}" type="presOf" srcId="{1B807D52-D309-4EBE-8F33-E39A02325608}" destId="{49BD08C0-F276-4E2B-83EA-F4E52694DD77}" srcOrd="0" destOrd="0" presId="urn:microsoft.com/office/officeart/2005/8/layout/hierarchy1"/>
    <dgm:cxn modelId="{9E6F919C-3D87-4D33-9F9E-E02CC191C340}" srcId="{356E2E64-9579-4DE8-BAD9-EB4963E2C776}" destId="{6D41E7B9-731C-49C8-9098-BC3E29B8B09C}" srcOrd="3" destOrd="0" parTransId="{268EF87C-334E-4F99-9912-F974996B8818}" sibTransId="{E61D6CC6-BFA2-41E0-BF0F-88CB55596F0D}"/>
    <dgm:cxn modelId="{0E005D9F-2497-41A5-934C-C0A06EF31CD0}" type="presOf" srcId="{C16267FE-3D82-4C53-A187-B6430C91E2D4}" destId="{66BCE0C1-0592-4C55-81FA-2C00927D7947}" srcOrd="0" destOrd="0" presId="urn:microsoft.com/office/officeart/2005/8/layout/hierarchy1"/>
    <dgm:cxn modelId="{D74407A6-7124-40AA-B291-31EF50E014AA}" srcId="{356E2E64-9579-4DE8-BAD9-EB4963E2C776}" destId="{81E2A1A9-815B-4774-B127-7763E05CDE50}" srcOrd="0" destOrd="0" parTransId="{2320B00A-51BF-4591-A9AF-23328ABA4096}" sibTransId="{638CD515-2DA6-4DAF-A548-5356A1DCE467}"/>
    <dgm:cxn modelId="{A4147CA8-CAF7-46A3-ACBB-00E4AAEE8563}" srcId="{356E2E64-9579-4DE8-BAD9-EB4963E2C776}" destId="{C16267FE-3D82-4C53-A187-B6430C91E2D4}" srcOrd="1" destOrd="0" parTransId="{EA5A35DF-B08D-4141-8253-C0FFB243E595}" sibTransId="{DEEA49EB-836B-42DC-8A38-C250663A8E52}"/>
    <dgm:cxn modelId="{CDADC1E7-ECBC-4127-ADD9-B1D73C09F1C5}" type="presOf" srcId="{356E2E64-9579-4DE8-BAD9-EB4963E2C776}" destId="{813EFFB6-8C43-4C13-B5F3-0F1DBE4E05CC}" srcOrd="0" destOrd="0" presId="urn:microsoft.com/office/officeart/2005/8/layout/hierarchy1"/>
    <dgm:cxn modelId="{FFD19735-ADA1-4A83-96C1-EABC651AD7FA}" type="presParOf" srcId="{813EFFB6-8C43-4C13-B5F3-0F1DBE4E05CC}" destId="{F232F3CB-52E0-45E8-815C-B4C368DD6C1D}" srcOrd="0" destOrd="0" presId="urn:microsoft.com/office/officeart/2005/8/layout/hierarchy1"/>
    <dgm:cxn modelId="{BDDCED34-F4AB-4784-9CED-871EB77EA999}" type="presParOf" srcId="{F232F3CB-52E0-45E8-815C-B4C368DD6C1D}" destId="{6B4ECC95-BEF5-46CF-AA05-C9D3B90DD7C3}" srcOrd="0" destOrd="0" presId="urn:microsoft.com/office/officeart/2005/8/layout/hierarchy1"/>
    <dgm:cxn modelId="{D907C02E-248A-4B63-87C1-313CD5023B61}" type="presParOf" srcId="{6B4ECC95-BEF5-46CF-AA05-C9D3B90DD7C3}" destId="{8D6525E9-04C0-4589-BAC6-3085FA2F0CD6}" srcOrd="0" destOrd="0" presId="urn:microsoft.com/office/officeart/2005/8/layout/hierarchy1"/>
    <dgm:cxn modelId="{73B9E072-7F72-4B1E-86D5-1F73E254DBB9}" type="presParOf" srcId="{6B4ECC95-BEF5-46CF-AA05-C9D3B90DD7C3}" destId="{55B8946D-21E2-461D-97A6-F488024FFAE2}" srcOrd="1" destOrd="0" presId="urn:microsoft.com/office/officeart/2005/8/layout/hierarchy1"/>
    <dgm:cxn modelId="{5607A672-AB4E-4B1B-8763-74D1062F0340}" type="presParOf" srcId="{F232F3CB-52E0-45E8-815C-B4C368DD6C1D}" destId="{91EA83E8-3C0B-49E7-A120-7D30A4BE683C}" srcOrd="1" destOrd="0" presId="urn:microsoft.com/office/officeart/2005/8/layout/hierarchy1"/>
    <dgm:cxn modelId="{D8775174-73FD-4CE0-A3CA-60ABCF136387}" type="presParOf" srcId="{813EFFB6-8C43-4C13-B5F3-0F1DBE4E05CC}" destId="{4584A151-04E4-4A93-84F4-0CE91A9440BD}" srcOrd="1" destOrd="0" presId="urn:microsoft.com/office/officeart/2005/8/layout/hierarchy1"/>
    <dgm:cxn modelId="{AFF05F90-6342-4C67-99FE-4DF7169443E1}" type="presParOf" srcId="{4584A151-04E4-4A93-84F4-0CE91A9440BD}" destId="{5FB81FEC-964C-4B30-A5A0-147F8482DFD2}" srcOrd="0" destOrd="0" presId="urn:microsoft.com/office/officeart/2005/8/layout/hierarchy1"/>
    <dgm:cxn modelId="{DA1837DB-770A-4D2F-8E54-0CA039C72564}" type="presParOf" srcId="{5FB81FEC-964C-4B30-A5A0-147F8482DFD2}" destId="{47FE1BB5-CEBF-40B7-B6E4-2ABCA5C974C7}" srcOrd="0" destOrd="0" presId="urn:microsoft.com/office/officeart/2005/8/layout/hierarchy1"/>
    <dgm:cxn modelId="{80EE6840-2F7E-493F-9283-FCCEEB8D65C8}" type="presParOf" srcId="{5FB81FEC-964C-4B30-A5A0-147F8482DFD2}" destId="{66BCE0C1-0592-4C55-81FA-2C00927D7947}" srcOrd="1" destOrd="0" presId="urn:microsoft.com/office/officeart/2005/8/layout/hierarchy1"/>
    <dgm:cxn modelId="{538ADE1B-5C8C-4825-9357-75228F4F05B6}" type="presParOf" srcId="{4584A151-04E4-4A93-84F4-0CE91A9440BD}" destId="{64819B82-DC27-46B2-A6A0-77E76E9F7469}" srcOrd="1" destOrd="0" presId="urn:microsoft.com/office/officeart/2005/8/layout/hierarchy1"/>
    <dgm:cxn modelId="{F54F41FF-8660-4490-9211-6A511AA8CEF2}" type="presParOf" srcId="{813EFFB6-8C43-4C13-B5F3-0F1DBE4E05CC}" destId="{420D8FAC-BB80-4066-B62A-B5B50109DBA2}" srcOrd="2" destOrd="0" presId="urn:microsoft.com/office/officeart/2005/8/layout/hierarchy1"/>
    <dgm:cxn modelId="{2F47EDC5-B0B6-4628-B6D4-665757C2CED5}" type="presParOf" srcId="{420D8FAC-BB80-4066-B62A-B5B50109DBA2}" destId="{F3685271-553C-4A50-A5F1-CAAFA5043930}" srcOrd="0" destOrd="0" presId="urn:microsoft.com/office/officeart/2005/8/layout/hierarchy1"/>
    <dgm:cxn modelId="{E24EFA4D-D7C7-4DC9-89BA-59B95896D454}" type="presParOf" srcId="{F3685271-553C-4A50-A5F1-CAAFA5043930}" destId="{A242170E-8A84-4394-9AB0-55F715A26A2F}" srcOrd="0" destOrd="0" presId="urn:microsoft.com/office/officeart/2005/8/layout/hierarchy1"/>
    <dgm:cxn modelId="{A0ACAA87-403D-4EB5-8B63-7BBC7F53B573}" type="presParOf" srcId="{F3685271-553C-4A50-A5F1-CAAFA5043930}" destId="{49BD08C0-F276-4E2B-83EA-F4E52694DD77}" srcOrd="1" destOrd="0" presId="urn:microsoft.com/office/officeart/2005/8/layout/hierarchy1"/>
    <dgm:cxn modelId="{79CE59AC-CFD0-47CD-9E08-B1ACC8B9CD50}" type="presParOf" srcId="{420D8FAC-BB80-4066-B62A-B5B50109DBA2}" destId="{0B8E6483-BE9E-4C8B-8D10-79077E8DA98A}" srcOrd="1" destOrd="0" presId="urn:microsoft.com/office/officeart/2005/8/layout/hierarchy1"/>
    <dgm:cxn modelId="{CAB6E559-CC5A-46C5-AAF5-E7CABBD127EE}" type="presParOf" srcId="{813EFFB6-8C43-4C13-B5F3-0F1DBE4E05CC}" destId="{B0370AEB-8278-4634-B8BA-F57AE5C067D7}" srcOrd="3" destOrd="0" presId="urn:microsoft.com/office/officeart/2005/8/layout/hierarchy1"/>
    <dgm:cxn modelId="{FE0E3DE2-7C40-4437-A11E-DF938C9644A5}" type="presParOf" srcId="{B0370AEB-8278-4634-B8BA-F57AE5C067D7}" destId="{2523278C-ADF0-4E0D-8C07-A90ABD9299FD}" srcOrd="0" destOrd="0" presId="urn:microsoft.com/office/officeart/2005/8/layout/hierarchy1"/>
    <dgm:cxn modelId="{B2099489-2E66-455B-87EA-EEA2041F87A1}" type="presParOf" srcId="{2523278C-ADF0-4E0D-8C07-A90ABD9299FD}" destId="{D3F993B4-DAA4-40A7-9D59-DD6F9AA6672D}" srcOrd="0" destOrd="0" presId="urn:microsoft.com/office/officeart/2005/8/layout/hierarchy1"/>
    <dgm:cxn modelId="{48B6DD5D-7E77-4BB2-9DC9-0FCA43040A2D}" type="presParOf" srcId="{2523278C-ADF0-4E0D-8C07-A90ABD9299FD}" destId="{B86AA800-569B-4AC6-8F99-52EBB0B5061C}" srcOrd="1" destOrd="0" presId="urn:microsoft.com/office/officeart/2005/8/layout/hierarchy1"/>
    <dgm:cxn modelId="{965F75C9-071B-4972-9CBB-4B828C5802C9}" type="presParOf" srcId="{B0370AEB-8278-4634-B8BA-F57AE5C067D7}" destId="{EF546D73-6FB5-420E-9345-A6C3B73F89A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4BA2E02-A2D3-48E8-AE33-F8EB78A5179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604565F-50B3-4F10-B48F-711D4DF16999}">
      <dgm:prSet/>
      <dgm:spPr/>
      <dgm:t>
        <a:bodyPr/>
        <a:lstStyle/>
        <a:p>
          <a:r>
            <a:rPr lang="cs-CZ"/>
            <a:t>Vytisknutelné statistiky</a:t>
          </a:r>
          <a:endParaRPr lang="en-US"/>
        </a:p>
      </dgm:t>
    </dgm:pt>
    <dgm:pt modelId="{7D874ED1-3C87-4876-A130-BFDEDB634977}" type="parTrans" cxnId="{FE6D9D6F-BEE3-4105-8E78-F024F8276371}">
      <dgm:prSet/>
      <dgm:spPr/>
      <dgm:t>
        <a:bodyPr/>
        <a:lstStyle/>
        <a:p>
          <a:endParaRPr lang="en-US"/>
        </a:p>
      </dgm:t>
    </dgm:pt>
    <dgm:pt modelId="{5990E436-3D29-4B9F-81BC-37AF9C1F1CDE}" type="sibTrans" cxnId="{FE6D9D6F-BEE3-4105-8E78-F024F8276371}">
      <dgm:prSet/>
      <dgm:spPr/>
      <dgm:t>
        <a:bodyPr/>
        <a:lstStyle/>
        <a:p>
          <a:endParaRPr lang="en-US"/>
        </a:p>
      </dgm:t>
    </dgm:pt>
    <dgm:pt modelId="{B4B0E346-B064-440B-A586-1559B8BF1F95}">
      <dgm:prSet/>
      <dgm:spPr/>
      <dgm:t>
        <a:bodyPr/>
        <a:lstStyle/>
        <a:p>
          <a:r>
            <a:rPr lang="cs-CZ"/>
            <a:t>Grafické zobrazení výsledků</a:t>
          </a:r>
          <a:endParaRPr lang="en-US"/>
        </a:p>
      </dgm:t>
    </dgm:pt>
    <dgm:pt modelId="{DA076955-E657-4ACB-8269-9090D6C102B1}" type="parTrans" cxnId="{3D5EF909-0776-464B-829B-2D0BC7132770}">
      <dgm:prSet/>
      <dgm:spPr/>
      <dgm:t>
        <a:bodyPr/>
        <a:lstStyle/>
        <a:p>
          <a:endParaRPr lang="en-US"/>
        </a:p>
      </dgm:t>
    </dgm:pt>
    <dgm:pt modelId="{187113B4-7E98-45AF-8159-3C5EFE948FBC}" type="sibTrans" cxnId="{3D5EF909-0776-464B-829B-2D0BC7132770}">
      <dgm:prSet/>
      <dgm:spPr/>
      <dgm:t>
        <a:bodyPr/>
        <a:lstStyle/>
        <a:p>
          <a:endParaRPr lang="en-US"/>
        </a:p>
      </dgm:t>
    </dgm:pt>
    <dgm:pt modelId="{F03006AB-BCD8-4D0C-AB0F-AC77081780D5}">
      <dgm:prSet/>
      <dgm:spPr/>
      <dgm:t>
        <a:bodyPr/>
        <a:lstStyle/>
        <a:p>
          <a:r>
            <a:rPr lang="cs-CZ"/>
            <a:t>Invite kódy pro žáky</a:t>
          </a:r>
          <a:endParaRPr lang="en-US"/>
        </a:p>
      </dgm:t>
    </dgm:pt>
    <dgm:pt modelId="{329BBB38-F50F-4CF2-8AA2-F34B91910E64}" type="parTrans" cxnId="{68B5DBED-2534-4239-A6B9-5A05EA774742}">
      <dgm:prSet/>
      <dgm:spPr/>
      <dgm:t>
        <a:bodyPr/>
        <a:lstStyle/>
        <a:p>
          <a:endParaRPr lang="en-US"/>
        </a:p>
      </dgm:t>
    </dgm:pt>
    <dgm:pt modelId="{8390B94B-C916-4E16-BB0C-20E9C1725EDD}" type="sibTrans" cxnId="{68B5DBED-2534-4239-A6B9-5A05EA774742}">
      <dgm:prSet/>
      <dgm:spPr/>
      <dgm:t>
        <a:bodyPr/>
        <a:lstStyle/>
        <a:p>
          <a:endParaRPr lang="en-US"/>
        </a:p>
      </dgm:t>
    </dgm:pt>
    <dgm:pt modelId="{867817F2-FAA1-4751-98D3-644F88E387FB}">
      <dgm:prSet/>
      <dgm:spPr/>
      <dgm:t>
        <a:bodyPr/>
        <a:lstStyle/>
        <a:p>
          <a:r>
            <a:rPr lang="cs-CZ"/>
            <a:t>Odesílání výsledku testu na email</a:t>
          </a:r>
          <a:endParaRPr lang="en-US"/>
        </a:p>
      </dgm:t>
    </dgm:pt>
    <dgm:pt modelId="{C5740284-CEDB-4591-93FE-15655F236BC1}" type="parTrans" cxnId="{F5D283BF-7C0A-46D9-BDA1-0C15BDA2C4AB}">
      <dgm:prSet/>
      <dgm:spPr/>
      <dgm:t>
        <a:bodyPr/>
        <a:lstStyle/>
        <a:p>
          <a:endParaRPr lang="en-US"/>
        </a:p>
      </dgm:t>
    </dgm:pt>
    <dgm:pt modelId="{C8D158BC-B37A-4903-A1EB-1EBD0054425D}" type="sibTrans" cxnId="{F5D283BF-7C0A-46D9-BDA1-0C15BDA2C4AB}">
      <dgm:prSet/>
      <dgm:spPr/>
      <dgm:t>
        <a:bodyPr/>
        <a:lstStyle/>
        <a:p>
          <a:endParaRPr lang="en-US"/>
        </a:p>
      </dgm:t>
    </dgm:pt>
    <dgm:pt modelId="{4593BF1E-B70D-4ACA-B8D9-755F9B162191}" type="pres">
      <dgm:prSet presAssocID="{C4BA2E02-A2D3-48E8-AE33-F8EB78A5179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A3033EB-7A34-428E-9946-D3686A719664}" type="pres">
      <dgm:prSet presAssocID="{B604565F-50B3-4F10-B48F-711D4DF16999}" presName="hierRoot1" presStyleCnt="0"/>
      <dgm:spPr/>
    </dgm:pt>
    <dgm:pt modelId="{DC47D8D7-1684-483C-942E-8CBC8CDAF6ED}" type="pres">
      <dgm:prSet presAssocID="{B604565F-50B3-4F10-B48F-711D4DF16999}" presName="composite" presStyleCnt="0"/>
      <dgm:spPr/>
    </dgm:pt>
    <dgm:pt modelId="{59D613A0-869F-44FA-9681-CED1895C2844}" type="pres">
      <dgm:prSet presAssocID="{B604565F-50B3-4F10-B48F-711D4DF16999}" presName="background" presStyleLbl="node0" presStyleIdx="0" presStyleCnt="4"/>
      <dgm:spPr/>
    </dgm:pt>
    <dgm:pt modelId="{5AB2B1A3-D639-47A0-B6F9-9EE08556A8D9}" type="pres">
      <dgm:prSet presAssocID="{B604565F-50B3-4F10-B48F-711D4DF16999}" presName="text" presStyleLbl="fgAcc0" presStyleIdx="0" presStyleCnt="4">
        <dgm:presLayoutVars>
          <dgm:chPref val="3"/>
        </dgm:presLayoutVars>
      </dgm:prSet>
      <dgm:spPr/>
    </dgm:pt>
    <dgm:pt modelId="{EE088E77-81CD-43F1-8473-A78BBA628EE1}" type="pres">
      <dgm:prSet presAssocID="{B604565F-50B3-4F10-B48F-711D4DF16999}" presName="hierChild2" presStyleCnt="0"/>
      <dgm:spPr/>
    </dgm:pt>
    <dgm:pt modelId="{7A9ACAFC-3ABD-44D0-B0C7-EB56197F3037}" type="pres">
      <dgm:prSet presAssocID="{B4B0E346-B064-440B-A586-1559B8BF1F95}" presName="hierRoot1" presStyleCnt="0"/>
      <dgm:spPr/>
    </dgm:pt>
    <dgm:pt modelId="{1A2F7837-8D5B-418A-B36F-BEF2EE80CF42}" type="pres">
      <dgm:prSet presAssocID="{B4B0E346-B064-440B-A586-1559B8BF1F95}" presName="composite" presStyleCnt="0"/>
      <dgm:spPr/>
    </dgm:pt>
    <dgm:pt modelId="{A00104AD-C837-46A3-8972-A736E8558104}" type="pres">
      <dgm:prSet presAssocID="{B4B0E346-B064-440B-A586-1559B8BF1F95}" presName="background" presStyleLbl="node0" presStyleIdx="1" presStyleCnt="4"/>
      <dgm:spPr/>
    </dgm:pt>
    <dgm:pt modelId="{AA790134-3761-4217-B8A5-B98E7B1B60A5}" type="pres">
      <dgm:prSet presAssocID="{B4B0E346-B064-440B-A586-1559B8BF1F95}" presName="text" presStyleLbl="fgAcc0" presStyleIdx="1" presStyleCnt="4">
        <dgm:presLayoutVars>
          <dgm:chPref val="3"/>
        </dgm:presLayoutVars>
      </dgm:prSet>
      <dgm:spPr/>
    </dgm:pt>
    <dgm:pt modelId="{17C29287-47FC-47BF-AC99-F03A546891FC}" type="pres">
      <dgm:prSet presAssocID="{B4B0E346-B064-440B-A586-1559B8BF1F95}" presName="hierChild2" presStyleCnt="0"/>
      <dgm:spPr/>
    </dgm:pt>
    <dgm:pt modelId="{45533065-9FF4-4DB7-92A7-8EA5E5C035A6}" type="pres">
      <dgm:prSet presAssocID="{F03006AB-BCD8-4D0C-AB0F-AC77081780D5}" presName="hierRoot1" presStyleCnt="0"/>
      <dgm:spPr/>
    </dgm:pt>
    <dgm:pt modelId="{3A329A9E-57B7-4CDA-BF41-A3FBB07185C9}" type="pres">
      <dgm:prSet presAssocID="{F03006AB-BCD8-4D0C-AB0F-AC77081780D5}" presName="composite" presStyleCnt="0"/>
      <dgm:spPr/>
    </dgm:pt>
    <dgm:pt modelId="{85812327-8807-4A68-9589-5507CD70DD1B}" type="pres">
      <dgm:prSet presAssocID="{F03006AB-BCD8-4D0C-AB0F-AC77081780D5}" presName="background" presStyleLbl="node0" presStyleIdx="2" presStyleCnt="4"/>
      <dgm:spPr/>
    </dgm:pt>
    <dgm:pt modelId="{6FC54098-78F1-42E0-9123-756D54A3C4DA}" type="pres">
      <dgm:prSet presAssocID="{F03006AB-BCD8-4D0C-AB0F-AC77081780D5}" presName="text" presStyleLbl="fgAcc0" presStyleIdx="2" presStyleCnt="4">
        <dgm:presLayoutVars>
          <dgm:chPref val="3"/>
        </dgm:presLayoutVars>
      </dgm:prSet>
      <dgm:spPr/>
    </dgm:pt>
    <dgm:pt modelId="{11E1B1E2-BD84-4CBF-8DA7-535D37ADA8B7}" type="pres">
      <dgm:prSet presAssocID="{F03006AB-BCD8-4D0C-AB0F-AC77081780D5}" presName="hierChild2" presStyleCnt="0"/>
      <dgm:spPr/>
    </dgm:pt>
    <dgm:pt modelId="{FEB1327F-42DD-41D6-BFEE-221480F138E5}" type="pres">
      <dgm:prSet presAssocID="{867817F2-FAA1-4751-98D3-644F88E387FB}" presName="hierRoot1" presStyleCnt="0"/>
      <dgm:spPr/>
    </dgm:pt>
    <dgm:pt modelId="{9E634310-584B-4A7A-9405-90771B3532AE}" type="pres">
      <dgm:prSet presAssocID="{867817F2-FAA1-4751-98D3-644F88E387FB}" presName="composite" presStyleCnt="0"/>
      <dgm:spPr/>
    </dgm:pt>
    <dgm:pt modelId="{F39B15B5-1CCB-49A5-A9E8-BC61AAD9267A}" type="pres">
      <dgm:prSet presAssocID="{867817F2-FAA1-4751-98D3-644F88E387FB}" presName="background" presStyleLbl="node0" presStyleIdx="3" presStyleCnt="4"/>
      <dgm:spPr/>
    </dgm:pt>
    <dgm:pt modelId="{92ACF603-3FFF-4C44-9368-8402AEE0757D}" type="pres">
      <dgm:prSet presAssocID="{867817F2-FAA1-4751-98D3-644F88E387FB}" presName="text" presStyleLbl="fgAcc0" presStyleIdx="3" presStyleCnt="4">
        <dgm:presLayoutVars>
          <dgm:chPref val="3"/>
        </dgm:presLayoutVars>
      </dgm:prSet>
      <dgm:spPr/>
    </dgm:pt>
    <dgm:pt modelId="{605ABF77-0FA3-4AD6-8554-551E26DAC5A8}" type="pres">
      <dgm:prSet presAssocID="{867817F2-FAA1-4751-98D3-644F88E387FB}" presName="hierChild2" presStyleCnt="0"/>
      <dgm:spPr/>
    </dgm:pt>
  </dgm:ptLst>
  <dgm:cxnLst>
    <dgm:cxn modelId="{3D5EF909-0776-464B-829B-2D0BC7132770}" srcId="{C4BA2E02-A2D3-48E8-AE33-F8EB78A51799}" destId="{B4B0E346-B064-440B-A586-1559B8BF1F95}" srcOrd="1" destOrd="0" parTransId="{DA076955-E657-4ACB-8269-9090D6C102B1}" sibTransId="{187113B4-7E98-45AF-8159-3C5EFE948FBC}"/>
    <dgm:cxn modelId="{8FD6BC0F-B533-46C7-9936-2B4BE05AAB8C}" type="presOf" srcId="{867817F2-FAA1-4751-98D3-644F88E387FB}" destId="{92ACF603-3FFF-4C44-9368-8402AEE0757D}" srcOrd="0" destOrd="0" presId="urn:microsoft.com/office/officeart/2005/8/layout/hierarchy1"/>
    <dgm:cxn modelId="{5E5B7C10-4DEF-487A-BC43-11AAB9C4FB54}" type="presOf" srcId="{C4BA2E02-A2D3-48E8-AE33-F8EB78A51799}" destId="{4593BF1E-B70D-4ACA-B8D9-755F9B162191}" srcOrd="0" destOrd="0" presId="urn:microsoft.com/office/officeart/2005/8/layout/hierarchy1"/>
    <dgm:cxn modelId="{6F343029-3309-47C1-8A7B-BA910F573BF9}" type="presOf" srcId="{B604565F-50B3-4F10-B48F-711D4DF16999}" destId="{5AB2B1A3-D639-47A0-B6F9-9EE08556A8D9}" srcOrd="0" destOrd="0" presId="urn:microsoft.com/office/officeart/2005/8/layout/hierarchy1"/>
    <dgm:cxn modelId="{5BA55437-C662-4390-A923-9B17F1328FCB}" type="presOf" srcId="{B4B0E346-B064-440B-A586-1559B8BF1F95}" destId="{AA790134-3761-4217-B8A5-B98E7B1B60A5}" srcOrd="0" destOrd="0" presId="urn:microsoft.com/office/officeart/2005/8/layout/hierarchy1"/>
    <dgm:cxn modelId="{FE6D9D6F-BEE3-4105-8E78-F024F8276371}" srcId="{C4BA2E02-A2D3-48E8-AE33-F8EB78A51799}" destId="{B604565F-50B3-4F10-B48F-711D4DF16999}" srcOrd="0" destOrd="0" parTransId="{7D874ED1-3C87-4876-A130-BFDEDB634977}" sibTransId="{5990E436-3D29-4B9F-81BC-37AF9C1F1CDE}"/>
    <dgm:cxn modelId="{1D10DF7D-7153-4895-B7DD-92C195DFF8F6}" type="presOf" srcId="{F03006AB-BCD8-4D0C-AB0F-AC77081780D5}" destId="{6FC54098-78F1-42E0-9123-756D54A3C4DA}" srcOrd="0" destOrd="0" presId="urn:microsoft.com/office/officeart/2005/8/layout/hierarchy1"/>
    <dgm:cxn modelId="{F5D283BF-7C0A-46D9-BDA1-0C15BDA2C4AB}" srcId="{C4BA2E02-A2D3-48E8-AE33-F8EB78A51799}" destId="{867817F2-FAA1-4751-98D3-644F88E387FB}" srcOrd="3" destOrd="0" parTransId="{C5740284-CEDB-4591-93FE-15655F236BC1}" sibTransId="{C8D158BC-B37A-4903-A1EB-1EBD0054425D}"/>
    <dgm:cxn modelId="{68B5DBED-2534-4239-A6B9-5A05EA774742}" srcId="{C4BA2E02-A2D3-48E8-AE33-F8EB78A51799}" destId="{F03006AB-BCD8-4D0C-AB0F-AC77081780D5}" srcOrd="2" destOrd="0" parTransId="{329BBB38-F50F-4CF2-8AA2-F34B91910E64}" sibTransId="{8390B94B-C916-4E16-BB0C-20E9C1725EDD}"/>
    <dgm:cxn modelId="{D5707D9F-2082-4B44-9D7E-0135E0B364F8}" type="presParOf" srcId="{4593BF1E-B70D-4ACA-B8D9-755F9B162191}" destId="{FA3033EB-7A34-428E-9946-D3686A719664}" srcOrd="0" destOrd="0" presId="urn:microsoft.com/office/officeart/2005/8/layout/hierarchy1"/>
    <dgm:cxn modelId="{50695117-A695-40AD-980C-6D3913806A75}" type="presParOf" srcId="{FA3033EB-7A34-428E-9946-D3686A719664}" destId="{DC47D8D7-1684-483C-942E-8CBC8CDAF6ED}" srcOrd="0" destOrd="0" presId="urn:microsoft.com/office/officeart/2005/8/layout/hierarchy1"/>
    <dgm:cxn modelId="{07D3E587-70D0-4009-A7E7-A56C9FD41432}" type="presParOf" srcId="{DC47D8D7-1684-483C-942E-8CBC8CDAF6ED}" destId="{59D613A0-869F-44FA-9681-CED1895C2844}" srcOrd="0" destOrd="0" presId="urn:microsoft.com/office/officeart/2005/8/layout/hierarchy1"/>
    <dgm:cxn modelId="{0F212C1D-9223-4F9E-8FB5-F7D81C225FE9}" type="presParOf" srcId="{DC47D8D7-1684-483C-942E-8CBC8CDAF6ED}" destId="{5AB2B1A3-D639-47A0-B6F9-9EE08556A8D9}" srcOrd="1" destOrd="0" presId="urn:microsoft.com/office/officeart/2005/8/layout/hierarchy1"/>
    <dgm:cxn modelId="{166388B1-0765-4CA6-8D8D-3B09CB77A0D8}" type="presParOf" srcId="{FA3033EB-7A34-428E-9946-D3686A719664}" destId="{EE088E77-81CD-43F1-8473-A78BBA628EE1}" srcOrd="1" destOrd="0" presId="urn:microsoft.com/office/officeart/2005/8/layout/hierarchy1"/>
    <dgm:cxn modelId="{93557F93-6BE2-46ED-802D-2FACC5093656}" type="presParOf" srcId="{4593BF1E-B70D-4ACA-B8D9-755F9B162191}" destId="{7A9ACAFC-3ABD-44D0-B0C7-EB56197F3037}" srcOrd="1" destOrd="0" presId="urn:microsoft.com/office/officeart/2005/8/layout/hierarchy1"/>
    <dgm:cxn modelId="{F6F0501D-C1C1-4D71-A0D7-9ABF87104FC9}" type="presParOf" srcId="{7A9ACAFC-3ABD-44D0-B0C7-EB56197F3037}" destId="{1A2F7837-8D5B-418A-B36F-BEF2EE80CF42}" srcOrd="0" destOrd="0" presId="urn:microsoft.com/office/officeart/2005/8/layout/hierarchy1"/>
    <dgm:cxn modelId="{19900D4A-841C-4B3E-8583-2AB2AFA1D978}" type="presParOf" srcId="{1A2F7837-8D5B-418A-B36F-BEF2EE80CF42}" destId="{A00104AD-C837-46A3-8972-A736E8558104}" srcOrd="0" destOrd="0" presId="urn:microsoft.com/office/officeart/2005/8/layout/hierarchy1"/>
    <dgm:cxn modelId="{AA02AE2A-3B4A-4B9A-82B2-89339E5CD112}" type="presParOf" srcId="{1A2F7837-8D5B-418A-B36F-BEF2EE80CF42}" destId="{AA790134-3761-4217-B8A5-B98E7B1B60A5}" srcOrd="1" destOrd="0" presId="urn:microsoft.com/office/officeart/2005/8/layout/hierarchy1"/>
    <dgm:cxn modelId="{D0FCBA76-B0DB-42BC-AA03-6B65728D7377}" type="presParOf" srcId="{7A9ACAFC-3ABD-44D0-B0C7-EB56197F3037}" destId="{17C29287-47FC-47BF-AC99-F03A546891FC}" srcOrd="1" destOrd="0" presId="urn:microsoft.com/office/officeart/2005/8/layout/hierarchy1"/>
    <dgm:cxn modelId="{960AC765-CA06-43EC-AA18-7992A7B13DA5}" type="presParOf" srcId="{4593BF1E-B70D-4ACA-B8D9-755F9B162191}" destId="{45533065-9FF4-4DB7-92A7-8EA5E5C035A6}" srcOrd="2" destOrd="0" presId="urn:microsoft.com/office/officeart/2005/8/layout/hierarchy1"/>
    <dgm:cxn modelId="{10693F27-04AC-4B79-AECA-6FEAE2047AF7}" type="presParOf" srcId="{45533065-9FF4-4DB7-92A7-8EA5E5C035A6}" destId="{3A329A9E-57B7-4CDA-BF41-A3FBB07185C9}" srcOrd="0" destOrd="0" presId="urn:microsoft.com/office/officeart/2005/8/layout/hierarchy1"/>
    <dgm:cxn modelId="{BF1A50C6-64D8-4F02-B11F-C6FBF4344755}" type="presParOf" srcId="{3A329A9E-57B7-4CDA-BF41-A3FBB07185C9}" destId="{85812327-8807-4A68-9589-5507CD70DD1B}" srcOrd="0" destOrd="0" presId="urn:microsoft.com/office/officeart/2005/8/layout/hierarchy1"/>
    <dgm:cxn modelId="{E77DA081-C14B-4181-B24B-B63E292B3191}" type="presParOf" srcId="{3A329A9E-57B7-4CDA-BF41-A3FBB07185C9}" destId="{6FC54098-78F1-42E0-9123-756D54A3C4DA}" srcOrd="1" destOrd="0" presId="urn:microsoft.com/office/officeart/2005/8/layout/hierarchy1"/>
    <dgm:cxn modelId="{67EE3264-CDA3-4BE5-A9C4-BEDC4ACED85D}" type="presParOf" srcId="{45533065-9FF4-4DB7-92A7-8EA5E5C035A6}" destId="{11E1B1E2-BD84-4CBF-8DA7-535D37ADA8B7}" srcOrd="1" destOrd="0" presId="urn:microsoft.com/office/officeart/2005/8/layout/hierarchy1"/>
    <dgm:cxn modelId="{13475C17-1171-4A52-8CC4-D79FE92A071B}" type="presParOf" srcId="{4593BF1E-B70D-4ACA-B8D9-755F9B162191}" destId="{FEB1327F-42DD-41D6-BFEE-221480F138E5}" srcOrd="3" destOrd="0" presId="urn:microsoft.com/office/officeart/2005/8/layout/hierarchy1"/>
    <dgm:cxn modelId="{6C96E929-CE50-47C8-A7A4-49D77EBC187F}" type="presParOf" srcId="{FEB1327F-42DD-41D6-BFEE-221480F138E5}" destId="{9E634310-584B-4A7A-9405-90771B3532AE}" srcOrd="0" destOrd="0" presId="urn:microsoft.com/office/officeart/2005/8/layout/hierarchy1"/>
    <dgm:cxn modelId="{15CD8540-EA68-47BE-B4B0-354ABF249C44}" type="presParOf" srcId="{9E634310-584B-4A7A-9405-90771B3532AE}" destId="{F39B15B5-1CCB-49A5-A9E8-BC61AAD9267A}" srcOrd="0" destOrd="0" presId="urn:microsoft.com/office/officeart/2005/8/layout/hierarchy1"/>
    <dgm:cxn modelId="{584DD374-1091-49DA-A833-43B3DF89FE9A}" type="presParOf" srcId="{9E634310-584B-4A7A-9405-90771B3532AE}" destId="{92ACF603-3FFF-4C44-9368-8402AEE0757D}" srcOrd="1" destOrd="0" presId="urn:microsoft.com/office/officeart/2005/8/layout/hierarchy1"/>
    <dgm:cxn modelId="{66594015-568F-41C6-88A8-E60915715DC7}" type="presParOf" srcId="{FEB1327F-42DD-41D6-BFEE-221480F138E5}" destId="{605ABF77-0FA3-4AD6-8554-551E26DAC5A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1E8E9C-8D83-48D6-93A5-500C839F1C47}">
      <dsp:nvSpPr>
        <dsp:cNvPr id="0" name=""/>
        <dsp:cNvSpPr/>
      </dsp:nvSpPr>
      <dsp:spPr>
        <a:xfrm>
          <a:off x="616265" y="334179"/>
          <a:ext cx="1749937" cy="17499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81E5E3-70AC-4C35-BBE5-59FAC0CBF5B1}">
      <dsp:nvSpPr>
        <dsp:cNvPr id="0" name=""/>
        <dsp:cNvSpPr/>
      </dsp:nvSpPr>
      <dsp:spPr>
        <a:xfrm>
          <a:off x="989203" y="707116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81D2D8-A258-4AB8-A750-89022F0512AA}">
      <dsp:nvSpPr>
        <dsp:cNvPr id="0" name=""/>
        <dsp:cNvSpPr/>
      </dsp:nvSpPr>
      <dsp:spPr>
        <a:xfrm>
          <a:off x="56859" y="2629179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400" kern="1200"/>
            <a:t>Technologie</a:t>
          </a:r>
          <a:endParaRPr lang="en-US" sz="2400" kern="1200"/>
        </a:p>
      </dsp:txBody>
      <dsp:txXfrm>
        <a:off x="56859" y="2629179"/>
        <a:ext cx="2868750" cy="720000"/>
      </dsp:txXfrm>
    </dsp:sp>
    <dsp:sp modelId="{C44DA6E4-03BC-4813-9A84-977386EA59CE}">
      <dsp:nvSpPr>
        <dsp:cNvPr id="0" name=""/>
        <dsp:cNvSpPr/>
      </dsp:nvSpPr>
      <dsp:spPr>
        <a:xfrm>
          <a:off x="3987046" y="334179"/>
          <a:ext cx="1749937" cy="17499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8E7FE5-0345-443A-BD90-869D27A05125}">
      <dsp:nvSpPr>
        <dsp:cNvPr id="0" name=""/>
        <dsp:cNvSpPr/>
      </dsp:nvSpPr>
      <dsp:spPr>
        <a:xfrm>
          <a:off x="4359984" y="707116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5AAD2D-FB90-4ED1-95B9-585EF31907A1}">
      <dsp:nvSpPr>
        <dsp:cNvPr id="0" name=""/>
        <dsp:cNvSpPr/>
      </dsp:nvSpPr>
      <dsp:spPr>
        <a:xfrm>
          <a:off x="3427640" y="2629179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400" kern="1200"/>
            <a:t>Plány na 1. pololetí</a:t>
          </a:r>
          <a:endParaRPr lang="en-US" sz="2400" kern="1200"/>
        </a:p>
      </dsp:txBody>
      <dsp:txXfrm>
        <a:off x="3427640" y="2629179"/>
        <a:ext cx="2868750" cy="720000"/>
      </dsp:txXfrm>
    </dsp:sp>
    <dsp:sp modelId="{C35C9E0A-0676-4442-B79D-5990230033C2}">
      <dsp:nvSpPr>
        <dsp:cNvPr id="0" name=""/>
        <dsp:cNvSpPr/>
      </dsp:nvSpPr>
      <dsp:spPr>
        <a:xfrm>
          <a:off x="7357828" y="334179"/>
          <a:ext cx="1749937" cy="17499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E0A4FB-9BBA-4CEB-979C-DCCF02CC95E0}">
      <dsp:nvSpPr>
        <dsp:cNvPr id="0" name=""/>
        <dsp:cNvSpPr/>
      </dsp:nvSpPr>
      <dsp:spPr>
        <a:xfrm>
          <a:off x="7730765" y="707116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DF3452-B377-46CE-B34D-B1F4833276CB}">
      <dsp:nvSpPr>
        <dsp:cNvPr id="0" name=""/>
        <dsp:cNvSpPr/>
      </dsp:nvSpPr>
      <dsp:spPr>
        <a:xfrm>
          <a:off x="6798421" y="2629179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400" kern="1200"/>
            <a:t>Plány na 2. pololetí</a:t>
          </a:r>
          <a:endParaRPr lang="en-US" sz="2400" kern="1200"/>
        </a:p>
      </dsp:txBody>
      <dsp:txXfrm>
        <a:off x="6798421" y="2629179"/>
        <a:ext cx="2868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B6A790-75F8-4750-A9C1-9B9BF850E0FD}">
      <dsp:nvSpPr>
        <dsp:cNvPr id="0" name=""/>
        <dsp:cNvSpPr/>
      </dsp:nvSpPr>
      <dsp:spPr>
        <a:xfrm>
          <a:off x="2848" y="1088508"/>
          <a:ext cx="2034069" cy="1291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E84B20-038D-41B1-A23A-56733CA8A569}">
      <dsp:nvSpPr>
        <dsp:cNvPr id="0" name=""/>
        <dsp:cNvSpPr/>
      </dsp:nvSpPr>
      <dsp:spPr>
        <a:xfrm>
          <a:off x="228856" y="1303215"/>
          <a:ext cx="2034069" cy="1291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300" kern="1200"/>
            <a:t>Node JS</a:t>
          </a:r>
          <a:endParaRPr lang="en-US" sz="3300" kern="1200"/>
        </a:p>
      </dsp:txBody>
      <dsp:txXfrm>
        <a:off x="266687" y="1341046"/>
        <a:ext cx="1958407" cy="1215972"/>
      </dsp:txXfrm>
    </dsp:sp>
    <dsp:sp modelId="{7F9651EF-E120-4457-842A-583840535AAB}">
      <dsp:nvSpPr>
        <dsp:cNvPr id="0" name=""/>
        <dsp:cNvSpPr/>
      </dsp:nvSpPr>
      <dsp:spPr>
        <a:xfrm>
          <a:off x="2488934" y="1088508"/>
          <a:ext cx="2034069" cy="1291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2CBE7C-E9B7-4B58-9ECE-20B48FA18F65}">
      <dsp:nvSpPr>
        <dsp:cNvPr id="0" name=""/>
        <dsp:cNvSpPr/>
      </dsp:nvSpPr>
      <dsp:spPr>
        <a:xfrm>
          <a:off x="2714941" y="1303215"/>
          <a:ext cx="2034069" cy="1291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300" kern="1200"/>
            <a:t>React</a:t>
          </a:r>
          <a:endParaRPr lang="en-US" sz="3300" kern="1200"/>
        </a:p>
      </dsp:txBody>
      <dsp:txXfrm>
        <a:off x="2752772" y="1341046"/>
        <a:ext cx="1958407" cy="1215972"/>
      </dsp:txXfrm>
    </dsp:sp>
    <dsp:sp modelId="{0C37B960-C3EA-4F58-B055-63739824A4EE}">
      <dsp:nvSpPr>
        <dsp:cNvPr id="0" name=""/>
        <dsp:cNvSpPr/>
      </dsp:nvSpPr>
      <dsp:spPr>
        <a:xfrm>
          <a:off x="4975019" y="1088508"/>
          <a:ext cx="2034069" cy="1291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FD4865-3F4B-4E7D-8B35-D9542D174F63}">
      <dsp:nvSpPr>
        <dsp:cNvPr id="0" name=""/>
        <dsp:cNvSpPr/>
      </dsp:nvSpPr>
      <dsp:spPr>
        <a:xfrm>
          <a:off x="5201027" y="1303215"/>
          <a:ext cx="2034069" cy="1291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300" kern="1200"/>
            <a:t>Bootstrap</a:t>
          </a:r>
          <a:endParaRPr lang="en-US" sz="3300" kern="1200"/>
        </a:p>
      </dsp:txBody>
      <dsp:txXfrm>
        <a:off x="5238858" y="1341046"/>
        <a:ext cx="1958407" cy="1215972"/>
      </dsp:txXfrm>
    </dsp:sp>
    <dsp:sp modelId="{74B85ACA-BFE1-4D66-8FDE-E9B4F51C4D73}">
      <dsp:nvSpPr>
        <dsp:cNvPr id="0" name=""/>
        <dsp:cNvSpPr/>
      </dsp:nvSpPr>
      <dsp:spPr>
        <a:xfrm>
          <a:off x="7461104" y="1088508"/>
          <a:ext cx="2034069" cy="1291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0E6A4A-6B85-4015-8E00-C460C159CD72}">
      <dsp:nvSpPr>
        <dsp:cNvPr id="0" name=""/>
        <dsp:cNvSpPr/>
      </dsp:nvSpPr>
      <dsp:spPr>
        <a:xfrm>
          <a:off x="7687112" y="1303215"/>
          <a:ext cx="2034069" cy="1291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300" kern="1200"/>
            <a:t>MariaDB</a:t>
          </a:r>
          <a:endParaRPr lang="en-US" sz="3300" kern="1200"/>
        </a:p>
      </dsp:txBody>
      <dsp:txXfrm>
        <a:off x="7724943" y="1341046"/>
        <a:ext cx="1958407" cy="12159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6525E9-04C0-4589-BAC6-3085FA2F0CD6}">
      <dsp:nvSpPr>
        <dsp:cNvPr id="0" name=""/>
        <dsp:cNvSpPr/>
      </dsp:nvSpPr>
      <dsp:spPr>
        <a:xfrm>
          <a:off x="2848" y="1088508"/>
          <a:ext cx="2034069" cy="1291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B8946D-21E2-461D-97A6-F488024FFAE2}">
      <dsp:nvSpPr>
        <dsp:cNvPr id="0" name=""/>
        <dsp:cNvSpPr/>
      </dsp:nvSpPr>
      <dsp:spPr>
        <a:xfrm>
          <a:off x="228856" y="1303215"/>
          <a:ext cx="2034069" cy="1291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/>
            <a:t>Přihlašování a registrace</a:t>
          </a:r>
          <a:endParaRPr lang="en-US" sz="2400" kern="1200"/>
        </a:p>
      </dsp:txBody>
      <dsp:txXfrm>
        <a:off x="266687" y="1341046"/>
        <a:ext cx="1958407" cy="1215972"/>
      </dsp:txXfrm>
    </dsp:sp>
    <dsp:sp modelId="{47FE1BB5-CEBF-40B7-B6E4-2ABCA5C974C7}">
      <dsp:nvSpPr>
        <dsp:cNvPr id="0" name=""/>
        <dsp:cNvSpPr/>
      </dsp:nvSpPr>
      <dsp:spPr>
        <a:xfrm>
          <a:off x="2488934" y="1088508"/>
          <a:ext cx="2034069" cy="1291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BCE0C1-0592-4C55-81FA-2C00927D7947}">
      <dsp:nvSpPr>
        <dsp:cNvPr id="0" name=""/>
        <dsp:cNvSpPr/>
      </dsp:nvSpPr>
      <dsp:spPr>
        <a:xfrm>
          <a:off x="2714941" y="1303215"/>
          <a:ext cx="2034069" cy="1291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/>
            <a:t>Administrace</a:t>
          </a:r>
          <a:endParaRPr lang="en-US" sz="2400" kern="1200"/>
        </a:p>
      </dsp:txBody>
      <dsp:txXfrm>
        <a:off x="2752772" y="1341046"/>
        <a:ext cx="1958407" cy="1215972"/>
      </dsp:txXfrm>
    </dsp:sp>
    <dsp:sp modelId="{A242170E-8A84-4394-9AB0-55F715A26A2F}">
      <dsp:nvSpPr>
        <dsp:cNvPr id="0" name=""/>
        <dsp:cNvSpPr/>
      </dsp:nvSpPr>
      <dsp:spPr>
        <a:xfrm>
          <a:off x="4975019" y="1088508"/>
          <a:ext cx="2034069" cy="1291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BD08C0-F276-4E2B-83EA-F4E52694DD77}">
      <dsp:nvSpPr>
        <dsp:cNvPr id="0" name=""/>
        <dsp:cNvSpPr/>
      </dsp:nvSpPr>
      <dsp:spPr>
        <a:xfrm>
          <a:off x="5201027" y="1303215"/>
          <a:ext cx="2034069" cy="1291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/>
            <a:t>Vytváření a modifikace testů</a:t>
          </a:r>
          <a:endParaRPr lang="en-US" sz="2400" kern="1200"/>
        </a:p>
      </dsp:txBody>
      <dsp:txXfrm>
        <a:off x="5238858" y="1341046"/>
        <a:ext cx="1958407" cy="1215972"/>
      </dsp:txXfrm>
    </dsp:sp>
    <dsp:sp modelId="{D3F993B4-DAA4-40A7-9D59-DD6F9AA6672D}">
      <dsp:nvSpPr>
        <dsp:cNvPr id="0" name=""/>
        <dsp:cNvSpPr/>
      </dsp:nvSpPr>
      <dsp:spPr>
        <a:xfrm>
          <a:off x="7461104" y="1088508"/>
          <a:ext cx="2034069" cy="1291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6AA800-569B-4AC6-8F99-52EBB0B5061C}">
      <dsp:nvSpPr>
        <dsp:cNvPr id="0" name=""/>
        <dsp:cNvSpPr/>
      </dsp:nvSpPr>
      <dsp:spPr>
        <a:xfrm>
          <a:off x="7687112" y="1303215"/>
          <a:ext cx="2034069" cy="1291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/>
            <a:t>Tisk testů</a:t>
          </a:r>
          <a:endParaRPr lang="en-US" sz="2400" kern="1200"/>
        </a:p>
      </dsp:txBody>
      <dsp:txXfrm>
        <a:off x="7724943" y="1341046"/>
        <a:ext cx="1958407" cy="12159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D613A0-869F-44FA-9681-CED1895C2844}">
      <dsp:nvSpPr>
        <dsp:cNvPr id="0" name=""/>
        <dsp:cNvSpPr/>
      </dsp:nvSpPr>
      <dsp:spPr>
        <a:xfrm>
          <a:off x="3080" y="1361187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B2B1A3-D639-47A0-B6F9-9EE08556A8D9}">
      <dsp:nvSpPr>
        <dsp:cNvPr id="0" name=""/>
        <dsp:cNvSpPr/>
      </dsp:nvSpPr>
      <dsp:spPr>
        <a:xfrm>
          <a:off x="247486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/>
            <a:t>Vytisknutelné statistiky</a:t>
          </a:r>
          <a:endParaRPr lang="en-US" sz="2600" kern="1200"/>
        </a:p>
      </dsp:txBody>
      <dsp:txXfrm>
        <a:off x="288396" y="1634282"/>
        <a:ext cx="2117829" cy="1314957"/>
      </dsp:txXfrm>
    </dsp:sp>
    <dsp:sp modelId="{A00104AD-C837-46A3-8972-A736E8558104}">
      <dsp:nvSpPr>
        <dsp:cNvPr id="0" name=""/>
        <dsp:cNvSpPr/>
      </dsp:nvSpPr>
      <dsp:spPr>
        <a:xfrm>
          <a:off x="2691541" y="1361187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790134-3761-4217-B8A5-B98E7B1B60A5}">
      <dsp:nvSpPr>
        <dsp:cNvPr id="0" name=""/>
        <dsp:cNvSpPr/>
      </dsp:nvSpPr>
      <dsp:spPr>
        <a:xfrm>
          <a:off x="2935947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/>
            <a:t>Grafické zobrazení výsledků</a:t>
          </a:r>
          <a:endParaRPr lang="en-US" sz="2600" kern="1200"/>
        </a:p>
      </dsp:txBody>
      <dsp:txXfrm>
        <a:off x="2976857" y="1634282"/>
        <a:ext cx="2117829" cy="1314957"/>
      </dsp:txXfrm>
    </dsp:sp>
    <dsp:sp modelId="{85812327-8807-4A68-9589-5507CD70DD1B}">
      <dsp:nvSpPr>
        <dsp:cNvPr id="0" name=""/>
        <dsp:cNvSpPr/>
      </dsp:nvSpPr>
      <dsp:spPr>
        <a:xfrm>
          <a:off x="5380002" y="1361187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C54098-78F1-42E0-9123-756D54A3C4DA}">
      <dsp:nvSpPr>
        <dsp:cNvPr id="0" name=""/>
        <dsp:cNvSpPr/>
      </dsp:nvSpPr>
      <dsp:spPr>
        <a:xfrm>
          <a:off x="5624408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/>
            <a:t>Invite kódy pro žáky</a:t>
          </a:r>
          <a:endParaRPr lang="en-US" sz="2600" kern="1200"/>
        </a:p>
      </dsp:txBody>
      <dsp:txXfrm>
        <a:off x="5665318" y="1634282"/>
        <a:ext cx="2117829" cy="1314957"/>
      </dsp:txXfrm>
    </dsp:sp>
    <dsp:sp modelId="{F39B15B5-1CCB-49A5-A9E8-BC61AAD9267A}">
      <dsp:nvSpPr>
        <dsp:cNvPr id="0" name=""/>
        <dsp:cNvSpPr/>
      </dsp:nvSpPr>
      <dsp:spPr>
        <a:xfrm>
          <a:off x="8068463" y="1361187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ACF603-3FFF-4C44-9368-8402AEE0757D}">
      <dsp:nvSpPr>
        <dsp:cNvPr id="0" name=""/>
        <dsp:cNvSpPr/>
      </dsp:nvSpPr>
      <dsp:spPr>
        <a:xfrm>
          <a:off x="8312869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/>
            <a:t>Odesílání výsledku testu na email</a:t>
          </a:r>
          <a:endParaRPr lang="en-US" sz="2600" kern="1200"/>
        </a:p>
      </dsp:txBody>
      <dsp:txXfrm>
        <a:off x="8353779" y="1634282"/>
        <a:ext cx="2117829" cy="1314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9585CF-D6D8-DA75-7D87-74C1E640E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D02D6D4-C461-51DA-C6D8-E5EE3E5DE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DB93D6B-4E4B-360B-32AF-94149DDCE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9E89-0C62-4C48-8BF4-BB5CA89E1927}" type="datetimeFigureOut">
              <a:rPr lang="cs-CZ" smtClean="0"/>
              <a:t>18.01.2023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6D368B4-3794-669D-6EF2-C68B59E8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80A0B50-4C36-0431-BD18-DA3735266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AE7F-12B5-410E-9D56-DA5EE422B3B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73212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4B27B3-D7FA-4BB9-FCCD-736ADB1C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3ED7CD4-6811-BD64-C381-BB6AB58D3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8F928B3-B624-3A22-860F-61E310134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9E89-0C62-4C48-8BF4-BB5CA89E1927}" type="datetimeFigureOut">
              <a:rPr lang="cs-CZ" smtClean="0"/>
              <a:t>18.01.2023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4C1CC3D-C545-414A-4BD1-090CDFB52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6A80980-3491-CCDE-2420-CAE79850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AE7F-12B5-410E-9D56-DA5EE422B3B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5626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175D3BBC-BDD5-0F72-5014-8FB4B2ACC7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BE93FC2-94C6-ACBB-DF36-0169709A7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8CF7EC3-6A72-C44B-7E6B-46885F551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9E89-0C62-4C48-8BF4-BB5CA89E1927}" type="datetimeFigureOut">
              <a:rPr lang="cs-CZ" smtClean="0"/>
              <a:t>18.01.2023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4F7D766-8263-0338-B57D-86AC1B9E5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D9DF71F-B4E2-3CD9-62C3-6B8200130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AE7F-12B5-410E-9D56-DA5EE422B3B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77621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E553CF-8E9E-6EFC-4A4A-6FE3C5E06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D42923D-69B7-18BD-4698-C4450266E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6D8DD15-8ABA-3727-6E0B-83843EAF2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9E89-0C62-4C48-8BF4-BB5CA89E1927}" type="datetimeFigureOut">
              <a:rPr lang="cs-CZ" smtClean="0"/>
              <a:t>18.01.2023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1237823-A2B2-1F73-2588-6A46AC4FD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0685491-324D-BCDC-2C88-FB73C10A9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AE7F-12B5-410E-9D56-DA5EE422B3B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7401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5D1537-CD6A-D1F8-DCC4-71C836F5C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599023D-A96A-DA87-D455-EB6A35785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1086A5D-EEEB-0042-3367-454ACBDB7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9E89-0C62-4C48-8BF4-BB5CA89E1927}" type="datetimeFigureOut">
              <a:rPr lang="cs-CZ" smtClean="0"/>
              <a:t>18.01.2023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47DF0C8-5716-1636-D573-27A93EB9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15A88F2-CDED-9005-779E-CFF37A30B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AE7F-12B5-410E-9D56-DA5EE422B3B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711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BD3D8B-31C6-FAC0-CE93-D6B02F671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17FDDBE-D063-0D32-9252-1770FC546F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F090A3E-811D-E793-773A-B415E6D33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E7D9137-21A7-E6E8-ED1F-4A34EAA1C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9E89-0C62-4C48-8BF4-BB5CA89E1927}" type="datetimeFigureOut">
              <a:rPr lang="cs-CZ" smtClean="0"/>
              <a:t>18.01.2023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70413CC-E63C-5B5B-184C-09E32F1EB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CD008F0-03CC-BFF0-A120-372918909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AE7F-12B5-410E-9D56-DA5EE422B3B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141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45851A5-EE76-0A72-A808-B329F7FD7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2FE1519-0E14-9C4D-C535-F6C182FF1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199267A-5610-8CAD-C9E1-A1299A1BA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F5BE4B8B-DCC8-686C-003D-079D0196CA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FA04407D-A8C9-CF7D-7ABA-34BB1C12D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DDE13EE1-D9AA-3E6F-0529-5CD895A24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9E89-0C62-4C48-8BF4-BB5CA89E1927}" type="datetimeFigureOut">
              <a:rPr lang="cs-CZ" smtClean="0"/>
              <a:t>18.01.2023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2BEAA436-69AC-C1ED-A29A-5400731A8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D76753BD-6304-014E-4FBC-573E6943E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AE7F-12B5-410E-9D56-DA5EE422B3B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3068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0951FD-64BA-5DAE-7944-9363B3A8C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755EC95C-3284-6E29-30FD-2413E8D4E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9E89-0C62-4C48-8BF4-BB5CA89E1927}" type="datetimeFigureOut">
              <a:rPr lang="cs-CZ" smtClean="0"/>
              <a:t>18.01.2023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440262B2-131D-CC68-742C-11BE005A6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6E4C490-C5AE-EA20-C811-99494DF64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AE7F-12B5-410E-9D56-DA5EE422B3B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84029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30AAD0C2-9C19-1849-876F-A6566BB0B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9E89-0C62-4C48-8BF4-BB5CA89E1927}" type="datetimeFigureOut">
              <a:rPr lang="cs-CZ" smtClean="0"/>
              <a:t>18.01.2023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A5063555-8C61-0D02-DC9F-0BAF332BA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12AF9E1-0127-65C3-B9C4-7AF1FBECC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AE7F-12B5-410E-9D56-DA5EE422B3B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2178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04131D-55B3-A679-3559-166ECCFAF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F939AC5-BB9F-10CF-4184-C0F503F43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7FC9C9C-7173-D9AA-5CF7-E2D6AF8AF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B4341E5-7509-D517-E2A4-167792E57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9E89-0C62-4C48-8BF4-BB5CA89E1927}" type="datetimeFigureOut">
              <a:rPr lang="cs-CZ" smtClean="0"/>
              <a:t>18.01.2023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507FD44-5B1E-C635-CEE9-FADEADDCB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A006207-498D-4D22-D100-BC3C0DD4C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AE7F-12B5-410E-9D56-DA5EE422B3B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3023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870417E-7621-AE6C-4AF8-190EE2464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4D18C8DB-0070-52A3-90BF-5B67F92D58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19365CE-FE91-BB50-CD04-28A1D0A05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71825C2-AF58-E4A1-2562-ACE341D54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9E89-0C62-4C48-8BF4-BB5CA89E1927}" type="datetimeFigureOut">
              <a:rPr lang="cs-CZ" smtClean="0"/>
              <a:t>18.01.2023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6C8FB04-F563-50CC-4531-C6109A783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71E0BF0-EE18-ED35-5B3F-AA3EA830E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AE7F-12B5-410E-9D56-DA5EE422B3B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21692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FCAA2B2C-CF3B-2638-7B6B-7BB9893E4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3B52368-711A-4232-4EBC-00E7F1474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476DB9C-D84D-00EE-ECE8-69BF63081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99E89-0C62-4C48-8BF4-BB5CA89E1927}" type="datetimeFigureOut">
              <a:rPr lang="cs-CZ" smtClean="0"/>
              <a:t>18.01.2023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2562297-5B61-9257-8E39-6262D8B3B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D9ABC84-C277-5884-19AD-4085FBB15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BAE7F-12B5-410E-9D56-DA5EE422B3B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95005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121A34D-1630-D82E-FB46-CA723C306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Testova</a:t>
            </a:r>
            <a:r>
              <a:rPr lang="cs-CZ" sz="4800">
                <a:solidFill>
                  <a:srgbClr val="FFFFFF"/>
                </a:solidFill>
              </a:rPr>
              <a:t>č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8897419-5F32-3EF5-304B-C23C42BA45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cs-CZ" dirty="0"/>
              <a:t>Martin Kubjak</a:t>
            </a:r>
          </a:p>
          <a:p>
            <a:pPr algn="l"/>
            <a:r>
              <a:rPr lang="cs-CZ" dirty="0"/>
              <a:t>Vedoucí: Bc. </a:t>
            </a:r>
            <a:r>
              <a:rPr lang="cs-CZ"/>
              <a:t>Jakub Pokorný</a:t>
            </a:r>
          </a:p>
        </p:txBody>
      </p:sp>
    </p:spTree>
    <p:extLst>
      <p:ext uri="{BB962C8B-B14F-4D97-AF65-F5344CB8AC3E}">
        <p14:creationId xmlns:p14="http://schemas.microsoft.com/office/powerpoint/2010/main" val="311329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633A046-44AA-78BE-1098-6974E8C58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cs-CZ" sz="4000" dirty="0">
                <a:solidFill>
                  <a:srgbClr val="FFFFFF"/>
                </a:solidFill>
              </a:rPr>
              <a:t>Obsah</a:t>
            </a:r>
          </a:p>
        </p:txBody>
      </p:sp>
      <p:graphicFrame>
        <p:nvGraphicFramePr>
          <p:cNvPr id="20" name="Zástupný obsah 2">
            <a:extLst>
              <a:ext uri="{FF2B5EF4-FFF2-40B4-BE49-F238E27FC236}">
                <a16:creationId xmlns:a16="http://schemas.microsoft.com/office/drawing/2014/main" id="{2C596021-FAD8-E08D-6AFA-EFEB7EF3CAC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599" y="2318197"/>
          <a:ext cx="9724031" cy="3683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1913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76AABED-AF3D-C9FA-3FE3-B3EE5C799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cs-CZ" sz="4000">
                <a:solidFill>
                  <a:srgbClr val="FFFFFF"/>
                </a:solidFill>
              </a:rPr>
              <a:t>Technologie</a:t>
            </a:r>
          </a:p>
        </p:txBody>
      </p:sp>
      <p:graphicFrame>
        <p:nvGraphicFramePr>
          <p:cNvPr id="18" name="Zástupný obsah 2">
            <a:extLst>
              <a:ext uri="{FF2B5EF4-FFF2-40B4-BE49-F238E27FC236}">
                <a16:creationId xmlns:a16="http://schemas.microsoft.com/office/drawing/2014/main" id="{5A724F33-F2C6-2B09-0C54-FD56DB680D9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599" y="2318197"/>
          <a:ext cx="9724031" cy="3683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9679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462AEBA-A98F-C77E-9A7B-A8600D714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cs-CZ" sz="4000">
                <a:solidFill>
                  <a:srgbClr val="FFFFFF"/>
                </a:solidFill>
              </a:rPr>
              <a:t>Plány na 1. pololetí</a:t>
            </a:r>
          </a:p>
        </p:txBody>
      </p:sp>
      <p:graphicFrame>
        <p:nvGraphicFramePr>
          <p:cNvPr id="20" name="Zástupný obsah 2">
            <a:extLst>
              <a:ext uri="{FF2B5EF4-FFF2-40B4-BE49-F238E27FC236}">
                <a16:creationId xmlns:a16="http://schemas.microsoft.com/office/drawing/2014/main" id="{F34E107F-DE90-4CD0-1A05-2EB80317768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599" y="2318197"/>
          <a:ext cx="9724031" cy="3683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7217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ACE51C-6F1B-7907-74CE-FB98540AE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Plány na 2. pololetí</a:t>
            </a:r>
            <a:endParaRPr lang="cs-CZ" dirty="0"/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B9E026DA-0813-798F-7B97-8B52D929EA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932926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77380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62</Words>
  <Application>Microsoft Office PowerPoint</Application>
  <PresentationFormat>Širokoúhlá obrazovka</PresentationFormat>
  <Paragraphs>22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Testovač</vt:lpstr>
      <vt:lpstr>Obsah</vt:lpstr>
      <vt:lpstr>Technologie</vt:lpstr>
      <vt:lpstr>Plány na 1. pololetí</vt:lpstr>
      <vt:lpstr>Plány na 2. pololetí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Testovač</dc:title>
  <dc:creator>Martin Kubjak (4ITB)</dc:creator>
  <cp:lastModifiedBy>Martin Kubjak (4ITB)</cp:lastModifiedBy>
  <cp:revision>9</cp:revision>
  <dcterms:created xsi:type="dcterms:W3CDTF">2023-01-17T15:27:50Z</dcterms:created>
  <dcterms:modified xsi:type="dcterms:W3CDTF">2023-01-18T08:21:13Z</dcterms:modified>
</cp:coreProperties>
</file>